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7" r:id="rId5"/>
    <p:sldId id="268" r:id="rId6"/>
    <p:sldId id="269" r:id="rId7"/>
    <p:sldId id="266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E2CA-98A4-4D2E-8C2F-B6F5F600E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4BEA1-82C8-4787-AFF5-7CFE10C62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8AFC-3002-48D9-AF07-2B10B839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CFEE-FB2F-432D-8319-F1BB717E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119E-869E-4F73-B8CF-6DE2A942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4347-0E41-463A-B56E-74CE3A9E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1EBB6-BC31-4AE0-B2B9-8CA47127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31D6A-33E0-4619-86F8-F1AE4C2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7094-CFF5-437A-A304-4A4B76BA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653DF-223D-4E49-A6A7-7CAF167B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177B6-CDF3-4CB5-B34D-B53714BF3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3EFB3-A062-488A-8B85-4154B270D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FCF0-347F-46BD-A8CF-6BF7784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CE48-26FC-4FCE-824C-4CDD0F68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C1673-2141-4E1B-ADFD-7C7E8633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8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5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56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4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E36-78E9-44F7-B661-6CDF7FD2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7324-DD09-4AD5-9AA5-5439808E6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A4F3E-A493-4960-9C18-CE33BBA2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32D4-B127-48FC-9516-673BC254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837F9-AF38-4A11-A265-3AFE80ED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43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7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88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94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7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1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4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B362-E68F-4C00-9B10-85A43256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E10E-E0E1-4261-9695-7C863B76D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C770-F0C4-4CBF-AFE0-7A9275F3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9C4B5-81D2-45CB-93A8-20802567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14B0-4966-47AC-BEBE-721FCBDA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632F-8CFA-4034-85C8-6CAF0534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7F382-545C-404D-A8FE-9C930E961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B2123-897B-4771-91FE-03E60CBB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674A8-D58F-4ED9-B6A0-63789B7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7ACDC-235B-410E-BB27-8D1430CC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8C956-9CDC-4F47-AB30-3D459D32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F35F-4128-4385-8CBD-78CCEF56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CB5F1-5EE3-44C7-AD12-9104A095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2FC8E-CE6C-4C74-A3F8-58394670A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150AF-AED0-4BA7-B919-EEB2F3EB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698C6-2266-46C2-ADF1-C889AA1C1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1A0CC-B081-4CB9-989D-524A2D81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4B68B-9124-4DF2-A1BE-91D714F7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A46A9-BCC8-43D0-A12E-CD7CAE64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2E65-A773-4EF7-85DD-1CD1A4E9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D7B66-F08C-42D0-8DCE-A42034E3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F5D18-9256-4FE7-B558-7CA1025C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966D9-B08C-4298-9BD7-AE043AA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FC95A-D2FF-4BCB-9316-87653E3E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9465A-CD45-400D-B955-AE4D1172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0F8A-C378-4DA3-A6E2-7CFBD707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97B6-3617-4FC1-A187-6769F20B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0F73-F1CA-4AC1-83D2-6CB719A7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3633-1F4F-4C00-82BE-4B20EEFE9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C3B0F-2CF2-4CE5-A38B-5BC01D76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B6045-4C9E-480B-9D52-485C367D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B40A-E22A-4D1B-ADDD-B595F503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55A4-E30B-4FC9-9B77-1A7D675C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628C3-00DA-4D98-AA21-40AE49D7E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A5C03-A9FD-4779-AD1F-77B44B3D3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DD86-66E6-469C-A126-27D5D7C6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A1A54-A618-4EA2-931A-5479596E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65E15-5ACC-4386-B61E-0CF97A18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8C533-7711-4452-806E-37EFA33B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EDD25-64A0-452D-8E89-A1764F0E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C9AA-F3CE-42DA-B12B-906E15129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E90B-1BC1-485B-A0CB-E06F930D420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BD27-1A30-4874-BBEE-AA1EE3F87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1FA9-1782-45A9-9069-01FCCC79A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7389-CB72-40AE-9BF7-73349028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74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4D3AD-3446-4B11-BFE9-11E2F11D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291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59DF3-0D79-4739-8E3F-C5215E0C8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Quiz #4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F9ECC-46E9-49E1-8BEC-25C70CC4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Human anatomy</a:t>
            </a:r>
          </a:p>
        </p:txBody>
      </p:sp>
    </p:spTree>
    <p:extLst>
      <p:ext uri="{BB962C8B-B14F-4D97-AF65-F5344CB8AC3E}">
        <p14:creationId xmlns:p14="http://schemas.microsoft.com/office/powerpoint/2010/main" val="1841804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AF48B-653A-4B3E-B3B8-83B3F1D6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food, sitting, table, black&#10;&#10;Description automatically generated">
            <a:extLst>
              <a:ext uri="{FF2B5EF4-FFF2-40B4-BE49-F238E27FC236}">
                <a16:creationId xmlns:a16="http://schemas.microsoft.com/office/drawing/2014/main" id="{38AA6972-E63F-4ECA-962F-A718B214E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13369" r="5960" b="17742"/>
          <a:stretch/>
        </p:blipFill>
        <p:spPr>
          <a:xfrm>
            <a:off x="383059" y="1866900"/>
            <a:ext cx="11121081" cy="47243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5E5927-366E-4B3C-9B2E-FC12CCD42BDA}"/>
              </a:ext>
            </a:extLst>
          </p:cNvPr>
          <p:cNvSpPr txBox="1">
            <a:spLocks/>
          </p:cNvSpPr>
          <p:nvPr/>
        </p:nvSpPr>
        <p:spPr>
          <a:xfrm>
            <a:off x="556055" y="401990"/>
            <a:ext cx="10516440" cy="8567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Bodoni MT" panose="02040603050505030304"/>
                <a:ea typeface="+mj-ea"/>
              </a:rPr>
              <a:t>Identify the STRUCTURE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03FCA4-F86B-4D6D-AB0A-8D8FD6580558}"/>
              </a:ext>
            </a:extLst>
          </p:cNvPr>
          <p:cNvSpPr txBox="1">
            <a:spLocks/>
          </p:cNvSpPr>
          <p:nvPr/>
        </p:nvSpPr>
        <p:spPr>
          <a:xfrm>
            <a:off x="5943599" y="1066800"/>
            <a:ext cx="5175240" cy="6524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2B16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 panose="02040603050505030304"/>
                <a:ea typeface="+mn-ea"/>
                <a:cs typeface="+mn-cs"/>
              </a:rPr>
              <a:t>Question #9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AEE65D-982B-45AB-95EC-3520AC21FC2A}"/>
              </a:ext>
            </a:extLst>
          </p:cNvPr>
          <p:cNvCxnSpPr>
            <a:cxnSpLocks/>
          </p:cNvCxnSpPr>
          <p:nvPr/>
        </p:nvCxnSpPr>
        <p:spPr>
          <a:xfrm>
            <a:off x="2693773" y="2706130"/>
            <a:ext cx="1680519" cy="149516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6C0F-2714-42DE-AE0C-E940E7C4BF9C}"/>
              </a:ext>
            </a:extLst>
          </p:cNvPr>
          <p:cNvSpPr/>
          <p:nvPr/>
        </p:nvSpPr>
        <p:spPr>
          <a:xfrm>
            <a:off x="1235676" y="2286000"/>
            <a:ext cx="2631989" cy="4201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 panose="02040603050505030304"/>
                <a:ea typeface="+mn-ea"/>
                <a:cs typeface="+mn-cs"/>
              </a:rPr>
              <a:t>???????????</a:t>
            </a:r>
          </a:p>
        </p:txBody>
      </p:sp>
    </p:spTree>
    <p:extLst>
      <p:ext uri="{BB962C8B-B14F-4D97-AF65-F5344CB8AC3E}">
        <p14:creationId xmlns:p14="http://schemas.microsoft.com/office/powerpoint/2010/main" val="118931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animal&#10;&#10;Description automatically generated">
            <a:extLst>
              <a:ext uri="{FF2B5EF4-FFF2-40B4-BE49-F238E27FC236}">
                <a16:creationId xmlns:a16="http://schemas.microsoft.com/office/drawing/2014/main" id="{32C69CB1-8A5D-4199-9644-BB941E80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61" y="1393016"/>
            <a:ext cx="8555136" cy="592348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5E5927-366E-4B3C-9B2E-FC12CCD42BDA}"/>
              </a:ext>
            </a:extLst>
          </p:cNvPr>
          <p:cNvSpPr txBox="1">
            <a:spLocks/>
          </p:cNvSpPr>
          <p:nvPr/>
        </p:nvSpPr>
        <p:spPr>
          <a:xfrm>
            <a:off x="556055" y="401990"/>
            <a:ext cx="10516440" cy="8567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Bodoni MT" panose="02040603050505030304"/>
                <a:ea typeface="+mj-ea"/>
              </a:rPr>
              <a:t>Identify the STRUCTURE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03FCA4-F86B-4D6D-AB0A-8D8FD6580558}"/>
              </a:ext>
            </a:extLst>
          </p:cNvPr>
          <p:cNvSpPr txBox="1">
            <a:spLocks/>
          </p:cNvSpPr>
          <p:nvPr/>
        </p:nvSpPr>
        <p:spPr>
          <a:xfrm>
            <a:off x="5943599" y="1066800"/>
            <a:ext cx="5175240" cy="6524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2B16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 panose="02040603050505030304"/>
                <a:ea typeface="+mn-ea"/>
                <a:cs typeface="+mn-cs"/>
              </a:rPr>
              <a:t>Question #10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AEE65D-982B-45AB-95EC-3520AC21FC2A}"/>
              </a:ext>
            </a:extLst>
          </p:cNvPr>
          <p:cNvCxnSpPr>
            <a:cxnSpLocks/>
          </p:cNvCxnSpPr>
          <p:nvPr/>
        </p:nvCxnSpPr>
        <p:spPr>
          <a:xfrm flipH="1" flipV="1">
            <a:off x="6590720" y="4166644"/>
            <a:ext cx="277220" cy="214470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6C0F-2714-42DE-AE0C-E940E7C4BF9C}"/>
              </a:ext>
            </a:extLst>
          </p:cNvPr>
          <p:cNvSpPr/>
          <p:nvPr/>
        </p:nvSpPr>
        <p:spPr>
          <a:xfrm>
            <a:off x="1235676" y="2286000"/>
            <a:ext cx="2631989" cy="4201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 panose="02040603050505030304"/>
                <a:ea typeface="+mn-ea"/>
                <a:cs typeface="+mn-cs"/>
              </a:rPr>
              <a:t>???????????</a:t>
            </a:r>
          </a:p>
        </p:txBody>
      </p:sp>
    </p:spTree>
    <p:extLst>
      <p:ext uri="{BB962C8B-B14F-4D97-AF65-F5344CB8AC3E}">
        <p14:creationId xmlns:p14="http://schemas.microsoft.com/office/powerpoint/2010/main" val="15506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890" y="343134"/>
            <a:ext cx="4887005" cy="1714266"/>
          </a:xfrm>
        </p:spPr>
        <p:txBody>
          <a:bodyPr>
            <a:normAutofit/>
          </a:bodyPr>
          <a:lstStyle/>
          <a:p>
            <a:r>
              <a:rPr lang="en-US" sz="4800" dirty="0"/>
              <a:t>Identify the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890" y="2124996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#1</a:t>
            </a:r>
          </a:p>
        </p:txBody>
      </p:sp>
      <p:pic>
        <p:nvPicPr>
          <p:cNvPr id="5" name="Picture 4" descr="A picture containing cake, food, chocolate, black&#10;&#10;Description automatically generated">
            <a:extLst>
              <a:ext uri="{FF2B5EF4-FFF2-40B4-BE49-F238E27FC236}">
                <a16:creationId xmlns:a16="http://schemas.microsoft.com/office/drawing/2014/main" id="{8D4D0FCF-7840-41DE-9DBE-2DA03783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3" y="888947"/>
            <a:ext cx="9269091" cy="56935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 flipV="1">
            <a:off x="3908849" y="4278858"/>
            <a:ext cx="1" cy="21590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890" y="343134"/>
            <a:ext cx="4887005" cy="1714266"/>
          </a:xfrm>
        </p:spPr>
        <p:txBody>
          <a:bodyPr>
            <a:normAutofit/>
          </a:bodyPr>
          <a:lstStyle/>
          <a:p>
            <a:r>
              <a:rPr lang="en-US" sz="4800" dirty="0"/>
              <a:t>Identify the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890" y="2124996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#2</a:t>
            </a:r>
          </a:p>
        </p:txBody>
      </p:sp>
      <p:pic>
        <p:nvPicPr>
          <p:cNvPr id="5" name="Picture 4" descr="A picture containing cake, food, chocolate, black&#10;&#10;Description automatically generated">
            <a:extLst>
              <a:ext uri="{FF2B5EF4-FFF2-40B4-BE49-F238E27FC236}">
                <a16:creationId xmlns:a16="http://schemas.microsoft.com/office/drawing/2014/main" id="{8D4D0FCF-7840-41DE-9DBE-2DA03783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3" y="888947"/>
            <a:ext cx="9269091" cy="56935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>
            <a:off x="1235676" y="888947"/>
            <a:ext cx="893801" cy="32169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9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890" y="343134"/>
            <a:ext cx="4887005" cy="1714266"/>
          </a:xfrm>
        </p:spPr>
        <p:txBody>
          <a:bodyPr>
            <a:normAutofit/>
          </a:bodyPr>
          <a:lstStyle/>
          <a:p>
            <a:r>
              <a:rPr lang="en-US" sz="4800" dirty="0"/>
              <a:t>Identify the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890" y="2124996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#3</a:t>
            </a:r>
          </a:p>
        </p:txBody>
      </p:sp>
      <p:pic>
        <p:nvPicPr>
          <p:cNvPr id="5" name="Picture 4" descr="A picture containing cake, food, chocolate, black&#10;&#10;Description automatically generated">
            <a:extLst>
              <a:ext uri="{FF2B5EF4-FFF2-40B4-BE49-F238E27FC236}">
                <a16:creationId xmlns:a16="http://schemas.microsoft.com/office/drawing/2014/main" id="{8D4D0FCF-7840-41DE-9DBE-2DA03783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3" y="888947"/>
            <a:ext cx="9269091" cy="56935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>
            <a:off x="4621427" y="448942"/>
            <a:ext cx="893801" cy="32169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5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890" y="343134"/>
            <a:ext cx="4887005" cy="1714266"/>
          </a:xfrm>
        </p:spPr>
        <p:txBody>
          <a:bodyPr>
            <a:normAutofit/>
          </a:bodyPr>
          <a:lstStyle/>
          <a:p>
            <a:r>
              <a:rPr lang="en-US" sz="4800" dirty="0"/>
              <a:t>Identify the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890" y="2124996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#4</a:t>
            </a:r>
          </a:p>
        </p:txBody>
      </p:sp>
      <p:pic>
        <p:nvPicPr>
          <p:cNvPr id="5" name="Picture 4" descr="A picture containing cake, food, chocolate, black&#10;&#10;Description automatically generated">
            <a:extLst>
              <a:ext uri="{FF2B5EF4-FFF2-40B4-BE49-F238E27FC236}">
                <a16:creationId xmlns:a16="http://schemas.microsoft.com/office/drawing/2014/main" id="{8D4D0FCF-7840-41DE-9DBE-2DA03783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3" y="888947"/>
            <a:ext cx="9269091" cy="56935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>
            <a:off x="6096000" y="980283"/>
            <a:ext cx="893801" cy="32169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8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0305" y="473634"/>
            <a:ext cx="3021897" cy="171426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Identify the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9728" y="3805515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#5</a:t>
            </a:r>
          </a:p>
        </p:txBody>
      </p:sp>
      <p:pic>
        <p:nvPicPr>
          <p:cNvPr id="7" name="Picture 6" descr="A picture containing table, fries, sitting, fruit&#10;&#10;Description automatically generated">
            <a:extLst>
              <a:ext uri="{FF2B5EF4-FFF2-40B4-BE49-F238E27FC236}">
                <a16:creationId xmlns:a16="http://schemas.microsoft.com/office/drawing/2014/main" id="{A6C55B9C-72F8-4F33-B30D-B97070F0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504" y="-861781"/>
            <a:ext cx="5911734" cy="877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>
            <a:off x="1876706" y="570284"/>
            <a:ext cx="1" cy="28587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0305" y="473634"/>
            <a:ext cx="3021897" cy="171426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Identify the FISSURE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944" y="3830229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#6</a:t>
            </a:r>
          </a:p>
        </p:txBody>
      </p:sp>
      <p:pic>
        <p:nvPicPr>
          <p:cNvPr id="7" name="Picture 6" descr="A picture containing table, fries, sitting, fruit&#10;&#10;Description automatically generated">
            <a:extLst>
              <a:ext uri="{FF2B5EF4-FFF2-40B4-BE49-F238E27FC236}">
                <a16:creationId xmlns:a16="http://schemas.microsoft.com/office/drawing/2014/main" id="{A6C55B9C-72F8-4F33-B30D-B97070F0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504" y="-861781"/>
            <a:ext cx="5911734" cy="877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 flipH="1">
            <a:off x="6096000" y="473634"/>
            <a:ext cx="2207741" cy="314916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1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709-9E0D-44A6-8225-F863F55A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0305" y="473634"/>
            <a:ext cx="3021897" cy="1714266"/>
          </a:xfrm>
        </p:spPr>
        <p:txBody>
          <a:bodyPr>
            <a:normAutofit/>
          </a:bodyPr>
          <a:lstStyle/>
          <a:p>
            <a:r>
              <a:rPr lang="en-US" sz="4800" dirty="0"/>
              <a:t>Identify the LOBE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E92C9-20EE-48E1-A08C-0D8B770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944" y="3830229"/>
            <a:ext cx="5175240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B16F"/>
                </a:solidFill>
              </a:rPr>
              <a:t>Question #7</a:t>
            </a:r>
          </a:p>
        </p:txBody>
      </p:sp>
      <p:pic>
        <p:nvPicPr>
          <p:cNvPr id="7" name="Picture 6" descr="A picture containing table, fries, sitting, fruit&#10;&#10;Description automatically generated">
            <a:extLst>
              <a:ext uri="{FF2B5EF4-FFF2-40B4-BE49-F238E27FC236}">
                <a16:creationId xmlns:a16="http://schemas.microsoft.com/office/drawing/2014/main" id="{A6C55B9C-72F8-4F33-B30D-B97070F0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504" y="-861781"/>
            <a:ext cx="5911734" cy="877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>
            <a:off x="5446643" y="375980"/>
            <a:ext cx="121603" cy="190504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07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 panose="02040603050505030304"/>
              <a:ea typeface="+mn-ea"/>
              <a:cs typeface="+mn-cs"/>
            </a:endParaRPr>
          </a:p>
        </p:txBody>
      </p:sp>
      <p:pic>
        <p:nvPicPr>
          <p:cNvPr id="12" name="Picture 11" descr="A picture containing animal, sitting, fruit, holding&#10;&#10;Description automatically generated">
            <a:extLst>
              <a:ext uri="{FF2B5EF4-FFF2-40B4-BE49-F238E27FC236}">
                <a16:creationId xmlns:a16="http://schemas.microsoft.com/office/drawing/2014/main" id="{452C8254-9E60-45BC-A4E3-FDD6CC7B0C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r="16593"/>
          <a:stretch/>
        </p:blipFill>
        <p:spPr>
          <a:xfrm>
            <a:off x="-1" y="-1478457"/>
            <a:ext cx="10344294" cy="94114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FD536-AA40-4949-80BF-A56B073AF9F2}"/>
              </a:ext>
            </a:extLst>
          </p:cNvPr>
          <p:cNvCxnSpPr>
            <a:cxnSpLocks/>
          </p:cNvCxnSpPr>
          <p:nvPr/>
        </p:nvCxnSpPr>
        <p:spPr>
          <a:xfrm flipH="1">
            <a:off x="3830595" y="333632"/>
            <a:ext cx="704335" cy="22983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glow rad="101600">
              <a:schemeClr val="bg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CBA1955-49E3-484F-AE94-138FEAFE80E4}"/>
              </a:ext>
            </a:extLst>
          </p:cNvPr>
          <p:cNvSpPr txBox="1">
            <a:spLocks/>
          </p:cNvSpPr>
          <p:nvPr/>
        </p:nvSpPr>
        <p:spPr>
          <a:xfrm>
            <a:off x="9162705" y="626034"/>
            <a:ext cx="3021897" cy="171426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Bodoni MT" panose="02040603050505030304"/>
                <a:ea typeface="+mj-ea"/>
              </a:rPr>
              <a:t>Identify the FISSURE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CC17C7-125C-41BD-AE9C-1671C7A476DA}"/>
              </a:ext>
            </a:extLst>
          </p:cNvPr>
          <p:cNvSpPr txBox="1">
            <a:spLocks/>
          </p:cNvSpPr>
          <p:nvPr/>
        </p:nvSpPr>
        <p:spPr>
          <a:xfrm>
            <a:off x="8160344" y="3982629"/>
            <a:ext cx="5175240" cy="6524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2B16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 panose="02040603050505030304"/>
                <a:ea typeface="+mn-ea"/>
                <a:cs typeface="+mn-cs"/>
              </a:rPr>
              <a:t>Question #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2B16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 panose="02040603050505030304"/>
              </a:rPr>
              <a:t>8</a:t>
            </a:r>
            <a:endParaRPr kumimoji="0" lang="en-US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E2B16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Goudy Old Style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205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Goudy Old Style</vt:lpstr>
      <vt:lpstr>Wingdings 2</vt:lpstr>
      <vt:lpstr>Office Theme</vt:lpstr>
      <vt:lpstr>SlateVTI</vt:lpstr>
      <vt:lpstr>Quiz #4</vt:lpstr>
      <vt:lpstr>Identify the Structure</vt:lpstr>
      <vt:lpstr>Identify the Structure</vt:lpstr>
      <vt:lpstr>Identify the Structure</vt:lpstr>
      <vt:lpstr>Identify the Structure</vt:lpstr>
      <vt:lpstr>Identify the Structure</vt:lpstr>
      <vt:lpstr>Identify the FISSURE</vt:lpstr>
      <vt:lpstr>Identify the LOBE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#4</dc:title>
  <dc:creator>Cynthia Anderson</dc:creator>
  <cp:lastModifiedBy>Cynthia Anderson</cp:lastModifiedBy>
  <cp:revision>2</cp:revision>
  <dcterms:created xsi:type="dcterms:W3CDTF">2020-04-12T03:58:59Z</dcterms:created>
  <dcterms:modified xsi:type="dcterms:W3CDTF">2020-04-12T04:01:34Z</dcterms:modified>
</cp:coreProperties>
</file>