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72" r:id="rId5"/>
    <p:sldId id="274" r:id="rId6"/>
    <p:sldId id="276" r:id="rId7"/>
    <p:sldId id="278" r:id="rId8"/>
    <p:sldId id="281" r:id="rId9"/>
    <p:sldId id="285" r:id="rId10"/>
    <p:sldId id="289" r:id="rId11"/>
    <p:sldId id="291" r:id="rId12"/>
    <p:sldId id="293" r:id="rId13"/>
    <p:sldId id="295" r:id="rId14"/>
    <p:sldId id="299" r:id="rId15"/>
    <p:sldId id="301" r:id="rId16"/>
    <p:sldId id="303" r:id="rId17"/>
    <p:sldId id="305" r:id="rId18"/>
    <p:sldId id="307" r:id="rId19"/>
    <p:sldId id="309" r:id="rId20"/>
    <p:sldId id="311" r:id="rId21"/>
    <p:sldId id="313" r:id="rId22"/>
    <p:sldId id="315" r:id="rId23"/>
    <p:sldId id="317" r:id="rId24"/>
    <p:sldId id="319" r:id="rId25"/>
    <p:sldId id="320" r:id="rId26"/>
    <p:sldId id="322" r:id="rId27"/>
    <p:sldId id="324" r:id="rId28"/>
    <p:sldId id="326" r:id="rId29"/>
    <p:sldId id="328" r:id="rId30"/>
    <p:sldId id="330" r:id="rId31"/>
    <p:sldId id="332" r:id="rId32"/>
    <p:sldId id="334" r:id="rId33"/>
    <p:sldId id="336" r:id="rId34"/>
    <p:sldId id="338" r:id="rId35"/>
    <p:sldId id="340" r:id="rId36"/>
    <p:sldId id="342" r:id="rId37"/>
    <p:sldId id="344" r:id="rId38"/>
    <p:sldId id="346" r:id="rId39"/>
    <p:sldId id="348" r:id="rId40"/>
    <p:sldId id="350" r:id="rId41"/>
    <p:sldId id="352" r:id="rId42"/>
    <p:sldId id="354" r:id="rId43"/>
    <p:sldId id="356" r:id="rId44"/>
    <p:sldId id="359" r:id="rId45"/>
    <p:sldId id="360" r:id="rId46"/>
    <p:sldId id="362" r:id="rId47"/>
    <p:sldId id="364" r:id="rId48"/>
    <p:sldId id="366" r:id="rId49"/>
    <p:sldId id="368" r:id="rId50"/>
    <p:sldId id="370" r:id="rId51"/>
    <p:sldId id="372" r:id="rId52"/>
    <p:sldId id="374" r:id="rId53"/>
    <p:sldId id="376" r:id="rId54"/>
    <p:sldId id="379" r:id="rId55"/>
    <p:sldId id="381" r:id="rId56"/>
    <p:sldId id="384" r:id="rId57"/>
    <p:sldId id="386" r:id="rId58"/>
    <p:sldId id="388" r:id="rId59"/>
    <p:sldId id="390" r:id="rId60"/>
    <p:sldId id="392" r:id="rId61"/>
    <p:sldId id="394" r:id="rId62"/>
    <p:sldId id="396" r:id="rId63"/>
    <p:sldId id="398" r:id="rId64"/>
    <p:sldId id="407" r:id="rId65"/>
    <p:sldId id="412" r:id="rId66"/>
    <p:sldId id="424" r:id="rId67"/>
    <p:sldId id="425" r:id="rId68"/>
    <p:sldId id="426" r:id="rId69"/>
    <p:sldId id="428" r:id="rId70"/>
    <p:sldId id="430" r:id="rId71"/>
    <p:sldId id="432" r:id="rId72"/>
    <p:sldId id="475" r:id="rId73"/>
    <p:sldId id="481" r:id="rId7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9CC8-2329-40CC-AD72-8F9655BE4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516E6-1169-4D6F-8837-1D5742575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50A26-D5D3-4BDF-B2F1-2B1A72DD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DFC8-FE24-4B31-9168-F88DB2D8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B875D-FCE0-4004-A7DE-FD993E21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4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E94C-A188-4230-BC27-C2A0299C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4B5BD-054E-4202-A719-8C825A478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50DB-83D1-4A6D-A57D-25C3FA4F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EF16B-5BB1-40C7-ADBD-59252A94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8E87-FE00-4285-98FA-5D665BEC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2243B-CA37-4B22-9A4E-511F4DC43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4C282-9B9B-49CE-BAB4-FC6F7046F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5891D-6CEC-4B04-B9BB-A5F9A7BB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9E9D1-906F-4F66-9E33-B6389FE4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CACA3-9492-42F9-8F39-429FF18B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8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B603-EE9D-41B2-9347-C663C398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7052-1F25-403D-A702-82A4B577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A8EF1-E5D7-4927-85D2-8EB1EDB7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C263-FF85-4DC9-9B79-44F1DCA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7656B-8B0D-4A8E-9E22-FD482E61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7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53B8-F74F-474E-AED8-0BCF2EC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7750-2E2A-4F01-91B7-F01BA9C01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600B5-4C8F-451C-B50A-1A734A0B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0A6E-DC10-4182-A5F8-39FBF022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02229-0E18-407D-9D0B-F27999D6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D4EB-4961-4BF6-8AF2-5684D33B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BB1F3-6C4A-4786-AF28-92F890D74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D236D-313C-4BE4-AB4F-319C05FE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2AE55-8C90-4555-960E-D4637102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021AD-0559-421E-89C6-9C6335E4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9C489-852A-499B-8FE9-2AB5F058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1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B6EA-208F-48BD-BB3A-1D62DDFD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5443C-46E6-47B4-992A-BFD37A74A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DA282-C53F-4420-98D1-12224C309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31BF5-2ADD-4F0B-87D5-EBF817D82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CD5F6D-4AB2-43CF-B0E8-A10E889A8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77724-4A35-4864-8010-614C4CEA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3996C-DBE6-4581-BC36-23097ED4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0E3BB-7537-49D0-B11C-9DAD74FB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DF2E-10DA-4E60-B795-F5AAAABC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34440-D715-4E2E-BB18-C549C113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FF58B-B6DD-4A27-B2F2-37506094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BB6CF-6227-4866-8B80-AB2786F6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0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5A410-B021-4B08-84B9-56E03580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60BC2-7256-4209-B698-2639DE4E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6A816-BD0C-42B6-A56A-75EA28E3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9924-28C8-4D67-B450-904E6E37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69D8-162D-4D3B-9889-71052B6A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2E1C6-FAE5-4ECC-8913-26CD17758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02BA5-A2FE-44E1-ACC3-3A28F3C2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C4F37-83A8-4AC9-AEE4-F3D0A172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F3F97-6BFB-4F3A-ADD7-7293898A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1916-3BB8-4ED4-BDEB-D2AC0DC1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D8BEE-81CA-4C62-A618-550F6E731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A0CE-1FFF-4571-B042-A2B180B65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B7DE6-757E-48EE-9FBF-E5952F1D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D86E6-D208-4DEC-BD12-8639A304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04E-63F3-478C-B85E-928A014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0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59BFA-0388-4F1A-AD2A-0EBD7298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5DD5-E906-4A1D-83C0-38FB1AC6E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B2882-DB0A-4DE4-A797-C7E7D131D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C2BE-CDF8-41A3-BF03-533B56F60CDC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35514-D5F5-48EF-BFE8-773EB2623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7C015-36DE-4206-A636-E90DCCE2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83E8-22B4-429D-9F44-7B42D5B0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8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3150E7D-174D-4733-AD1C-AF88CCC6D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B6CCF46-8BE1-496A-A859-10E1221A1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5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84B2846F-8C11-43BD-B896-F0E8CE6D3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46BEF7CA-F2AC-4CA7-9DE3-68A54DF30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D635F7E-6098-4018-A3D6-ECAC38CE2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DDC86258-006A-4AF8-8DA7-39683DD2D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AF0B6C47-4277-498C-BD75-E951CB11CF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3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1A2E92C7-DE0B-48FC-82E9-42C6B3EA2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78236B81-27A8-4FA1-BC40-8C19F85E3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8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7EA72DEB-3C91-429C-A2FF-C7682B8E3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ECA20884-81D9-448C-8CB4-E26BD2F62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cum">
            <a:extLst>
              <a:ext uri="{FF2B5EF4-FFF2-40B4-BE49-F238E27FC236}">
                <a16:creationId xmlns:a16="http://schemas.microsoft.com/office/drawing/2014/main" id="{2D755787-B120-47E7-BE7E-CEB25DB3A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1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4B4AE29-816E-405C-AC85-E175F8C5C4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7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0A161826-4FD0-4C1D-B397-38EB7BB37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18483668-9973-4983-8A74-497BE6C90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8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C7CBD85D-4DC0-4185-A212-EDD5EE062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71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47E678B9-1F80-4B3D-8EB2-E047E917C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2A69EAC-AD05-4623-BCBD-DF652F08E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3AD3C350-290A-4E50-B18C-F7420A878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38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2C38079-BC7F-4B6B-8FBF-7140A744F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2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8AD2612-A03D-4BE5-978B-CF8EB9862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F94D063D-FFD4-4D52-8B49-26674329C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6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805F0686-FAF4-4553-A82C-237890FC5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E137652C-177C-41FD-A6DA-3BA8E7F0F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6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EFB9F15F-B5F8-4735-92A3-0D7B446C3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51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87580957-E16C-4FA3-9AFD-067EAB7A9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02741C4-BA6B-495F-8949-0DFD03B65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44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E8CFBEA-3708-4C5D-AAE1-675945DCBA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24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2CE1114B-06A1-4690-94CC-04D717E76A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66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92C86146-BFEB-4200-A83F-AF5C335E2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82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45F699E2-CEA8-4C23-BE8B-676EB202C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97D03874-F156-4E06-A953-1A5BD13E8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8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DFD18C26-EC85-478A-8239-66C323C46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8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9C17664-1617-470E-B794-B8ED1DB39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91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B5075AD-8992-4B6C-8C7B-EA96A8525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9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3181198D-AD37-45C8-9DDF-C136B94DE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0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E596AFF8-DA7B-4563-BD99-7F3BDD76D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10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703AF12-526E-4F5A-AAED-CAF86E7C5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35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9DE38BC8-EE5D-44E3-BA28-52A4308D0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9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9CD9A566-B0FE-4EF8-A92E-0127B6844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2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B0CBD035-4BA5-49BF-85DD-FC1AF686F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C1B9B5A8-A2B1-4050-BCB3-528744405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5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8CBBF2CD-8CA3-4C5E-B2EF-80F8E34D5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01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D718AC4F-2702-407D-B8AA-982F39834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A6D7411-CF57-444D-8877-B20580EAC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5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5E053C14-649A-40EB-9575-8B944AAD3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5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63351FE4-51E1-4502-915C-2291044E3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49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CA4AF568-05A2-4EFA-937C-F21367E8C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33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0DFB15A9-4D4B-4D2C-A741-95CBFD6AB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2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879F8C07-2399-4403-8547-6A346B0FA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D492255F-780B-46D2-A75D-BBB42DFD47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24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A0FDA47F-0C32-4227-8332-4C96BA8CA3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44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BCCBBC63-5C1A-499D-895A-DD8AA4522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357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F6BDFA6D-7198-4491-A175-C2504947B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2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81FC3E9E-555E-4520-A249-65AB7930E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0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F9D41EE-814D-48D6-BA10-A8D5D480B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61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9F6DF57B-56AA-4038-A2E7-D8E7B5BD0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20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422785FB-994D-4C4F-8B7E-C643D6A6D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6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356611A5-7ED5-4202-9863-F84C1F90F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5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40E9E882-C357-4208-9F90-DA6665E175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A216C918-7659-45B9-BB67-0922158BC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40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id="{D4B93866-3B35-48FD-80E9-9E24B6FCA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09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1">
            <a:extLst>
              <a:ext uri="{FF2B5EF4-FFF2-40B4-BE49-F238E27FC236}">
                <a16:creationId xmlns:a16="http://schemas.microsoft.com/office/drawing/2014/main" id="{41943594-E95B-4CC7-AAB9-2F949A6797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1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2">
            <a:extLst>
              <a:ext uri="{FF2B5EF4-FFF2-40B4-BE49-F238E27FC236}">
                <a16:creationId xmlns:a16="http://schemas.microsoft.com/office/drawing/2014/main" id="{85D0DBF6-5C84-4A8C-8C01-2C572974A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0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3">
            <a:extLst>
              <a:ext uri="{FF2B5EF4-FFF2-40B4-BE49-F238E27FC236}">
                <a16:creationId xmlns:a16="http://schemas.microsoft.com/office/drawing/2014/main" id="{42F9A2C0-E594-40B3-BE32-6583180823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8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5">
            <a:extLst>
              <a:ext uri="{FF2B5EF4-FFF2-40B4-BE49-F238E27FC236}">
                <a16:creationId xmlns:a16="http://schemas.microsoft.com/office/drawing/2014/main" id="{191C3E83-DCBF-4C0A-8903-1C9D17086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DF532A6-3F4F-4AE1-9483-3F7DDAA22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74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7">
            <a:extLst>
              <a:ext uri="{FF2B5EF4-FFF2-40B4-BE49-F238E27FC236}">
                <a16:creationId xmlns:a16="http://schemas.microsoft.com/office/drawing/2014/main" id="{138E57DD-A182-4817-95C5-201CA2672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58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9">
            <a:extLst>
              <a:ext uri="{FF2B5EF4-FFF2-40B4-BE49-F238E27FC236}">
                <a16:creationId xmlns:a16="http://schemas.microsoft.com/office/drawing/2014/main" id="{54A75728-73D8-41D8-AF1F-5530B43D9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7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2">
            <a:extLst>
              <a:ext uri="{FF2B5EF4-FFF2-40B4-BE49-F238E27FC236}">
                <a16:creationId xmlns:a16="http://schemas.microsoft.com/office/drawing/2014/main" id="{0D85DBB8-EB94-4C2A-9FC2-186844647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206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8">
            <a:extLst>
              <a:ext uri="{FF2B5EF4-FFF2-40B4-BE49-F238E27FC236}">
                <a16:creationId xmlns:a16="http://schemas.microsoft.com/office/drawing/2014/main" id="{DBF3C8D8-6E16-4555-933A-334AE38DF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1AA7B5C7-8BB1-43D7-95C0-C41167970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7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CEA8DB8-C6A7-4DF6-899D-E5520EE96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Anderson</dc:creator>
  <cp:lastModifiedBy>Cynthia Anderson</cp:lastModifiedBy>
  <cp:revision>1</cp:revision>
  <dcterms:created xsi:type="dcterms:W3CDTF">2019-12-06T12:53:32Z</dcterms:created>
  <dcterms:modified xsi:type="dcterms:W3CDTF">2019-12-06T13:08:30Z</dcterms:modified>
</cp:coreProperties>
</file>