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659-DD30-4E9F-8342-58B95779DFD1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82A1-2C84-47B2-84C7-7A8C5B337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95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659-DD30-4E9F-8342-58B95779DFD1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82A1-2C84-47B2-84C7-7A8C5B337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15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659-DD30-4E9F-8342-58B95779DFD1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82A1-2C84-47B2-84C7-7A8C5B337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35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A414-17C9-4270-9211-988979890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EE7E50-AC0F-4579-9020-0800D5740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6E422-1C99-40BD-82B6-6AF42C808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F4CBE-399C-4FD5-AD76-E4CE64854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3C92D-AF37-4526-B79E-7765A766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91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7C050-4C31-480C-A4B6-C7DD7C0EA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51593-4C0A-4A43-ABA1-717F07CF1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337EA-27DF-47FA-A3F2-B482C74DC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13D5C-0C32-4552-96BE-F5D2A0598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6CFC0-B958-46E4-8E37-E5CB30BAC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02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2D27A-1940-4702-AFEA-F8C534990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E4B81-9E2E-4864-93A5-B407DBB6C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DB7E6-A570-47D5-84A6-16E68676F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9E49A-9A2A-4DBE-BD75-4A6D4CB8E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9055D-15B4-457B-8EF5-EBDD3366F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96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38D58-CECA-45B2-8F9E-8D931408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40109-DCD8-41E2-B6D5-5B4B2FBF8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3BC92-622B-4052-AF25-BCE75BA08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9A949-DFFB-4C69-AEBD-4DCC414B3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80491-B1F9-4976-8E62-0FDE97149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8D9FF-0AE1-4969-B814-B1F33BA0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2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177FA-6339-4173-82D1-853FE884D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BA2E0-F5CB-4AD2-82EC-01A1FDD03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34E07-E678-4E2B-B180-EB09F3CA3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981E6E-D87A-41BB-AE05-4805D74C7B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1BF95A-FF93-446E-B8F3-DF59A0E914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898B85-6AB8-4819-9BF7-25C5E7142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CB4408-A0FD-4B57-B8C6-4D265373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5651C2-03DF-43F1-9DE1-47648EB6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81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E2A85-D2F3-486A-B6FA-894F6700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2CF20-01D8-47BB-98B9-AF0D9908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C6F9C1-B821-4C73-A540-BBE773E04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C04650-8469-494F-930E-C94A9B333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62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D36AEE-70C1-493E-BDFD-3C56CE280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1EF1C8-CAD6-4826-B358-DB8F4E28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686BA-8B6F-4233-B705-0407E8598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38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434E-ADDF-476D-9F65-3B071A287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13062-9090-48C4-A307-9CADDEF1E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6194CC-8316-462F-AF34-1418173B9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4489C-CC66-4481-ABC0-5FF3FE0AA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C066-CC4A-44E1-A3AA-60D48E737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4A3EB3-4B6A-40B0-B23F-1CAEB082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16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659-DD30-4E9F-8342-58B95779DFD1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82A1-2C84-47B2-84C7-7A8C5B337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73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09FBC-B8BA-4DB8-A1F8-2B57F2D0B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17B7F2-6F91-45C7-B596-CD404ADA93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DCFF8-7658-4ECA-99FC-44676A814B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ABD6A-1AE0-4028-A08B-817A5DEDB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47171-23A8-4C7B-90DE-00652A67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1555A-B8F4-47E8-B41E-622CC34F8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12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B306F-2E88-4900-8AF2-505E5B0DB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AC8593-995A-4BA3-8415-03A33374D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29C80-54B3-4318-9D92-EC444567A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9EA86-A0D2-4416-8E82-490F49A3C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1E120-533A-4765-8B8B-989768F9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23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75EC0C-895F-45EE-9A97-7969B5A1FA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FDA8E-8D09-45E2-833D-536E6EF757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1C7B0-D500-4B0C-9112-078678AA4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A2B9A-3589-43F5-BDFC-D9B19023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89D03-E710-440E-9C2F-73EE1413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07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659-DD30-4E9F-8342-58B95779DFD1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82A1-2C84-47B2-84C7-7A8C5B337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3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659-DD30-4E9F-8342-58B95779DFD1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82A1-2C84-47B2-84C7-7A8C5B337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7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659-DD30-4E9F-8342-58B95779DFD1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82A1-2C84-47B2-84C7-7A8C5B337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50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659-DD30-4E9F-8342-58B95779DFD1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82A1-2C84-47B2-84C7-7A8C5B337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29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659-DD30-4E9F-8342-58B95779DFD1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82A1-2C84-47B2-84C7-7A8C5B337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35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659-DD30-4E9F-8342-58B95779DFD1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82A1-2C84-47B2-84C7-7A8C5B337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9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AE659-DD30-4E9F-8342-58B95779DFD1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982A1-2C84-47B2-84C7-7A8C5B337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67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AE659-DD30-4E9F-8342-58B95779DFD1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982A1-2C84-47B2-84C7-7A8C5B337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8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6E779-F6A1-459A-BC76-4B235F9D9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020FB-A682-44FA-AD16-B511D773D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342A0-1E23-47CF-BB75-628F252C8B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DA2A5-96F0-4FD7-B304-F95CADDA5E83}" type="datetimeFigureOut">
              <a:rPr lang="en-US" smtClean="0"/>
              <a:t>2/4/2020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B41E6-27B8-4E3E-BC4B-E43AC61F5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E4C48-A51D-466A-92F3-E484C126E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8418E-2F2F-449C-841D-0CE2A4F0D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39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Mitosis Models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62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tosis model 1c">
            <a:extLst>
              <a:ext uri="{FF2B5EF4-FFF2-40B4-BE49-F238E27FC236}">
                <a16:creationId xmlns:a16="http://schemas.microsoft.com/office/drawing/2014/main" id="{9F94E63B-9CB8-46B9-9BB1-D44CF5D880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7129" l="7520" r="94603">
                        <a14:foregroundMark x1="7762" y1="51436" x2="57489" y2="59442"/>
                        <a14:foregroundMark x1="57489" y1="59442" x2="94633" y2="47796"/>
                        <a14:foregroundMark x1="7611" y1="50869" x2="46786" y2="77760"/>
                        <a14:foregroundMark x1="46786" y1="77760" x2="58156" y2="95471"/>
                        <a14:foregroundMark x1="58156" y1="95471" x2="58611" y2="97129"/>
                        <a14:foregroundMark x1="13463" y1="32188" x2="10279" y2="38132"/>
                        <a14:foregroundMark x1="10279" y1="38132" x2="8611" y2="46300"/>
                        <a14:foregroundMark x1="7338" y1="52770" x2="7520" y2="60332"/>
                        <a14:foregroundMark x1="7520" y1="60332" x2="12917" y2="74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F8070D-14C3-4915-ADF7-E05E4FF9C83C}"/>
              </a:ext>
            </a:extLst>
          </p:cNvPr>
          <p:cNvSpPr/>
          <p:nvPr/>
        </p:nvSpPr>
        <p:spPr>
          <a:xfrm>
            <a:off x="9817046" y="1410788"/>
            <a:ext cx="23631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Endoplasmic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 Reticulum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FA5D65-AB02-4AC5-AEDA-D83DEBFE52D4}"/>
              </a:ext>
            </a:extLst>
          </p:cNvPr>
          <p:cNvSpPr/>
          <p:nvPr/>
        </p:nvSpPr>
        <p:spPr>
          <a:xfrm>
            <a:off x="7287186" y="119353"/>
            <a:ext cx="25298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Mitochondria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3982DF-8B62-49F7-87C7-5375F1237138}"/>
              </a:ext>
            </a:extLst>
          </p:cNvPr>
          <p:cNvSpPr/>
          <p:nvPr/>
        </p:nvSpPr>
        <p:spPr>
          <a:xfrm>
            <a:off x="979100" y="5872596"/>
            <a:ext cx="21259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Golgi Body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BCB963-9A06-4B5B-A252-E8908A66020C}"/>
              </a:ext>
            </a:extLst>
          </p:cNvPr>
          <p:cNvSpPr/>
          <p:nvPr/>
        </p:nvSpPr>
        <p:spPr>
          <a:xfrm>
            <a:off x="932332" y="4958835"/>
            <a:ext cx="13484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Vesicle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C0493A-4D63-4DDB-91B6-7D0F09E61915}"/>
              </a:ext>
            </a:extLst>
          </p:cNvPr>
          <p:cNvSpPr/>
          <p:nvPr/>
        </p:nvSpPr>
        <p:spPr>
          <a:xfrm>
            <a:off x="187854" y="2287951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Centrioles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CF4CBC-946D-4960-B7B8-1516BFD8175B}"/>
              </a:ext>
            </a:extLst>
          </p:cNvPr>
          <p:cNvSpPr/>
          <p:nvPr/>
        </p:nvSpPr>
        <p:spPr>
          <a:xfrm>
            <a:off x="42666" y="40030"/>
            <a:ext cx="2238112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Interphase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32538B-9B2B-4C36-9BD3-BF673CED1A4F}"/>
              </a:ext>
            </a:extLst>
          </p:cNvPr>
          <p:cNvSpPr/>
          <p:nvPr/>
        </p:nvSpPr>
        <p:spPr>
          <a:xfrm>
            <a:off x="2695956" y="801188"/>
            <a:ext cx="11304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Aster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95CC74-AA02-4795-8FC1-36CE8ACA370B}"/>
              </a:ext>
            </a:extLst>
          </p:cNvPr>
          <p:cNvSpPr/>
          <p:nvPr/>
        </p:nvSpPr>
        <p:spPr>
          <a:xfrm>
            <a:off x="9371183" y="5172922"/>
            <a:ext cx="22044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Nuclear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 Membrane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627254-A8B0-4890-91C9-1327C987DCB2}"/>
              </a:ext>
            </a:extLst>
          </p:cNvPr>
          <p:cNvSpPr/>
          <p:nvPr/>
        </p:nvSpPr>
        <p:spPr>
          <a:xfrm>
            <a:off x="10111230" y="4017911"/>
            <a:ext cx="18742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Nucleolus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E07042-D5E9-4E2D-91FC-2DF789F1E5FB}"/>
              </a:ext>
            </a:extLst>
          </p:cNvPr>
          <p:cNvSpPr/>
          <p:nvPr/>
        </p:nvSpPr>
        <p:spPr>
          <a:xfrm>
            <a:off x="3728043" y="296210"/>
            <a:ext cx="23679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Chromosome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B05B30-B863-4EB1-A68D-0350B40E90CB}"/>
              </a:ext>
            </a:extLst>
          </p:cNvPr>
          <p:cNvCxnSpPr>
            <a:cxnSpLocks/>
          </p:cNvCxnSpPr>
          <p:nvPr/>
        </p:nvCxnSpPr>
        <p:spPr>
          <a:xfrm>
            <a:off x="2144115" y="2852955"/>
            <a:ext cx="1409302" cy="49734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F42BEB-8F32-48AC-BD18-CDDB6D6B55DF}"/>
              </a:ext>
            </a:extLst>
          </p:cNvPr>
          <p:cNvCxnSpPr>
            <a:cxnSpLocks/>
          </p:cNvCxnSpPr>
          <p:nvPr/>
        </p:nvCxnSpPr>
        <p:spPr>
          <a:xfrm>
            <a:off x="3261175" y="1343135"/>
            <a:ext cx="1024179" cy="1946351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B8A9006-AF86-4248-9CB7-BEBFA91C4074}"/>
              </a:ext>
            </a:extLst>
          </p:cNvPr>
          <p:cNvCxnSpPr>
            <a:cxnSpLocks/>
          </p:cNvCxnSpPr>
          <p:nvPr/>
        </p:nvCxnSpPr>
        <p:spPr>
          <a:xfrm flipH="1">
            <a:off x="6230983" y="765684"/>
            <a:ext cx="1908317" cy="100299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B59863-5DEF-46AD-8B1A-C10AEF4849B1}"/>
              </a:ext>
            </a:extLst>
          </p:cNvPr>
          <p:cNvCxnSpPr>
            <a:cxnSpLocks/>
          </p:cNvCxnSpPr>
          <p:nvPr/>
        </p:nvCxnSpPr>
        <p:spPr>
          <a:xfrm flipH="1">
            <a:off x="8666476" y="2176472"/>
            <a:ext cx="1404987" cy="434644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185251C-ECE1-4328-A279-3BB808F359C1}"/>
              </a:ext>
            </a:extLst>
          </p:cNvPr>
          <p:cNvCxnSpPr>
            <a:cxnSpLocks/>
          </p:cNvCxnSpPr>
          <p:nvPr/>
        </p:nvCxnSpPr>
        <p:spPr>
          <a:xfrm flipH="1" flipV="1">
            <a:off x="6809766" y="4728340"/>
            <a:ext cx="2559203" cy="901751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DC873B-731C-41C2-B9CA-C5C0C8EDBC6E}"/>
              </a:ext>
            </a:extLst>
          </p:cNvPr>
          <p:cNvCxnSpPr>
            <a:cxnSpLocks/>
          </p:cNvCxnSpPr>
          <p:nvPr/>
        </p:nvCxnSpPr>
        <p:spPr>
          <a:xfrm flipH="1">
            <a:off x="2455817" y="4970446"/>
            <a:ext cx="1697876" cy="202476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EA44BE0-5A11-4857-A98D-C9D63463D1F7}"/>
              </a:ext>
            </a:extLst>
          </p:cNvPr>
          <p:cNvCxnSpPr>
            <a:cxnSpLocks/>
          </p:cNvCxnSpPr>
          <p:nvPr/>
        </p:nvCxnSpPr>
        <p:spPr>
          <a:xfrm flipH="1">
            <a:off x="3261175" y="5493093"/>
            <a:ext cx="2186417" cy="563719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0561B8B-C3B1-4AEC-BC17-139E5B84C351}"/>
              </a:ext>
            </a:extLst>
          </p:cNvPr>
          <p:cNvCxnSpPr>
            <a:cxnSpLocks/>
          </p:cNvCxnSpPr>
          <p:nvPr/>
        </p:nvCxnSpPr>
        <p:spPr>
          <a:xfrm flipH="1" flipV="1">
            <a:off x="6911700" y="3725348"/>
            <a:ext cx="3132052" cy="61572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8BAD241-B528-4B34-BABB-560E73CDAAE8}"/>
              </a:ext>
            </a:extLst>
          </p:cNvPr>
          <p:cNvCxnSpPr>
            <a:cxnSpLocks/>
          </p:cNvCxnSpPr>
          <p:nvPr/>
        </p:nvCxnSpPr>
        <p:spPr>
          <a:xfrm flipH="1" flipV="1">
            <a:off x="4806229" y="900560"/>
            <a:ext cx="1102537" cy="210192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769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DAE7A2B-08F8-4B44-B194-6C5931AFC76A">
            <a:extLst>
              <a:ext uri="{FF2B5EF4-FFF2-40B4-BE49-F238E27FC236}">
                <a16:creationId xmlns:a16="http://schemas.microsoft.com/office/drawing/2014/main" id="{FFA8FA27-B6E8-433E-9CE0-BFE8FCAA2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74" b="26549"/>
          <a:stretch/>
        </p:blipFill>
        <p:spPr bwMode="auto">
          <a:xfrm>
            <a:off x="1708485" y="-104607"/>
            <a:ext cx="9577136" cy="696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698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tosis model 1e">
            <a:extLst>
              <a:ext uri="{FF2B5EF4-FFF2-40B4-BE49-F238E27FC236}">
                <a16:creationId xmlns:a16="http://schemas.microsoft.com/office/drawing/2014/main" id="{5C13789C-0803-4F56-BF94-A9E46986FF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89972" l="7095" r="94482">
                        <a14:foregroundMark x1="7095" y1="55843" x2="53396" y2="53255"/>
                        <a14:foregroundMark x1="53396" y1="53255" x2="91237" y2="35423"/>
                        <a14:foregroundMark x1="94482" y1="49292" x2="7095" y2="56531"/>
                        <a14:foregroundMark x1="11158" y1="38334" x2="11158" y2="38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895">
            <a:off x="1089319" y="-622348"/>
            <a:ext cx="10013360" cy="75100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9985FC-B768-4ECA-A453-D4A4E4E53388}"/>
              </a:ext>
            </a:extLst>
          </p:cNvPr>
          <p:cNvSpPr/>
          <p:nvPr/>
        </p:nvSpPr>
        <p:spPr>
          <a:xfrm>
            <a:off x="4498999" y="244521"/>
            <a:ext cx="23631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Endoplasmic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 Reticulum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558C0F-9154-40F0-A770-0976D6C62191}"/>
              </a:ext>
            </a:extLst>
          </p:cNvPr>
          <p:cNvSpPr/>
          <p:nvPr/>
        </p:nvSpPr>
        <p:spPr>
          <a:xfrm>
            <a:off x="7639723" y="400420"/>
            <a:ext cx="25298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Mitochondria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B31F0A-EDC0-47C5-A28D-F94BB5890D82}"/>
              </a:ext>
            </a:extLst>
          </p:cNvPr>
          <p:cNvSpPr/>
          <p:nvPr/>
        </p:nvSpPr>
        <p:spPr>
          <a:xfrm>
            <a:off x="5050827" y="5424301"/>
            <a:ext cx="21259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Golgi Body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3B384B-75D0-4D6E-BB88-D7A32EB68B0B}"/>
              </a:ext>
            </a:extLst>
          </p:cNvPr>
          <p:cNvSpPr/>
          <p:nvPr/>
        </p:nvSpPr>
        <p:spPr>
          <a:xfrm>
            <a:off x="9976028" y="1441424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Centrioles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B9A9D1-F0A4-48B2-8916-E0EBEDF50F6B}"/>
              </a:ext>
            </a:extLst>
          </p:cNvPr>
          <p:cNvSpPr/>
          <p:nvPr/>
        </p:nvSpPr>
        <p:spPr>
          <a:xfrm>
            <a:off x="59720" y="77255"/>
            <a:ext cx="3156634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Late Telophase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1B80A-D009-45D8-A484-7D9A0353686D}"/>
              </a:ext>
            </a:extLst>
          </p:cNvPr>
          <p:cNvSpPr/>
          <p:nvPr/>
        </p:nvSpPr>
        <p:spPr>
          <a:xfrm>
            <a:off x="-377643" y="5139758"/>
            <a:ext cx="34877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Chromosomes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F8439-144F-4760-AFF1-F7587274C4D4}"/>
              </a:ext>
            </a:extLst>
          </p:cNvPr>
          <p:cNvSpPr/>
          <p:nvPr/>
        </p:nvSpPr>
        <p:spPr>
          <a:xfrm>
            <a:off x="255178" y="1392434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Centrioles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D3D7D-BF5E-4B65-9F07-3981395A870E}"/>
              </a:ext>
            </a:extLst>
          </p:cNvPr>
          <p:cNvSpPr/>
          <p:nvPr/>
        </p:nvSpPr>
        <p:spPr>
          <a:xfrm>
            <a:off x="7703773" y="5747467"/>
            <a:ext cx="34877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Chromosomes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F2414B-EBD1-4AFB-A462-A2BF520FB19B}"/>
              </a:ext>
            </a:extLst>
          </p:cNvPr>
          <p:cNvSpPr/>
          <p:nvPr/>
        </p:nvSpPr>
        <p:spPr>
          <a:xfrm>
            <a:off x="2181317" y="5672571"/>
            <a:ext cx="1513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Vesicles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49FD1-ADB6-4A6F-AD57-48CF56BCF683}"/>
              </a:ext>
            </a:extLst>
          </p:cNvPr>
          <p:cNvSpPr/>
          <p:nvPr/>
        </p:nvSpPr>
        <p:spPr>
          <a:xfrm>
            <a:off x="9936755" y="4971614"/>
            <a:ext cx="18742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Nucleolus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ABC30D-5350-4E97-BE98-3E8D6485A623}"/>
              </a:ext>
            </a:extLst>
          </p:cNvPr>
          <p:cNvCxnSpPr>
            <a:cxnSpLocks/>
          </p:cNvCxnSpPr>
          <p:nvPr/>
        </p:nvCxnSpPr>
        <p:spPr>
          <a:xfrm>
            <a:off x="1373483" y="2134629"/>
            <a:ext cx="1056208" cy="820153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368D6C-83BF-4EA2-B445-9B77D751C1CF}"/>
              </a:ext>
            </a:extLst>
          </p:cNvPr>
          <p:cNvCxnSpPr>
            <a:cxnSpLocks/>
          </p:cNvCxnSpPr>
          <p:nvPr/>
        </p:nvCxnSpPr>
        <p:spPr>
          <a:xfrm>
            <a:off x="5912797" y="1404812"/>
            <a:ext cx="949348" cy="1139893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A3E84B-081E-4B8E-AF55-BE72FAA27427}"/>
              </a:ext>
            </a:extLst>
          </p:cNvPr>
          <p:cNvCxnSpPr>
            <a:cxnSpLocks/>
          </p:cNvCxnSpPr>
          <p:nvPr/>
        </p:nvCxnSpPr>
        <p:spPr>
          <a:xfrm flipH="1">
            <a:off x="8600979" y="1046751"/>
            <a:ext cx="109580" cy="1041004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0CAC94-C6F8-4DE9-8361-CEF75E934AB9}"/>
              </a:ext>
            </a:extLst>
          </p:cNvPr>
          <p:cNvCxnSpPr>
            <a:cxnSpLocks/>
          </p:cNvCxnSpPr>
          <p:nvPr/>
        </p:nvCxnSpPr>
        <p:spPr>
          <a:xfrm flipH="1">
            <a:off x="9720030" y="2134629"/>
            <a:ext cx="1236394" cy="1243223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2CB9693-CC30-43D2-9332-9F757F1EB90B}"/>
              </a:ext>
            </a:extLst>
          </p:cNvPr>
          <p:cNvCxnSpPr>
            <a:cxnSpLocks/>
          </p:cNvCxnSpPr>
          <p:nvPr/>
        </p:nvCxnSpPr>
        <p:spPr>
          <a:xfrm flipH="1">
            <a:off x="9936755" y="2217277"/>
            <a:ext cx="1019669" cy="146424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A9ACBA0-A1C1-4549-ADAD-225E289EA0CE}"/>
              </a:ext>
            </a:extLst>
          </p:cNvPr>
          <p:cNvCxnSpPr>
            <a:cxnSpLocks/>
          </p:cNvCxnSpPr>
          <p:nvPr/>
        </p:nvCxnSpPr>
        <p:spPr>
          <a:xfrm flipH="1" flipV="1">
            <a:off x="8655769" y="3344027"/>
            <a:ext cx="1320260" cy="184512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01851CB-6274-4AD9-B43E-2A2E82C1D5E5}"/>
              </a:ext>
            </a:extLst>
          </p:cNvPr>
          <p:cNvCxnSpPr>
            <a:cxnSpLocks/>
          </p:cNvCxnSpPr>
          <p:nvPr/>
        </p:nvCxnSpPr>
        <p:spPr>
          <a:xfrm flipH="1" flipV="1">
            <a:off x="8221447" y="3462471"/>
            <a:ext cx="1094452" cy="221010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63D2C93-A75D-4486-8808-7E98DE8371B5}"/>
              </a:ext>
            </a:extLst>
          </p:cNvPr>
          <p:cNvCxnSpPr>
            <a:cxnSpLocks/>
          </p:cNvCxnSpPr>
          <p:nvPr/>
        </p:nvCxnSpPr>
        <p:spPr>
          <a:xfrm flipV="1">
            <a:off x="6387471" y="4151706"/>
            <a:ext cx="965371" cy="1143073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0E2EA2A-0DDA-496D-BDCD-2AB40832C220}"/>
              </a:ext>
            </a:extLst>
          </p:cNvPr>
          <p:cNvCxnSpPr>
            <a:cxnSpLocks/>
          </p:cNvCxnSpPr>
          <p:nvPr/>
        </p:nvCxnSpPr>
        <p:spPr>
          <a:xfrm flipV="1">
            <a:off x="3271656" y="4594501"/>
            <a:ext cx="430729" cy="107807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9E08E98-4E9B-440C-A6FC-F070239C5D7F}"/>
              </a:ext>
            </a:extLst>
          </p:cNvPr>
          <p:cNvCxnSpPr>
            <a:cxnSpLocks/>
          </p:cNvCxnSpPr>
          <p:nvPr/>
        </p:nvCxnSpPr>
        <p:spPr>
          <a:xfrm flipV="1">
            <a:off x="1816560" y="3681517"/>
            <a:ext cx="2153994" cy="1450396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1705574A-25A6-490A-B797-E5A2A399812B}"/>
              </a:ext>
            </a:extLst>
          </p:cNvPr>
          <p:cNvSpPr/>
          <p:nvPr/>
        </p:nvSpPr>
        <p:spPr>
          <a:xfrm>
            <a:off x="112026" y="4285299"/>
            <a:ext cx="18742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Nucleolus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60B0562-11FC-4B4B-B63A-1554095746B3}"/>
              </a:ext>
            </a:extLst>
          </p:cNvPr>
          <p:cNvCxnSpPr>
            <a:cxnSpLocks/>
          </p:cNvCxnSpPr>
          <p:nvPr/>
        </p:nvCxnSpPr>
        <p:spPr>
          <a:xfrm flipV="1">
            <a:off x="1986257" y="3351578"/>
            <a:ext cx="1717014" cy="123507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747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tosis model 1d">
            <a:extLst>
              <a:ext uri="{FF2B5EF4-FFF2-40B4-BE49-F238E27FC236}">
                <a16:creationId xmlns:a16="http://schemas.microsoft.com/office/drawing/2014/main" id="{B461BC02-1799-44E0-A05E-44BD8E478F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89972" l="9976" r="96361">
                        <a14:foregroundMark x1="8642" y1="60129" x2="31565" y2="54023"/>
                        <a14:foregroundMark x1="31565" y1="54023" x2="40661" y2="54549"/>
                        <a14:foregroundMark x1="40661" y1="54549" x2="83748" y2="52123"/>
                        <a14:foregroundMark x1="83748" y1="52123" x2="89509" y2="52649"/>
                        <a14:foregroundMark x1="89509" y1="52649" x2="94785" y2="50829"/>
                        <a14:foregroundMark x1="94785" y1="50829" x2="96361" y2="49575"/>
                        <a14:foregroundMark x1="40843" y1="30408" x2="44694" y2="3291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46972">
            <a:off x="1641565" y="378823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9F51289-3B44-4CDB-B292-3B57007615A3}"/>
              </a:ext>
            </a:extLst>
          </p:cNvPr>
          <p:cNvSpPr/>
          <p:nvPr/>
        </p:nvSpPr>
        <p:spPr>
          <a:xfrm>
            <a:off x="1235574" y="5399748"/>
            <a:ext cx="23631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Endoplasmic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 Reticulum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B571A0-A875-40A5-A3AF-12C6A4B8A8C7}"/>
              </a:ext>
            </a:extLst>
          </p:cNvPr>
          <p:cNvSpPr/>
          <p:nvPr/>
        </p:nvSpPr>
        <p:spPr>
          <a:xfrm>
            <a:off x="7639723" y="400420"/>
            <a:ext cx="25298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Mitochondria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8B54E8-29E3-40D1-B940-9E242902A0DE}"/>
              </a:ext>
            </a:extLst>
          </p:cNvPr>
          <p:cNvSpPr/>
          <p:nvPr/>
        </p:nvSpPr>
        <p:spPr>
          <a:xfrm>
            <a:off x="3498137" y="257923"/>
            <a:ext cx="21259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Golgi Body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365F83-A19E-46AD-A08D-D695891E95AB}"/>
              </a:ext>
            </a:extLst>
          </p:cNvPr>
          <p:cNvSpPr/>
          <p:nvPr/>
        </p:nvSpPr>
        <p:spPr>
          <a:xfrm>
            <a:off x="10282201" y="4766572"/>
            <a:ext cx="13484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Vesicle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6E957D-4264-4726-8C46-CA9C711B3DCB}"/>
              </a:ext>
            </a:extLst>
          </p:cNvPr>
          <p:cNvSpPr/>
          <p:nvPr/>
        </p:nvSpPr>
        <p:spPr>
          <a:xfrm>
            <a:off x="10083021" y="3598434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Centrioles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2D49FF-662C-40AE-A359-3295C42B5823}"/>
              </a:ext>
            </a:extLst>
          </p:cNvPr>
          <p:cNvSpPr/>
          <p:nvPr/>
        </p:nvSpPr>
        <p:spPr>
          <a:xfrm>
            <a:off x="4416" y="77255"/>
            <a:ext cx="3267240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Early Telophase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11B1E-BCDD-4795-887C-0F25BC98B100}"/>
              </a:ext>
            </a:extLst>
          </p:cNvPr>
          <p:cNvSpPr/>
          <p:nvPr/>
        </p:nvSpPr>
        <p:spPr>
          <a:xfrm>
            <a:off x="-370408" y="4604371"/>
            <a:ext cx="34877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Chromosomes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1D192E-1CE4-468F-AA74-94A557C59618}"/>
              </a:ext>
            </a:extLst>
          </p:cNvPr>
          <p:cNvSpPr/>
          <p:nvPr/>
        </p:nvSpPr>
        <p:spPr>
          <a:xfrm>
            <a:off x="255178" y="1392434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Centrioles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B79BAD-E6D7-47AD-9AF9-920C941DB01E}"/>
              </a:ext>
            </a:extLst>
          </p:cNvPr>
          <p:cNvSpPr/>
          <p:nvPr/>
        </p:nvSpPr>
        <p:spPr>
          <a:xfrm>
            <a:off x="4859416" y="5412903"/>
            <a:ext cx="20425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88900" dir="768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Spindle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88900" dir="768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Apparatus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450549-30F1-4FD7-B0F4-F5F4B4A0F80C}"/>
              </a:ext>
            </a:extLst>
          </p:cNvPr>
          <p:cNvSpPr/>
          <p:nvPr/>
        </p:nvSpPr>
        <p:spPr>
          <a:xfrm>
            <a:off x="7703773" y="5747467"/>
            <a:ext cx="34877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Chromosomes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3A18EA6-BA71-4A5C-816A-39E45F4CB022}"/>
              </a:ext>
            </a:extLst>
          </p:cNvPr>
          <p:cNvCxnSpPr>
            <a:cxnSpLocks/>
          </p:cNvCxnSpPr>
          <p:nvPr/>
        </p:nvCxnSpPr>
        <p:spPr>
          <a:xfrm flipV="1">
            <a:off x="2312126" y="3661680"/>
            <a:ext cx="1404208" cy="101522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2E3124D-FB4C-4B26-A811-CF9DAAC8B089}"/>
              </a:ext>
            </a:extLst>
          </p:cNvPr>
          <p:cNvSpPr/>
          <p:nvPr/>
        </p:nvSpPr>
        <p:spPr>
          <a:xfrm>
            <a:off x="9756416" y="1363519"/>
            <a:ext cx="18742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Nucleolus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43F3EA-5949-42B4-8C27-530DF20C88FF}"/>
              </a:ext>
            </a:extLst>
          </p:cNvPr>
          <p:cNvSpPr/>
          <p:nvPr/>
        </p:nvSpPr>
        <p:spPr>
          <a:xfrm>
            <a:off x="63329" y="2438439"/>
            <a:ext cx="18742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Nucleolus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C0D2DAC-FC36-4FD4-AC00-AB7046993FDD}"/>
              </a:ext>
            </a:extLst>
          </p:cNvPr>
          <p:cNvCxnSpPr>
            <a:cxnSpLocks/>
          </p:cNvCxnSpPr>
          <p:nvPr/>
        </p:nvCxnSpPr>
        <p:spPr>
          <a:xfrm>
            <a:off x="1937560" y="2813954"/>
            <a:ext cx="2059674" cy="58984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99D1C6C-C4C1-4617-A77A-5D873D222D7E}"/>
              </a:ext>
            </a:extLst>
          </p:cNvPr>
          <p:cNvCxnSpPr>
            <a:cxnSpLocks/>
          </p:cNvCxnSpPr>
          <p:nvPr/>
        </p:nvCxnSpPr>
        <p:spPr>
          <a:xfrm>
            <a:off x="1650031" y="1905876"/>
            <a:ext cx="1364199" cy="532563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04D26A-CA41-44CB-A5E3-359A7092174F}"/>
              </a:ext>
            </a:extLst>
          </p:cNvPr>
          <p:cNvCxnSpPr>
            <a:cxnSpLocks/>
          </p:cNvCxnSpPr>
          <p:nvPr/>
        </p:nvCxnSpPr>
        <p:spPr>
          <a:xfrm flipH="1">
            <a:off x="4302499" y="780470"/>
            <a:ext cx="258589" cy="999357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84CB8DB-5BC1-4E14-8F10-E36F5E02223A}"/>
              </a:ext>
            </a:extLst>
          </p:cNvPr>
          <p:cNvCxnSpPr>
            <a:cxnSpLocks/>
          </p:cNvCxnSpPr>
          <p:nvPr/>
        </p:nvCxnSpPr>
        <p:spPr>
          <a:xfrm flipH="1">
            <a:off x="7445185" y="1046751"/>
            <a:ext cx="1163238" cy="105843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589B8E-1886-443C-932B-61ACD660CEA5}"/>
              </a:ext>
            </a:extLst>
          </p:cNvPr>
          <p:cNvCxnSpPr>
            <a:cxnSpLocks/>
          </p:cNvCxnSpPr>
          <p:nvPr/>
        </p:nvCxnSpPr>
        <p:spPr>
          <a:xfrm flipH="1">
            <a:off x="8109910" y="2038765"/>
            <a:ext cx="2415770" cy="134963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ED42B21-A19B-40AE-B3FC-1846DA04BDFB}"/>
              </a:ext>
            </a:extLst>
          </p:cNvPr>
          <p:cNvCxnSpPr>
            <a:cxnSpLocks/>
          </p:cNvCxnSpPr>
          <p:nvPr/>
        </p:nvCxnSpPr>
        <p:spPr>
          <a:xfrm flipH="1" flipV="1">
            <a:off x="9186580" y="3558377"/>
            <a:ext cx="983003" cy="36322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C4AF244-9FC4-4980-8D6B-114DC2ED66FC}"/>
              </a:ext>
            </a:extLst>
          </p:cNvPr>
          <p:cNvCxnSpPr>
            <a:cxnSpLocks/>
          </p:cNvCxnSpPr>
          <p:nvPr/>
        </p:nvCxnSpPr>
        <p:spPr>
          <a:xfrm flipH="1" flipV="1">
            <a:off x="9074628" y="4279055"/>
            <a:ext cx="1207573" cy="810683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10FAD2A-5C59-4F5E-9B56-9C766025CCCC}"/>
              </a:ext>
            </a:extLst>
          </p:cNvPr>
          <p:cNvCxnSpPr>
            <a:cxnSpLocks/>
          </p:cNvCxnSpPr>
          <p:nvPr/>
        </p:nvCxnSpPr>
        <p:spPr>
          <a:xfrm flipV="1">
            <a:off x="5880689" y="3372543"/>
            <a:ext cx="96684" cy="1930977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C6BB13-B40F-4057-88C1-3A67107CD6B7}"/>
              </a:ext>
            </a:extLst>
          </p:cNvPr>
          <p:cNvCxnSpPr>
            <a:cxnSpLocks/>
          </p:cNvCxnSpPr>
          <p:nvPr/>
        </p:nvCxnSpPr>
        <p:spPr>
          <a:xfrm flipH="1" flipV="1">
            <a:off x="8079500" y="3799672"/>
            <a:ext cx="1151262" cy="1947795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6128C61-85A4-4062-B47B-29232FF5C2C1}"/>
              </a:ext>
            </a:extLst>
          </p:cNvPr>
          <p:cNvCxnSpPr>
            <a:cxnSpLocks/>
          </p:cNvCxnSpPr>
          <p:nvPr/>
        </p:nvCxnSpPr>
        <p:spPr>
          <a:xfrm flipV="1">
            <a:off x="2906342" y="4636736"/>
            <a:ext cx="1013554" cy="776167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649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tosis model 1f">
            <a:extLst>
              <a:ext uri="{FF2B5EF4-FFF2-40B4-BE49-F238E27FC236}">
                <a16:creationId xmlns:a16="http://schemas.microsoft.com/office/drawing/2014/main" id="{439D996C-B78D-4EA4-9FAB-F798B1E56B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4865" l="8308" r="91298">
                        <a14:foregroundMark x1="12614" y1="38334" x2="13736" y2="34452"/>
                        <a14:foregroundMark x1="91358" y1="59321" x2="90631" y2="54023"/>
                        <a14:foregroundMark x1="15949" y1="81925" x2="12826" y2="78326"/>
                        <a14:foregroundMark x1="8338" y1="55964" x2="8338" y2="64739"/>
                        <a14:foregroundMark x1="8338" y1="64739" x2="9066" y2="69875"/>
                        <a14:foregroundMark x1="34263" y1="94865" x2="32201" y2="86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531">
            <a:off x="1524000" y="-222071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D29C70-59B6-4FC2-97D0-A6AA5DA19D7B}"/>
              </a:ext>
            </a:extLst>
          </p:cNvPr>
          <p:cNvSpPr/>
          <p:nvPr/>
        </p:nvSpPr>
        <p:spPr>
          <a:xfrm>
            <a:off x="9565252" y="5412904"/>
            <a:ext cx="23631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Endoplasmic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 Reticulum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6B3677-6A8F-4C52-92AC-418F32D6C7E8}"/>
              </a:ext>
            </a:extLst>
          </p:cNvPr>
          <p:cNvSpPr/>
          <p:nvPr/>
        </p:nvSpPr>
        <p:spPr>
          <a:xfrm>
            <a:off x="69029" y="1431225"/>
            <a:ext cx="25298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Mitochondria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E7AA72-7C3F-4CFB-BCB2-72BBD2549718}"/>
              </a:ext>
            </a:extLst>
          </p:cNvPr>
          <p:cNvSpPr/>
          <p:nvPr/>
        </p:nvSpPr>
        <p:spPr>
          <a:xfrm>
            <a:off x="6797205" y="389516"/>
            <a:ext cx="21259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Golgi Body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53812B-A349-434C-BFBA-7B43802F0E53}"/>
              </a:ext>
            </a:extLst>
          </p:cNvPr>
          <p:cNvSpPr/>
          <p:nvPr/>
        </p:nvSpPr>
        <p:spPr>
          <a:xfrm>
            <a:off x="9521381" y="1196957"/>
            <a:ext cx="13484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Vesicle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3EA0CD-2231-46FC-AB70-AECFE8AE988F}"/>
              </a:ext>
            </a:extLst>
          </p:cNvPr>
          <p:cNvSpPr/>
          <p:nvPr/>
        </p:nvSpPr>
        <p:spPr>
          <a:xfrm>
            <a:off x="9967605" y="3750555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Centrioles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A7BC84-FB77-439F-8201-EDDE1DF29368}"/>
              </a:ext>
            </a:extLst>
          </p:cNvPr>
          <p:cNvSpPr/>
          <p:nvPr/>
        </p:nvSpPr>
        <p:spPr>
          <a:xfrm>
            <a:off x="28067" y="77255"/>
            <a:ext cx="3089307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Late Anaphase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BE5E58-A0F5-4A36-8FE0-26AF753F3949}"/>
              </a:ext>
            </a:extLst>
          </p:cNvPr>
          <p:cNvSpPr/>
          <p:nvPr/>
        </p:nvSpPr>
        <p:spPr>
          <a:xfrm>
            <a:off x="572913" y="2946941"/>
            <a:ext cx="11304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Aster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F3A925-B872-49A5-8683-0C14C52682F1}"/>
              </a:ext>
            </a:extLst>
          </p:cNvPr>
          <p:cNvSpPr/>
          <p:nvPr/>
        </p:nvSpPr>
        <p:spPr>
          <a:xfrm>
            <a:off x="164126" y="5536015"/>
            <a:ext cx="348778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Chromosomes (Sister Chromatids)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DEE9C0-7840-4944-9EFC-6F4906CC726C}"/>
              </a:ext>
            </a:extLst>
          </p:cNvPr>
          <p:cNvSpPr/>
          <p:nvPr/>
        </p:nvSpPr>
        <p:spPr>
          <a:xfrm>
            <a:off x="51043" y="3619398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Centrioles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1E589-5001-4071-9F5D-78EFDE39A747}"/>
              </a:ext>
            </a:extLst>
          </p:cNvPr>
          <p:cNvSpPr/>
          <p:nvPr/>
        </p:nvSpPr>
        <p:spPr>
          <a:xfrm>
            <a:off x="9967605" y="2307512"/>
            <a:ext cx="11304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Aster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9EAF5F-A9B7-4805-BD18-C851DD2E3AAD}"/>
              </a:ext>
            </a:extLst>
          </p:cNvPr>
          <p:cNvSpPr/>
          <p:nvPr/>
        </p:nvSpPr>
        <p:spPr>
          <a:xfrm>
            <a:off x="5122689" y="2946941"/>
            <a:ext cx="20425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88900" dir="768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Spindle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88900" dir="768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Apparatus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67079F-28C2-4E1C-8C4A-4CAFC1F1490C}"/>
              </a:ext>
            </a:extLst>
          </p:cNvPr>
          <p:cNvCxnSpPr>
            <a:cxnSpLocks/>
          </p:cNvCxnSpPr>
          <p:nvPr/>
        </p:nvCxnSpPr>
        <p:spPr>
          <a:xfrm flipV="1">
            <a:off x="2088038" y="3515012"/>
            <a:ext cx="2071908" cy="1963071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AF0F32-324D-429F-9788-7FBE0635C85E}"/>
              </a:ext>
            </a:extLst>
          </p:cNvPr>
          <p:cNvCxnSpPr>
            <a:cxnSpLocks/>
          </p:cNvCxnSpPr>
          <p:nvPr/>
        </p:nvCxnSpPr>
        <p:spPr>
          <a:xfrm>
            <a:off x="2665268" y="1898334"/>
            <a:ext cx="1494678" cy="9553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E5B3D3-D41D-4EBD-9ECA-CC50467DE235}"/>
              </a:ext>
            </a:extLst>
          </p:cNvPr>
          <p:cNvCxnSpPr>
            <a:cxnSpLocks/>
          </p:cNvCxnSpPr>
          <p:nvPr/>
        </p:nvCxnSpPr>
        <p:spPr>
          <a:xfrm flipV="1">
            <a:off x="1703351" y="3032551"/>
            <a:ext cx="1270815" cy="26266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EF5C04-B171-447D-A1E6-1ABF05A5FED8}"/>
              </a:ext>
            </a:extLst>
          </p:cNvPr>
          <p:cNvCxnSpPr>
            <a:cxnSpLocks/>
          </p:cNvCxnSpPr>
          <p:nvPr/>
        </p:nvCxnSpPr>
        <p:spPr>
          <a:xfrm flipV="1">
            <a:off x="2029860" y="3457080"/>
            <a:ext cx="1180254" cy="468529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B869B5-1A21-43DA-92CF-D88E8AC54F64}"/>
              </a:ext>
            </a:extLst>
          </p:cNvPr>
          <p:cNvCxnSpPr>
            <a:cxnSpLocks/>
          </p:cNvCxnSpPr>
          <p:nvPr/>
        </p:nvCxnSpPr>
        <p:spPr>
          <a:xfrm>
            <a:off x="8475318" y="4602175"/>
            <a:ext cx="1046063" cy="1197734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BFFAE3-CCEC-4503-A7E1-CC8E731E43C2}"/>
              </a:ext>
            </a:extLst>
          </p:cNvPr>
          <p:cNvCxnSpPr>
            <a:cxnSpLocks/>
          </p:cNvCxnSpPr>
          <p:nvPr/>
        </p:nvCxnSpPr>
        <p:spPr>
          <a:xfrm flipH="1">
            <a:off x="7550331" y="921255"/>
            <a:ext cx="318975" cy="977079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56CAA56-C711-4FFF-B828-FAD847BBEF6F}"/>
              </a:ext>
            </a:extLst>
          </p:cNvPr>
          <p:cNvCxnSpPr>
            <a:cxnSpLocks/>
          </p:cNvCxnSpPr>
          <p:nvPr/>
        </p:nvCxnSpPr>
        <p:spPr>
          <a:xfrm flipH="1">
            <a:off x="8475318" y="1502854"/>
            <a:ext cx="1046064" cy="1042217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BCD39F9-D768-4145-8E12-1D34A54C0BAF}"/>
              </a:ext>
            </a:extLst>
          </p:cNvPr>
          <p:cNvCxnSpPr>
            <a:cxnSpLocks/>
          </p:cNvCxnSpPr>
          <p:nvPr/>
        </p:nvCxnSpPr>
        <p:spPr>
          <a:xfrm flipH="1">
            <a:off x="9007177" y="2760838"/>
            <a:ext cx="840685" cy="210043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6194EF5-D6D9-4AAB-B8DE-E87893EC54AA}"/>
              </a:ext>
            </a:extLst>
          </p:cNvPr>
          <p:cNvCxnSpPr>
            <a:cxnSpLocks/>
          </p:cNvCxnSpPr>
          <p:nvPr/>
        </p:nvCxnSpPr>
        <p:spPr>
          <a:xfrm flipH="1" flipV="1">
            <a:off x="8993035" y="3619132"/>
            <a:ext cx="974570" cy="357394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E2FD5117-694F-415D-A692-29E19222B984}"/>
              </a:ext>
            </a:extLst>
          </p:cNvPr>
          <p:cNvSpPr/>
          <p:nvPr/>
        </p:nvSpPr>
        <p:spPr>
          <a:xfrm>
            <a:off x="5489819" y="5676104"/>
            <a:ext cx="348778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Chromosomes (Sister Chromatids)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966A232-B241-49CC-B0BC-CD1683E54BC2}"/>
              </a:ext>
            </a:extLst>
          </p:cNvPr>
          <p:cNvCxnSpPr>
            <a:cxnSpLocks/>
          </p:cNvCxnSpPr>
          <p:nvPr/>
        </p:nvCxnSpPr>
        <p:spPr>
          <a:xfrm flipH="1">
            <a:off x="7176898" y="3750555"/>
            <a:ext cx="692408" cy="1870503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690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tosis model 1g">
            <a:extLst>
              <a:ext uri="{FF2B5EF4-FFF2-40B4-BE49-F238E27FC236}">
                <a16:creationId xmlns:a16="http://schemas.microsoft.com/office/drawing/2014/main" id="{81763C44-9B7C-48E5-92AB-5C99DD1198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4" b="95714" l="9976" r="95179">
                        <a14:foregroundMark x1="33657" y1="89850" x2="76622" y2="77153"/>
                        <a14:foregroundMark x1="76622" y1="77153" x2="86022" y2="67691"/>
                        <a14:foregroundMark x1="86022" y1="67691" x2="90115" y2="41933"/>
                        <a14:foregroundMark x1="96028" y1="55277" x2="91146" y2="52487"/>
                        <a14:foregroundMark x1="91146" y1="52487" x2="91146" y2="52487"/>
                        <a14:foregroundMark x1="40509" y1="95714" x2="41874" y2="89850"/>
                        <a14:foregroundMark x1="55003" y1="18763" x2="72711" y2="21391"/>
                        <a14:foregroundMark x1="72711" y1="21391" x2="77926" y2="24019"/>
                        <a14:foregroundMark x1="77926" y1="24019" x2="83990" y2="30408"/>
                        <a14:foregroundMark x1="83990" y1="30408" x2="90964" y2="47392"/>
                        <a14:foregroundMark x1="90964" y1="47392" x2="94997" y2="52366"/>
                        <a14:foregroundMark x1="94997" y1="52366" x2="95209" y2="53619"/>
                        <a14:foregroundMark x1="27714" y1="90012" x2="27714" y2="90012"/>
                        <a14:foregroundMark x1="36355" y1="9584" x2="36992" y2="12899"/>
                        <a14:foregroundMark x1="14797" y1="49575" x2="17617" y2="66518"/>
                        <a14:foregroundMark x1="17617" y1="66963" x2="21983" y2="79984"/>
                        <a14:foregroundMark x1="17617" y1="68338" x2="26228" y2="87465"/>
                        <a14:foregroundMark x1="26228" y1="87465" x2="29260" y2="91508"/>
                        <a14:foregroundMark x1="18344" y1="72341" x2="20012" y2="75981"/>
                        <a14:foregroundMark x1="20952" y1="79741" x2="20952" y2="79741"/>
                        <a14:foregroundMark x1="22074" y1="81520" x2="22074" y2="81520"/>
                        <a14:foregroundMark x1="23863" y1="84594" x2="23863" y2="84594"/>
                        <a14:foregroundMark x1="20528" y1="78326" x2="20528" y2="78326"/>
                        <a14:foregroundMark x1="31565" y1="93894" x2="31565" y2="93894"/>
                        <a14:foregroundMark x1="34688" y1="95431" x2="34688" y2="95431"/>
                        <a14:foregroundMark x1="30716" y1="93732" x2="30716" y2="93732"/>
                        <a14:foregroundMark x1="23135" y1="82936" x2="23135" y2="82936"/>
                        <a14:foregroundMark x1="22802" y1="83178" x2="22802" y2="83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372" y="196791"/>
            <a:ext cx="8675233" cy="65064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AEC5E8-3401-4B2D-81E0-457D0A30308F}"/>
              </a:ext>
            </a:extLst>
          </p:cNvPr>
          <p:cNvSpPr/>
          <p:nvPr/>
        </p:nvSpPr>
        <p:spPr>
          <a:xfrm>
            <a:off x="22908" y="1235099"/>
            <a:ext cx="23631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Endoplasmic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 Reticulum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E71B7E-44F3-4E42-A3AA-2F00F1CA8D11}"/>
              </a:ext>
            </a:extLst>
          </p:cNvPr>
          <p:cNvSpPr/>
          <p:nvPr/>
        </p:nvSpPr>
        <p:spPr>
          <a:xfrm>
            <a:off x="332704" y="5491581"/>
            <a:ext cx="25298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Mitochondria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DF2375-15DC-4DE1-9062-0DAAFBB3E28D}"/>
              </a:ext>
            </a:extLst>
          </p:cNvPr>
          <p:cNvSpPr/>
          <p:nvPr/>
        </p:nvSpPr>
        <p:spPr>
          <a:xfrm>
            <a:off x="6862168" y="5868109"/>
            <a:ext cx="21259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Golgi Body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D1798C-446A-422B-9238-95FCFAE51510}"/>
              </a:ext>
            </a:extLst>
          </p:cNvPr>
          <p:cNvSpPr/>
          <p:nvPr/>
        </p:nvSpPr>
        <p:spPr>
          <a:xfrm>
            <a:off x="9643383" y="5275141"/>
            <a:ext cx="1513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Vesicles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46004A-9E2C-4EF6-AFFD-3D2379ED18FF}"/>
              </a:ext>
            </a:extLst>
          </p:cNvPr>
          <p:cNvSpPr/>
          <p:nvPr/>
        </p:nvSpPr>
        <p:spPr>
          <a:xfrm>
            <a:off x="10069488" y="3576512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Centrioles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DBCCCE-2692-4B01-BC10-25910AC0F40A}"/>
              </a:ext>
            </a:extLst>
          </p:cNvPr>
          <p:cNvSpPr/>
          <p:nvPr/>
        </p:nvSpPr>
        <p:spPr>
          <a:xfrm>
            <a:off x="0" y="91948"/>
            <a:ext cx="3199915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Early Anaphase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A712EB-36A6-4D47-A74F-6DD4324176A5}"/>
              </a:ext>
            </a:extLst>
          </p:cNvPr>
          <p:cNvSpPr/>
          <p:nvPr/>
        </p:nvSpPr>
        <p:spPr>
          <a:xfrm>
            <a:off x="572913" y="2946941"/>
            <a:ext cx="11304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Aster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064EBF-3C21-4595-AC48-C7CB174A84A7}"/>
              </a:ext>
            </a:extLst>
          </p:cNvPr>
          <p:cNvSpPr/>
          <p:nvPr/>
        </p:nvSpPr>
        <p:spPr>
          <a:xfrm>
            <a:off x="5629988" y="-103654"/>
            <a:ext cx="38724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Chromosomes (Sister Chromatids)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E56404-7534-462D-B215-862E35AC8B8C}"/>
              </a:ext>
            </a:extLst>
          </p:cNvPr>
          <p:cNvSpPr/>
          <p:nvPr/>
        </p:nvSpPr>
        <p:spPr>
          <a:xfrm>
            <a:off x="51043" y="3619398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Centrioles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D9F957-4B16-42EE-8B29-2FE4A34714A9}"/>
              </a:ext>
            </a:extLst>
          </p:cNvPr>
          <p:cNvSpPr/>
          <p:nvPr/>
        </p:nvSpPr>
        <p:spPr>
          <a:xfrm>
            <a:off x="9817563" y="2668259"/>
            <a:ext cx="11304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Aster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757706-9E5C-4449-96D1-5A9DB2573187}"/>
              </a:ext>
            </a:extLst>
          </p:cNvPr>
          <p:cNvSpPr/>
          <p:nvPr/>
        </p:nvSpPr>
        <p:spPr>
          <a:xfrm>
            <a:off x="10080424" y="242958"/>
            <a:ext cx="20425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Spindle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Apparatus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23975D-43F8-4FD6-81D8-24DC3A889307}"/>
              </a:ext>
            </a:extLst>
          </p:cNvPr>
          <p:cNvCxnSpPr>
            <a:cxnSpLocks/>
          </p:cNvCxnSpPr>
          <p:nvPr/>
        </p:nvCxnSpPr>
        <p:spPr>
          <a:xfrm>
            <a:off x="6339136" y="5119020"/>
            <a:ext cx="1227083" cy="749089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CA0FB0-C7C6-474C-BAB0-5DB6BC6BF451}"/>
              </a:ext>
            </a:extLst>
          </p:cNvPr>
          <p:cNvCxnSpPr>
            <a:cxnSpLocks/>
          </p:cNvCxnSpPr>
          <p:nvPr/>
        </p:nvCxnSpPr>
        <p:spPr>
          <a:xfrm flipV="1">
            <a:off x="3009213" y="4898571"/>
            <a:ext cx="1369130" cy="86678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9BC2284-A409-4969-A9D5-F4E5635DFE1D}"/>
              </a:ext>
            </a:extLst>
          </p:cNvPr>
          <p:cNvCxnSpPr>
            <a:cxnSpLocks/>
          </p:cNvCxnSpPr>
          <p:nvPr/>
        </p:nvCxnSpPr>
        <p:spPr>
          <a:xfrm>
            <a:off x="2361911" y="1937540"/>
            <a:ext cx="1674512" cy="53343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F3B1409-02BA-40EC-AEEE-FC690BFC0052}"/>
              </a:ext>
            </a:extLst>
          </p:cNvPr>
          <p:cNvCxnSpPr>
            <a:cxnSpLocks/>
          </p:cNvCxnSpPr>
          <p:nvPr/>
        </p:nvCxnSpPr>
        <p:spPr>
          <a:xfrm>
            <a:off x="1760656" y="3339620"/>
            <a:ext cx="1543552" cy="33939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1310E4B-E32B-4E64-BA38-1FE0B7C9D4FD}"/>
              </a:ext>
            </a:extLst>
          </p:cNvPr>
          <p:cNvCxnSpPr>
            <a:cxnSpLocks/>
          </p:cNvCxnSpPr>
          <p:nvPr/>
        </p:nvCxnSpPr>
        <p:spPr>
          <a:xfrm>
            <a:off x="2090788" y="3993437"/>
            <a:ext cx="1602990" cy="122509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F933532-8BE3-473E-AE2A-720AA5FB7834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781839" y="4550786"/>
            <a:ext cx="1861544" cy="1047521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73078C7-4EA6-4A17-9393-A2E95CF20DD0}"/>
              </a:ext>
            </a:extLst>
          </p:cNvPr>
          <p:cNvCxnSpPr>
            <a:cxnSpLocks/>
          </p:cNvCxnSpPr>
          <p:nvPr/>
        </p:nvCxnSpPr>
        <p:spPr>
          <a:xfrm flipV="1">
            <a:off x="8825520" y="3046750"/>
            <a:ext cx="992043" cy="36511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F196006-4985-4090-833C-E9D404FB2877}"/>
              </a:ext>
            </a:extLst>
          </p:cNvPr>
          <p:cNvCxnSpPr>
            <a:cxnSpLocks/>
          </p:cNvCxnSpPr>
          <p:nvPr/>
        </p:nvCxnSpPr>
        <p:spPr>
          <a:xfrm>
            <a:off x="8712611" y="3894872"/>
            <a:ext cx="1249171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C80F4C8-734E-438F-B36D-1DFD017EE903}"/>
              </a:ext>
            </a:extLst>
          </p:cNvPr>
          <p:cNvCxnSpPr>
            <a:cxnSpLocks/>
          </p:cNvCxnSpPr>
          <p:nvPr/>
        </p:nvCxnSpPr>
        <p:spPr>
          <a:xfrm flipV="1">
            <a:off x="7566219" y="1045077"/>
            <a:ext cx="2628637" cy="2613103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8F79DA-4B99-4CAA-8289-EDA9BDA38764}"/>
              </a:ext>
            </a:extLst>
          </p:cNvPr>
          <p:cNvCxnSpPr>
            <a:cxnSpLocks/>
          </p:cNvCxnSpPr>
          <p:nvPr/>
        </p:nvCxnSpPr>
        <p:spPr>
          <a:xfrm flipV="1">
            <a:off x="6661359" y="1070876"/>
            <a:ext cx="536275" cy="1930263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580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tosis model 1i">
            <a:extLst>
              <a:ext uri="{FF2B5EF4-FFF2-40B4-BE49-F238E27FC236}">
                <a16:creationId xmlns:a16="http://schemas.microsoft.com/office/drawing/2014/main" id="{0467DD0F-ABFD-4768-A2E2-A468B776A9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02" y="-945299"/>
            <a:ext cx="10404398" cy="78032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891E92-4760-4CAA-8050-0C5E9D1462D7}"/>
              </a:ext>
            </a:extLst>
          </p:cNvPr>
          <p:cNvSpPr/>
          <p:nvPr/>
        </p:nvSpPr>
        <p:spPr>
          <a:xfrm>
            <a:off x="22908" y="1235099"/>
            <a:ext cx="23631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Endoplasmic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 Reticulum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08B4B9-AB51-4E27-BA50-CDF43B83E1F4}"/>
              </a:ext>
            </a:extLst>
          </p:cNvPr>
          <p:cNvSpPr/>
          <p:nvPr/>
        </p:nvSpPr>
        <p:spPr>
          <a:xfrm>
            <a:off x="5073253" y="6045580"/>
            <a:ext cx="25298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Mitochondria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316169-D1F4-40DF-A418-97A41D278541}"/>
              </a:ext>
            </a:extLst>
          </p:cNvPr>
          <p:cNvSpPr/>
          <p:nvPr/>
        </p:nvSpPr>
        <p:spPr>
          <a:xfrm>
            <a:off x="8382280" y="653021"/>
            <a:ext cx="21259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Golgi Body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3E410C-50BA-4BA6-B812-77E31F6024B5}"/>
              </a:ext>
            </a:extLst>
          </p:cNvPr>
          <p:cNvSpPr/>
          <p:nvPr/>
        </p:nvSpPr>
        <p:spPr>
          <a:xfrm>
            <a:off x="4082212" y="166089"/>
            <a:ext cx="1513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Vesicles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BF781F-DCF0-48A8-838C-D6308741E32D}"/>
              </a:ext>
            </a:extLst>
          </p:cNvPr>
          <p:cNvSpPr/>
          <p:nvPr/>
        </p:nvSpPr>
        <p:spPr>
          <a:xfrm>
            <a:off x="9658294" y="3401481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Centrioles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53F16B-4FBE-41FF-81D0-85C8A8326A1A}"/>
              </a:ext>
            </a:extLst>
          </p:cNvPr>
          <p:cNvSpPr/>
          <p:nvPr/>
        </p:nvSpPr>
        <p:spPr>
          <a:xfrm>
            <a:off x="55303" y="77255"/>
            <a:ext cx="3296095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Late Metaphase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4DBA7B-16CE-4192-8071-99496CA00F10}"/>
              </a:ext>
            </a:extLst>
          </p:cNvPr>
          <p:cNvSpPr/>
          <p:nvPr/>
        </p:nvSpPr>
        <p:spPr>
          <a:xfrm>
            <a:off x="572913" y="2946941"/>
            <a:ext cx="11304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Aster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4BE141-73DD-4918-BAE6-7CC9035D5303}"/>
              </a:ext>
            </a:extLst>
          </p:cNvPr>
          <p:cNvSpPr/>
          <p:nvPr/>
        </p:nvSpPr>
        <p:spPr>
          <a:xfrm>
            <a:off x="8440043" y="5168416"/>
            <a:ext cx="23679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Chromosome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622198-AF41-40DA-96D8-DABDC1AEA961}"/>
              </a:ext>
            </a:extLst>
          </p:cNvPr>
          <p:cNvSpPr/>
          <p:nvPr/>
        </p:nvSpPr>
        <p:spPr>
          <a:xfrm>
            <a:off x="-30472" y="4037340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Centrioles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BF7753-DEEE-4A65-A5F2-834D4541B573}"/>
              </a:ext>
            </a:extLst>
          </p:cNvPr>
          <p:cNvSpPr/>
          <p:nvPr/>
        </p:nvSpPr>
        <p:spPr>
          <a:xfrm>
            <a:off x="10095049" y="2177356"/>
            <a:ext cx="11304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Aster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85A700-0D51-433B-BCF8-320EC35BC65F}"/>
              </a:ext>
            </a:extLst>
          </p:cNvPr>
          <p:cNvSpPr/>
          <p:nvPr/>
        </p:nvSpPr>
        <p:spPr>
          <a:xfrm>
            <a:off x="897226" y="5491582"/>
            <a:ext cx="20425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Spindle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Apparatus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D08155-AAE7-42FF-BB76-B3A9E5602736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7188926" y="976187"/>
            <a:ext cx="1193354" cy="85907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0CD259A-31E5-48FA-8505-A4056F27D4BD}"/>
              </a:ext>
            </a:extLst>
          </p:cNvPr>
          <p:cNvCxnSpPr>
            <a:cxnSpLocks/>
          </p:cNvCxnSpPr>
          <p:nvPr/>
        </p:nvCxnSpPr>
        <p:spPr>
          <a:xfrm flipH="1" flipV="1">
            <a:off x="4903206" y="723586"/>
            <a:ext cx="1030452" cy="1005305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A1B8F75-6E93-4B79-A882-7706A339A26E}"/>
              </a:ext>
            </a:extLst>
          </p:cNvPr>
          <p:cNvCxnSpPr>
            <a:cxnSpLocks/>
          </p:cNvCxnSpPr>
          <p:nvPr/>
        </p:nvCxnSpPr>
        <p:spPr>
          <a:xfrm flipH="1" flipV="1">
            <a:off x="5949771" y="3515013"/>
            <a:ext cx="2490272" cy="1853821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6ADD6C-1921-475C-97AD-2A854EFA6ADD}"/>
              </a:ext>
            </a:extLst>
          </p:cNvPr>
          <p:cNvCxnSpPr>
            <a:cxnSpLocks/>
          </p:cNvCxnSpPr>
          <p:nvPr/>
        </p:nvCxnSpPr>
        <p:spPr>
          <a:xfrm flipV="1">
            <a:off x="6102171" y="4950824"/>
            <a:ext cx="0" cy="114092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D2643E-E6C5-40C0-834F-07D831C39E30}"/>
              </a:ext>
            </a:extLst>
          </p:cNvPr>
          <p:cNvCxnSpPr>
            <a:cxnSpLocks/>
          </p:cNvCxnSpPr>
          <p:nvPr/>
        </p:nvCxnSpPr>
        <p:spPr>
          <a:xfrm flipH="1">
            <a:off x="8411380" y="2583196"/>
            <a:ext cx="1556225" cy="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CFE9E0E-627A-4C77-9B1D-A26CE3F2A657}"/>
              </a:ext>
            </a:extLst>
          </p:cNvPr>
          <p:cNvCxnSpPr>
            <a:cxnSpLocks/>
          </p:cNvCxnSpPr>
          <p:nvPr/>
        </p:nvCxnSpPr>
        <p:spPr>
          <a:xfrm flipH="1" flipV="1">
            <a:off x="8382281" y="3062168"/>
            <a:ext cx="1276013" cy="66247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772E83-DBBC-41C5-9A04-F8851F7A4CCE}"/>
              </a:ext>
            </a:extLst>
          </p:cNvPr>
          <p:cNvCxnSpPr>
            <a:cxnSpLocks/>
          </p:cNvCxnSpPr>
          <p:nvPr/>
        </p:nvCxnSpPr>
        <p:spPr>
          <a:xfrm flipV="1">
            <a:off x="2487808" y="3201745"/>
            <a:ext cx="2587764" cy="2070987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250D0F1-31BB-4BF6-A3A4-01C15D1EFBD8}"/>
              </a:ext>
            </a:extLst>
          </p:cNvPr>
          <p:cNvCxnSpPr>
            <a:cxnSpLocks/>
          </p:cNvCxnSpPr>
          <p:nvPr/>
        </p:nvCxnSpPr>
        <p:spPr>
          <a:xfrm>
            <a:off x="2347808" y="1923808"/>
            <a:ext cx="1636363" cy="224395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BFCD2A4-7E46-44DD-BEE1-743D103099D2}"/>
              </a:ext>
            </a:extLst>
          </p:cNvPr>
          <p:cNvCxnSpPr>
            <a:cxnSpLocks/>
          </p:cNvCxnSpPr>
          <p:nvPr/>
        </p:nvCxnSpPr>
        <p:spPr>
          <a:xfrm flipV="1">
            <a:off x="1715524" y="3238602"/>
            <a:ext cx="1079927" cy="42607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47E84B9-A30C-4FAF-8D46-F160CE307DB0}"/>
              </a:ext>
            </a:extLst>
          </p:cNvPr>
          <p:cNvCxnSpPr>
            <a:cxnSpLocks/>
          </p:cNvCxnSpPr>
          <p:nvPr/>
        </p:nvCxnSpPr>
        <p:spPr>
          <a:xfrm flipV="1">
            <a:off x="1930321" y="3576792"/>
            <a:ext cx="1009452" cy="661013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94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tosis model 1b">
            <a:extLst>
              <a:ext uri="{FF2B5EF4-FFF2-40B4-BE49-F238E27FC236}">
                <a16:creationId xmlns:a16="http://schemas.microsoft.com/office/drawing/2014/main" id="{32629B6A-87AE-4870-A995-2F1937CC99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72" b="96927" l="9976" r="91662">
                        <a14:foregroundMark x1="91662" y1="63041" x2="79927" y2="63809"/>
                        <a14:foregroundMark x1="79927" y1="63809" x2="52729" y2="62677"/>
                        <a14:foregroundMark x1="52729" y1="62677" x2="36355" y2="64901"/>
                        <a14:foregroundMark x1="36355" y1="64901" x2="14403" y2="58674"/>
                        <a14:foregroundMark x1="14403" y1="58674" x2="14099" y2="58471"/>
                        <a14:foregroundMark x1="59096" y1="95997" x2="17950" y2="66842"/>
                        <a14:foregroundMark x1="52820" y1="96967" x2="52820" y2="96967"/>
                        <a14:foregroundMark x1="41662" y1="90457" x2="41662" y2="90457"/>
                        <a14:foregroundMark x1="32110" y1="82653" x2="32110" y2="82653"/>
                        <a14:foregroundMark x1="21104" y1="71411" x2="21104" y2="71411"/>
                        <a14:foregroundMark x1="51819" y1="6672" x2="26228" y2="78488"/>
                        <a14:foregroundMark x1="26107" y1="18075" x2="21619" y2="22968"/>
                        <a14:foregroundMark x1="21619" y1="22968" x2="19102" y2="28387"/>
                        <a14:foregroundMark x1="19102" y1="69147" x2="15616" y2="63607"/>
                        <a14:foregroundMark x1="15616" y1="63607" x2="13948" y2="56652"/>
                        <a14:foregroundMark x1="13948" y1="56652" x2="13948" y2="44966"/>
                        <a14:foregroundMark x1="15525" y1="34654" x2="13372" y2="41286"/>
                        <a14:foregroundMark x1="13372" y1="41286" x2="12796" y2="51436"/>
                        <a14:foregroundMark x1="16525" y1="31622" x2="16525" y2="31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08854B-34A8-4727-8260-F44662865BFE}"/>
              </a:ext>
            </a:extLst>
          </p:cNvPr>
          <p:cNvSpPr/>
          <p:nvPr/>
        </p:nvSpPr>
        <p:spPr>
          <a:xfrm>
            <a:off x="22908" y="1235099"/>
            <a:ext cx="23631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Endoplasmic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 Reticulum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B93725-574B-45CC-BDD8-6B6FFC83E03D}"/>
              </a:ext>
            </a:extLst>
          </p:cNvPr>
          <p:cNvSpPr/>
          <p:nvPr/>
        </p:nvSpPr>
        <p:spPr>
          <a:xfrm>
            <a:off x="8764914" y="757411"/>
            <a:ext cx="25298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Mitochondria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201300-1120-4258-B1F5-262F33133C2B}"/>
              </a:ext>
            </a:extLst>
          </p:cNvPr>
          <p:cNvSpPr/>
          <p:nvPr/>
        </p:nvSpPr>
        <p:spPr>
          <a:xfrm>
            <a:off x="8454340" y="5777423"/>
            <a:ext cx="21259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Golgi Body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D5FD94-024C-467F-B493-B397C06F1DDE}"/>
              </a:ext>
            </a:extLst>
          </p:cNvPr>
          <p:cNvSpPr/>
          <p:nvPr/>
        </p:nvSpPr>
        <p:spPr>
          <a:xfrm>
            <a:off x="6971412" y="77255"/>
            <a:ext cx="1513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Vesicles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DE1F07-F475-4F54-8F8F-9BB328E8A63E}"/>
              </a:ext>
            </a:extLst>
          </p:cNvPr>
          <p:cNvSpPr/>
          <p:nvPr/>
        </p:nvSpPr>
        <p:spPr>
          <a:xfrm>
            <a:off x="9810221" y="3727857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Centrioles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AFD1E9-7CEC-451E-900D-1A1CF4E00A93}"/>
              </a:ext>
            </a:extLst>
          </p:cNvPr>
          <p:cNvSpPr/>
          <p:nvPr/>
        </p:nvSpPr>
        <p:spPr>
          <a:xfrm>
            <a:off x="0" y="77255"/>
            <a:ext cx="3406702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Early Metaphase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BAE84D-B237-4555-B2C0-C24806F8FF09}"/>
              </a:ext>
            </a:extLst>
          </p:cNvPr>
          <p:cNvSpPr/>
          <p:nvPr/>
        </p:nvSpPr>
        <p:spPr>
          <a:xfrm>
            <a:off x="572913" y="2946941"/>
            <a:ext cx="11304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Aster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00408A-C08B-475B-96A7-235B2424F250}"/>
              </a:ext>
            </a:extLst>
          </p:cNvPr>
          <p:cNvSpPr/>
          <p:nvPr/>
        </p:nvSpPr>
        <p:spPr>
          <a:xfrm>
            <a:off x="8926817" y="4899451"/>
            <a:ext cx="23679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Chromosome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B1E7C4-6761-4DEC-A57E-6F5D91FA1385}"/>
              </a:ext>
            </a:extLst>
          </p:cNvPr>
          <p:cNvSpPr/>
          <p:nvPr/>
        </p:nvSpPr>
        <p:spPr>
          <a:xfrm>
            <a:off x="51043" y="3619398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Centrioles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F53491-372A-4000-A81F-4FF095E796C4}"/>
              </a:ext>
            </a:extLst>
          </p:cNvPr>
          <p:cNvSpPr/>
          <p:nvPr/>
        </p:nvSpPr>
        <p:spPr>
          <a:xfrm>
            <a:off x="10102781" y="2169654"/>
            <a:ext cx="11304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Aster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9F5518-270E-4088-9C49-8CF29263101E}"/>
              </a:ext>
            </a:extLst>
          </p:cNvPr>
          <p:cNvSpPr/>
          <p:nvPr/>
        </p:nvSpPr>
        <p:spPr>
          <a:xfrm>
            <a:off x="897226" y="5491582"/>
            <a:ext cx="20425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Spindle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Apparatus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EF2C53C-2B4D-4FBB-9ED4-EE6D3B7275D0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2011836" y="3576794"/>
            <a:ext cx="927937" cy="365770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345114F-6C36-43B8-B8A8-AADB1D2BC7BD}"/>
              </a:ext>
            </a:extLst>
          </p:cNvPr>
          <p:cNvCxnSpPr>
            <a:cxnSpLocks/>
          </p:cNvCxnSpPr>
          <p:nvPr/>
        </p:nvCxnSpPr>
        <p:spPr>
          <a:xfrm flipV="1">
            <a:off x="1761929" y="3270106"/>
            <a:ext cx="1020460" cy="20363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0FE5A2-E833-40FA-813B-69E09FA0379E}"/>
              </a:ext>
            </a:extLst>
          </p:cNvPr>
          <p:cNvCxnSpPr>
            <a:cxnSpLocks/>
          </p:cNvCxnSpPr>
          <p:nvPr/>
        </p:nvCxnSpPr>
        <p:spPr>
          <a:xfrm>
            <a:off x="2272159" y="1742433"/>
            <a:ext cx="1868767" cy="397575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87EA65-DAEE-440F-91D6-5BFAF5E39601}"/>
              </a:ext>
            </a:extLst>
          </p:cNvPr>
          <p:cNvCxnSpPr>
            <a:cxnSpLocks/>
          </p:cNvCxnSpPr>
          <p:nvPr/>
        </p:nvCxnSpPr>
        <p:spPr>
          <a:xfrm flipH="1">
            <a:off x="6691411" y="649837"/>
            <a:ext cx="901650" cy="1092596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63BAD2B-C854-4A30-B79A-A048238EFC11}"/>
              </a:ext>
            </a:extLst>
          </p:cNvPr>
          <p:cNvCxnSpPr>
            <a:cxnSpLocks/>
          </p:cNvCxnSpPr>
          <p:nvPr/>
        </p:nvCxnSpPr>
        <p:spPr>
          <a:xfrm flipH="1">
            <a:off x="7563543" y="1373424"/>
            <a:ext cx="1781594" cy="915307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8BB991-061F-4F01-8781-6575EB0FC2A6}"/>
              </a:ext>
            </a:extLst>
          </p:cNvPr>
          <p:cNvCxnSpPr>
            <a:cxnSpLocks/>
          </p:cNvCxnSpPr>
          <p:nvPr/>
        </p:nvCxnSpPr>
        <p:spPr>
          <a:xfrm flipH="1">
            <a:off x="8601188" y="2608749"/>
            <a:ext cx="1428656" cy="75364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DE580E6-8EF4-470E-8B71-E333AF2B7C48}"/>
              </a:ext>
            </a:extLst>
          </p:cNvPr>
          <p:cNvCxnSpPr>
            <a:cxnSpLocks/>
          </p:cNvCxnSpPr>
          <p:nvPr/>
        </p:nvCxnSpPr>
        <p:spPr>
          <a:xfrm flipH="1" flipV="1">
            <a:off x="8637657" y="3887660"/>
            <a:ext cx="1172564" cy="13453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959DEBC-4347-4BD5-A566-7957121C6CE2}"/>
              </a:ext>
            </a:extLst>
          </p:cNvPr>
          <p:cNvCxnSpPr>
            <a:cxnSpLocks/>
          </p:cNvCxnSpPr>
          <p:nvPr/>
        </p:nvCxnSpPr>
        <p:spPr>
          <a:xfrm flipH="1" flipV="1">
            <a:off x="6869817" y="3594887"/>
            <a:ext cx="2057000" cy="1520681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32966FA-9BCD-4A04-83AE-F9C6EC1374A4}"/>
              </a:ext>
            </a:extLst>
          </p:cNvPr>
          <p:cNvCxnSpPr>
            <a:cxnSpLocks/>
          </p:cNvCxnSpPr>
          <p:nvPr/>
        </p:nvCxnSpPr>
        <p:spPr>
          <a:xfrm flipH="1" flipV="1">
            <a:off x="7288137" y="5161348"/>
            <a:ext cx="1196831" cy="909697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21DD357-ED81-4D0C-AC33-4B6225C98B80}"/>
              </a:ext>
            </a:extLst>
          </p:cNvPr>
          <p:cNvCxnSpPr>
            <a:cxnSpLocks/>
          </p:cNvCxnSpPr>
          <p:nvPr/>
        </p:nvCxnSpPr>
        <p:spPr>
          <a:xfrm flipH="1">
            <a:off x="2654746" y="3570760"/>
            <a:ext cx="1786119" cy="2377544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922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tosis model 1h">
            <a:extLst>
              <a:ext uri="{FF2B5EF4-FFF2-40B4-BE49-F238E27FC236}">
                <a16:creationId xmlns:a16="http://schemas.microsoft.com/office/drawing/2014/main" id="{1CFDAF93-CE7B-4A0C-B2FD-F351691BEE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6927" l="9976" r="93299">
                        <a14:foregroundMark x1="68951" y1="20987" x2="83717" y2="40720"/>
                        <a14:foregroundMark x1="83717" y1="40720" x2="86992" y2="50142"/>
                        <a14:foregroundMark x1="33445" y1="86252" x2="60552" y2="90983"/>
                        <a14:foregroundMark x1="60552" y1="90983" x2="64585" y2="89163"/>
                        <a14:foregroundMark x1="93329" y1="49575" x2="93329" y2="49575"/>
                        <a14:foregroundMark x1="93329" y1="49575" x2="77229" y2="55075"/>
                        <a14:foregroundMark x1="77229" y1="55075" x2="73135" y2="55277"/>
                        <a14:foregroundMark x1="53214" y1="96927" x2="52608" y2="93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19497" y="378823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2ABD06-79B4-4B0B-B4CD-3D5C1C973004}"/>
              </a:ext>
            </a:extLst>
          </p:cNvPr>
          <p:cNvSpPr/>
          <p:nvPr/>
        </p:nvSpPr>
        <p:spPr>
          <a:xfrm>
            <a:off x="7530436" y="25511"/>
            <a:ext cx="23631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Endoplasmic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 Reticulum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2F7BCB-B8D6-4EA4-98F6-A0F7E651696D}"/>
              </a:ext>
            </a:extLst>
          </p:cNvPr>
          <p:cNvSpPr/>
          <p:nvPr/>
        </p:nvSpPr>
        <p:spPr>
          <a:xfrm>
            <a:off x="-140213" y="5162884"/>
            <a:ext cx="25298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Mitochondria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4D70E4-A343-460D-B524-743A254A22C2}"/>
              </a:ext>
            </a:extLst>
          </p:cNvPr>
          <p:cNvSpPr/>
          <p:nvPr/>
        </p:nvSpPr>
        <p:spPr>
          <a:xfrm>
            <a:off x="9246499" y="1512099"/>
            <a:ext cx="21259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Golgi Body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65F8B6-AAE6-4EF5-9BB8-93CFEE8666B0}"/>
              </a:ext>
            </a:extLst>
          </p:cNvPr>
          <p:cNvSpPr/>
          <p:nvPr/>
        </p:nvSpPr>
        <p:spPr>
          <a:xfrm>
            <a:off x="633801" y="1602225"/>
            <a:ext cx="13484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Vesicle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F4E0B6-C7E0-49EB-96C4-D5D67E938030}"/>
              </a:ext>
            </a:extLst>
          </p:cNvPr>
          <p:cNvSpPr/>
          <p:nvPr/>
        </p:nvSpPr>
        <p:spPr>
          <a:xfrm>
            <a:off x="1240507" y="865768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Centrioles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A23F4B-44DE-44FE-9484-5A5A72072414}"/>
              </a:ext>
            </a:extLst>
          </p:cNvPr>
          <p:cNvSpPr/>
          <p:nvPr/>
        </p:nvSpPr>
        <p:spPr>
          <a:xfrm>
            <a:off x="0" y="50040"/>
            <a:ext cx="3002746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Late Prophase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F8717-DD22-473C-9C47-4872E6A03F3A}"/>
              </a:ext>
            </a:extLst>
          </p:cNvPr>
          <p:cNvSpPr/>
          <p:nvPr/>
        </p:nvSpPr>
        <p:spPr>
          <a:xfrm>
            <a:off x="3657609" y="40029"/>
            <a:ext cx="11304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Aster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08717A-8673-47F1-B5F2-3B330EE8185C}"/>
              </a:ext>
            </a:extLst>
          </p:cNvPr>
          <p:cNvSpPr/>
          <p:nvPr/>
        </p:nvSpPr>
        <p:spPr>
          <a:xfrm>
            <a:off x="9167952" y="4101593"/>
            <a:ext cx="22044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Nuclear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 Membrane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72CD4D-BC8B-4B76-A449-0A4466D2F077}"/>
              </a:ext>
            </a:extLst>
          </p:cNvPr>
          <p:cNvSpPr/>
          <p:nvPr/>
        </p:nvSpPr>
        <p:spPr>
          <a:xfrm>
            <a:off x="7547853" y="5888502"/>
            <a:ext cx="18742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Nucleolus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760A23-855D-4D59-ABC3-6079CAF0C815}"/>
              </a:ext>
            </a:extLst>
          </p:cNvPr>
          <p:cNvSpPr/>
          <p:nvPr/>
        </p:nvSpPr>
        <p:spPr>
          <a:xfrm>
            <a:off x="9379518" y="2884630"/>
            <a:ext cx="23679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Chromosome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F03CA5-E063-4984-A1F8-0D928CF6891C}"/>
              </a:ext>
            </a:extLst>
          </p:cNvPr>
          <p:cNvSpPr/>
          <p:nvPr/>
        </p:nvSpPr>
        <p:spPr>
          <a:xfrm>
            <a:off x="3024725" y="6150254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Centrioles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B10431-DE1F-49DA-80AB-A1F542E9E1F2}"/>
              </a:ext>
            </a:extLst>
          </p:cNvPr>
          <p:cNvSpPr/>
          <p:nvPr/>
        </p:nvSpPr>
        <p:spPr>
          <a:xfrm>
            <a:off x="2280778" y="5650433"/>
            <a:ext cx="11304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Aster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DF6F3F-4E21-4D66-9B6D-4D428B037887}"/>
              </a:ext>
            </a:extLst>
          </p:cNvPr>
          <p:cNvSpPr/>
          <p:nvPr/>
        </p:nvSpPr>
        <p:spPr>
          <a:xfrm>
            <a:off x="0" y="2548138"/>
            <a:ext cx="20425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Spindle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Apparatus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54C789-47EF-4B1E-8691-8A7071886B72}"/>
              </a:ext>
            </a:extLst>
          </p:cNvPr>
          <p:cNvCxnSpPr>
            <a:cxnSpLocks/>
          </p:cNvCxnSpPr>
          <p:nvPr/>
        </p:nvCxnSpPr>
        <p:spPr>
          <a:xfrm flipH="1" flipV="1">
            <a:off x="6865430" y="3646745"/>
            <a:ext cx="1196830" cy="2241757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C14D29E-66C1-4266-9805-D0C4078054BC}"/>
              </a:ext>
            </a:extLst>
          </p:cNvPr>
          <p:cNvCxnSpPr>
            <a:cxnSpLocks/>
          </p:cNvCxnSpPr>
          <p:nvPr/>
        </p:nvCxnSpPr>
        <p:spPr>
          <a:xfrm flipH="1" flipV="1">
            <a:off x="7627838" y="3858630"/>
            <a:ext cx="1618662" cy="73233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A33C9BA-4F04-4BFA-9FC0-2CF493AF7144}"/>
              </a:ext>
            </a:extLst>
          </p:cNvPr>
          <p:cNvCxnSpPr>
            <a:cxnSpLocks/>
          </p:cNvCxnSpPr>
          <p:nvPr/>
        </p:nvCxnSpPr>
        <p:spPr>
          <a:xfrm flipH="1">
            <a:off x="7902678" y="1869694"/>
            <a:ext cx="1265274" cy="11320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78FD085-7340-48C5-98C1-C1C3D096E29E}"/>
              </a:ext>
            </a:extLst>
          </p:cNvPr>
          <p:cNvCxnSpPr>
            <a:cxnSpLocks/>
          </p:cNvCxnSpPr>
          <p:nvPr/>
        </p:nvCxnSpPr>
        <p:spPr>
          <a:xfrm flipH="1">
            <a:off x="6362564" y="496389"/>
            <a:ext cx="1101281" cy="929181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692B874-AAFE-488D-8E2B-78A707BA64E1}"/>
              </a:ext>
            </a:extLst>
          </p:cNvPr>
          <p:cNvCxnSpPr>
            <a:cxnSpLocks/>
          </p:cNvCxnSpPr>
          <p:nvPr/>
        </p:nvCxnSpPr>
        <p:spPr>
          <a:xfrm>
            <a:off x="4300858" y="625675"/>
            <a:ext cx="684660" cy="799895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12B2CC4-3434-4A38-9A1F-0A70491EC13E}"/>
              </a:ext>
            </a:extLst>
          </p:cNvPr>
          <p:cNvCxnSpPr>
            <a:cxnSpLocks/>
          </p:cNvCxnSpPr>
          <p:nvPr/>
        </p:nvCxnSpPr>
        <p:spPr>
          <a:xfrm>
            <a:off x="3248780" y="1225840"/>
            <a:ext cx="1661939" cy="699551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A150E4D-BA83-4EF3-BCFC-0B94F43F5685}"/>
              </a:ext>
            </a:extLst>
          </p:cNvPr>
          <p:cNvCxnSpPr>
            <a:cxnSpLocks/>
          </p:cNvCxnSpPr>
          <p:nvPr/>
        </p:nvCxnSpPr>
        <p:spPr>
          <a:xfrm flipV="1">
            <a:off x="1501373" y="3429001"/>
            <a:ext cx="1501373" cy="1733883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197248-50CB-4730-A646-B3D037416DF7}"/>
              </a:ext>
            </a:extLst>
          </p:cNvPr>
          <p:cNvCxnSpPr>
            <a:cxnSpLocks/>
          </p:cNvCxnSpPr>
          <p:nvPr/>
        </p:nvCxnSpPr>
        <p:spPr>
          <a:xfrm>
            <a:off x="1973407" y="1939643"/>
            <a:ext cx="1275373" cy="324541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631CB92-2CFA-4E5D-AE47-790F8D516C66}"/>
              </a:ext>
            </a:extLst>
          </p:cNvPr>
          <p:cNvCxnSpPr>
            <a:cxnSpLocks/>
          </p:cNvCxnSpPr>
          <p:nvPr/>
        </p:nvCxnSpPr>
        <p:spPr>
          <a:xfrm flipV="1">
            <a:off x="1844707" y="2736105"/>
            <a:ext cx="2160414" cy="252658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5078005-634B-4674-B919-DF13073F5472}"/>
              </a:ext>
            </a:extLst>
          </p:cNvPr>
          <p:cNvCxnSpPr>
            <a:cxnSpLocks/>
          </p:cNvCxnSpPr>
          <p:nvPr/>
        </p:nvCxnSpPr>
        <p:spPr>
          <a:xfrm flipV="1">
            <a:off x="2945500" y="4921234"/>
            <a:ext cx="2040018" cy="752364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83C132F-65D6-43B9-80A8-FEA7D8EDB41F}"/>
              </a:ext>
            </a:extLst>
          </p:cNvPr>
          <p:cNvCxnSpPr>
            <a:cxnSpLocks/>
          </p:cNvCxnSpPr>
          <p:nvPr/>
        </p:nvCxnSpPr>
        <p:spPr>
          <a:xfrm flipV="1">
            <a:off x="4222828" y="5162884"/>
            <a:ext cx="1445113" cy="1125224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674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tosis model 1a">
            <a:extLst>
              <a:ext uri="{FF2B5EF4-FFF2-40B4-BE49-F238E27FC236}">
                <a16:creationId xmlns:a16="http://schemas.microsoft.com/office/drawing/2014/main" id="{BB87AE52-8A44-46CB-9B02-2D8BE1632D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06" b="89972" l="9976" r="95482">
                        <a14:foregroundMark x1="95512" y1="41124" x2="89084" y2="37768"/>
                        <a14:foregroundMark x1="89084" y1="37768" x2="85052" y2="33279"/>
                        <a14:foregroundMark x1="85052" y1="33279" x2="83202" y2="24666"/>
                        <a14:foregroundMark x1="83202" y1="24666" x2="76319" y2="23089"/>
                        <a14:foregroundMark x1="76319" y1="23089" x2="58369" y2="50869"/>
                        <a14:foregroundMark x1="67374" y1="6106" x2="41662" y2="65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098">
            <a:off x="1267221" y="680954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1940283-C970-49F0-86ED-96FD7B372CDA}"/>
              </a:ext>
            </a:extLst>
          </p:cNvPr>
          <p:cNvSpPr/>
          <p:nvPr/>
        </p:nvSpPr>
        <p:spPr>
          <a:xfrm>
            <a:off x="187854" y="2287951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Centrioles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67D48C-4380-4C85-9A50-B32BE389882B}"/>
              </a:ext>
            </a:extLst>
          </p:cNvPr>
          <p:cNvSpPr/>
          <p:nvPr/>
        </p:nvSpPr>
        <p:spPr>
          <a:xfrm>
            <a:off x="0" y="92163"/>
            <a:ext cx="3113353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Early Prophase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D6AF38-9CA8-46FF-BA4C-6387E0D40CD1}"/>
              </a:ext>
            </a:extLst>
          </p:cNvPr>
          <p:cNvSpPr/>
          <p:nvPr/>
        </p:nvSpPr>
        <p:spPr>
          <a:xfrm>
            <a:off x="391415" y="5517088"/>
            <a:ext cx="23631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Endoplasmic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 Reticulum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E93781-53FE-4007-A892-621A72558008}"/>
              </a:ext>
            </a:extLst>
          </p:cNvPr>
          <p:cNvSpPr/>
          <p:nvPr/>
        </p:nvSpPr>
        <p:spPr>
          <a:xfrm>
            <a:off x="330023" y="1447519"/>
            <a:ext cx="25298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Mitochondria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A77EAE-701D-456C-B0DB-8B68B713466B}"/>
              </a:ext>
            </a:extLst>
          </p:cNvPr>
          <p:cNvSpPr/>
          <p:nvPr/>
        </p:nvSpPr>
        <p:spPr>
          <a:xfrm>
            <a:off x="9778973" y="1555170"/>
            <a:ext cx="21259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Golgi Body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9B096A-62F5-4889-86C4-91C4CAFE5D3F}"/>
              </a:ext>
            </a:extLst>
          </p:cNvPr>
          <p:cNvSpPr/>
          <p:nvPr/>
        </p:nvSpPr>
        <p:spPr>
          <a:xfrm>
            <a:off x="10296497" y="3826259"/>
            <a:ext cx="15135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Vesicles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D2E842-9E46-4280-8741-F23E43AB002B}"/>
              </a:ext>
            </a:extLst>
          </p:cNvPr>
          <p:cNvSpPr/>
          <p:nvPr/>
        </p:nvSpPr>
        <p:spPr>
          <a:xfrm>
            <a:off x="187854" y="2287951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Centrioles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7A4259-7C5C-41C5-8543-9298EAC9606F}"/>
              </a:ext>
            </a:extLst>
          </p:cNvPr>
          <p:cNvSpPr/>
          <p:nvPr/>
        </p:nvSpPr>
        <p:spPr>
          <a:xfrm>
            <a:off x="603031" y="4225054"/>
            <a:ext cx="11304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Aster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518081-3F7D-406A-A342-8E66B756BC23}"/>
              </a:ext>
            </a:extLst>
          </p:cNvPr>
          <p:cNvSpPr/>
          <p:nvPr/>
        </p:nvSpPr>
        <p:spPr>
          <a:xfrm>
            <a:off x="9181575" y="5346186"/>
            <a:ext cx="22044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Nuclear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 Membrane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963760-F8B8-406D-B4D7-8D6DEC1F2682}"/>
              </a:ext>
            </a:extLst>
          </p:cNvPr>
          <p:cNvSpPr/>
          <p:nvPr/>
        </p:nvSpPr>
        <p:spPr>
          <a:xfrm>
            <a:off x="5181139" y="296596"/>
            <a:ext cx="18742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Nucleolus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5C5FA1-2387-43F9-BD61-09D37CD02E88}"/>
              </a:ext>
            </a:extLst>
          </p:cNvPr>
          <p:cNvSpPr/>
          <p:nvPr/>
        </p:nvSpPr>
        <p:spPr>
          <a:xfrm>
            <a:off x="7449089" y="540735"/>
            <a:ext cx="23679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 BLANCA" panose="02000000000000000000" pitchFamily="2" charset="0"/>
                <a:ea typeface="+mn-ea"/>
                <a:cs typeface="+mn-cs"/>
              </a:rPr>
              <a:t>Chromosome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29B4AD-564A-477E-A8A6-1954AD7F7608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8226267" y="4149425"/>
            <a:ext cx="2070230" cy="50549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AD7C0B3-40C3-4379-A08C-D4668E6B820B}"/>
              </a:ext>
            </a:extLst>
          </p:cNvPr>
          <p:cNvCxnSpPr>
            <a:cxnSpLocks/>
          </p:cNvCxnSpPr>
          <p:nvPr/>
        </p:nvCxnSpPr>
        <p:spPr>
          <a:xfrm>
            <a:off x="6924783" y="4978082"/>
            <a:ext cx="2377341" cy="821827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C32051-7CB3-43B3-BCCF-8B9FCBB3EF19}"/>
              </a:ext>
            </a:extLst>
          </p:cNvPr>
          <p:cNvCxnSpPr>
            <a:cxnSpLocks/>
          </p:cNvCxnSpPr>
          <p:nvPr/>
        </p:nvCxnSpPr>
        <p:spPr>
          <a:xfrm flipH="1">
            <a:off x="2859883" y="5670733"/>
            <a:ext cx="3258371" cy="452341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9FF1765-0DA1-4FCA-857B-41118D1DB45E}"/>
              </a:ext>
            </a:extLst>
          </p:cNvPr>
          <p:cNvCxnSpPr>
            <a:cxnSpLocks/>
          </p:cNvCxnSpPr>
          <p:nvPr/>
        </p:nvCxnSpPr>
        <p:spPr>
          <a:xfrm flipV="1">
            <a:off x="5711357" y="845931"/>
            <a:ext cx="413627" cy="2731689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47B1CA-EA58-4733-AF05-4BE00EA055F0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6932116" y="1187066"/>
            <a:ext cx="1700952" cy="232730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392293-A38E-4465-A321-0F92B4C4B69D}"/>
              </a:ext>
            </a:extLst>
          </p:cNvPr>
          <p:cNvCxnSpPr>
            <a:cxnSpLocks/>
          </p:cNvCxnSpPr>
          <p:nvPr/>
        </p:nvCxnSpPr>
        <p:spPr>
          <a:xfrm flipV="1">
            <a:off x="8761439" y="2211775"/>
            <a:ext cx="1918369" cy="640522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91A7AF2-74FE-48E6-99E2-F344C53498FB}"/>
              </a:ext>
            </a:extLst>
          </p:cNvPr>
          <p:cNvCxnSpPr>
            <a:cxnSpLocks/>
          </p:cNvCxnSpPr>
          <p:nvPr/>
        </p:nvCxnSpPr>
        <p:spPr>
          <a:xfrm>
            <a:off x="2893462" y="1878335"/>
            <a:ext cx="1521257" cy="653701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7D213F4-FD59-46DB-8DA4-D2F5409FADDF}"/>
              </a:ext>
            </a:extLst>
          </p:cNvPr>
          <p:cNvCxnSpPr>
            <a:cxnSpLocks/>
          </p:cNvCxnSpPr>
          <p:nvPr/>
        </p:nvCxnSpPr>
        <p:spPr>
          <a:xfrm>
            <a:off x="2132833" y="2737502"/>
            <a:ext cx="1521257" cy="934375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380E69-073C-4F0C-8080-29F2E94F30AC}"/>
              </a:ext>
            </a:extLst>
          </p:cNvPr>
          <p:cNvCxnSpPr>
            <a:cxnSpLocks/>
          </p:cNvCxnSpPr>
          <p:nvPr/>
        </p:nvCxnSpPr>
        <p:spPr>
          <a:xfrm flipV="1">
            <a:off x="1895503" y="4315529"/>
            <a:ext cx="1392657" cy="232691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/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581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163</Words>
  <Application>Microsoft Office PowerPoint</Application>
  <PresentationFormat>Widescreen</PresentationFormat>
  <Paragraphs>121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Abadi</vt:lpstr>
      <vt:lpstr>AR BLANCA</vt:lpstr>
      <vt:lpstr>Arial</vt:lpstr>
      <vt:lpstr>Calibri</vt:lpstr>
      <vt:lpstr>Calibri Light</vt:lpstr>
      <vt:lpstr>Office Theme</vt:lpstr>
      <vt:lpstr>1_Office Theme</vt:lpstr>
      <vt:lpstr>Mitosis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Mitosis Models</dc:title>
  <dc:creator>adjunct</dc:creator>
  <cp:lastModifiedBy>adjunct</cp:lastModifiedBy>
  <cp:revision>1</cp:revision>
  <dcterms:created xsi:type="dcterms:W3CDTF">2020-02-05T04:05:05Z</dcterms:created>
  <dcterms:modified xsi:type="dcterms:W3CDTF">2020-02-05T04:06:44Z</dcterms:modified>
</cp:coreProperties>
</file>