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71" r:id="rId9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B217-587E-4EF6-BE10-F41DD9F07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FCBB2-888D-4A3B-B155-29E9D5EED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5E61F-E1D1-4870-8EC3-8F7C51EE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67DD9-4590-4090-ACB9-3B772124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CD487-6D82-4D04-A30A-9F55287E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862B-43BA-4B86-B97F-1CE5A7EB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12EA8-1B0D-4645-BAD3-2299FE2BD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6D829-B78A-467B-BDDD-B2921FDB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404C-9726-4B66-8FBC-DC19D08C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DCD08-43F2-4F7C-A427-C70D25BB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7227E-BE76-460E-852A-94CAA3560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6345A-AF52-4D9F-9621-3105FD9D0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1D9DD-2E81-4C4C-BF98-1C2A6136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C6ACF-E453-486D-8EB1-FBCD56DD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384B1-2221-425A-99E4-C699F692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7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D18B-6A71-476D-A9A6-A478E4EA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89F6D-15DD-447A-A4A9-1365C2CC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0A4E5-BBC0-45AC-A3D0-F8FA79D3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DE368-5190-402D-920E-E4A11D6B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A5D2C-5FF3-4BDE-AA0D-855E9C6F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E2F7-691B-4FAC-B8F8-F50C7CB1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DE7AC-D0CD-417C-B926-CCEC55F46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AA4D2-AE89-4563-BC07-E6B08C22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361F-3E29-4520-9431-F752725A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DC32D-6151-429D-A2EF-C054353E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8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8D95-7E90-42CA-9826-7315363D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01DB-66AA-4E71-B93E-D3A7D69ED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37053-8882-4AD1-A480-16DC250F4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E37B9-67A6-481A-8D64-852EE8FB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80D05-B3CB-409C-BE42-7342CE28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39C57-F40B-4DA1-8EF9-A8C52817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9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D911-B073-424B-9E1B-DA4B27AE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6796-C61E-48AC-8429-10C7D086D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33F52-F046-4C3E-BEC5-6B3965E87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2C102-E989-431B-869B-2BB480F49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FF811-73F8-4003-8234-F76F9DFF8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EF2300-B78A-48DF-B4A3-CBAF7205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8A15F-32DE-45CA-8808-9FEB82C8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84CBD-538A-40F6-B2C9-7E74A9C8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75E3-98DD-4E61-A0D9-B64FA0C4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708CC-EFD2-45BD-96ED-DF67B7FA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20F20-1AB7-42E8-B48B-D05D1FDD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319EC-4EDE-41F6-82FF-9575CB2E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F8B94-2BF9-4B34-BF99-95AB96CD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8E849-57F3-4BFD-964D-7216DD81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686B2-4497-4EA6-B2B0-F07CCB91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9E92-503E-4863-A81E-638CC022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8B82-491B-4998-9395-B550055F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CC640-240A-41D3-847F-ADEFF6E65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A8F80-2FA1-402F-AA5D-2F4B7FDE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9127-DC1E-47C2-984D-39963BA4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B1D4F-B53E-4F7E-A000-3F41575C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58CC-AE93-473B-AC95-A7950028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6DE8A-DC9B-4223-932B-338B4CFBD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47A12-9DC8-433F-A773-0AAB19A33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88821-4883-4003-8309-708A41A6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E3074-9925-445E-9A57-FB38D0F9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2312E-EC38-4E57-B8B1-C459F425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A03FA-AA89-448A-BE1D-5C0A4098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31330-D680-4BB0-B1DC-2421ECC6E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220D5-A544-49DD-82C9-C55A3320E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CF2F-9FA6-4D68-9A9D-E2253BD373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4B74-6EC2-4CF7-85EA-AD710F3B6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3A23-D920-4D26-8272-98EDE7809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F3FC-C196-4D0A-AFB0-34851952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4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58BE-B51E-46B6-9C30-2D758A78A7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FE01C-5533-4C12-8803-D06BB1D57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Cynthia Anderson</a:t>
            </a:r>
          </a:p>
        </p:txBody>
      </p:sp>
    </p:spTree>
    <p:extLst>
      <p:ext uri="{BB962C8B-B14F-4D97-AF65-F5344CB8AC3E}">
        <p14:creationId xmlns:p14="http://schemas.microsoft.com/office/powerpoint/2010/main" val="273428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3F922D6E-B54F-4996-8B71-D773CF11FC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87E48C6A-C75D-49B1-BA1D-B61F35F4C7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274D76FC-5832-49FD-8BF5-5A8CE31A38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1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BE06ADA6-0157-4103-94DE-E18555C870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13420B34-5A2C-49FE-9406-196F107D0A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52699340-9209-445A-AA60-447EACE57E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4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856F106C-5CDF-4CC3-A96D-40B252F763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Cynthia Anderson</dc:creator>
  <cp:lastModifiedBy>Cynthia Anderson</cp:lastModifiedBy>
  <cp:revision>1</cp:revision>
  <dcterms:created xsi:type="dcterms:W3CDTF">2019-12-06T13:12:15Z</dcterms:created>
  <dcterms:modified xsi:type="dcterms:W3CDTF">2019-12-06T13:13:36Z</dcterms:modified>
</cp:coreProperties>
</file>