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C3712-FBC7-46D0-8C58-6ED57460E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57CB5-3E98-4C81-868E-D35D89111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CA80B-781F-4E4A-B1BA-D6A8509E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693F-8CDA-42EE-B8E6-B3C17F1D479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5D6AC-B7E4-423A-A087-6AAB41D9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B7867-8692-4859-B4F2-9089799B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824B-BDCD-497E-AAF5-288ED065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5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98B7-2027-4CA1-AACA-2394F65F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06B39-8F88-4BD8-AAFC-2E55368DF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AF65E-8DF9-4C3C-978D-F776908B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693F-8CDA-42EE-B8E6-B3C17F1D479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4E040-5417-4959-ABBD-D3B6D8E6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3773-C8E6-42F8-A9B1-36846A16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824B-BDCD-497E-AAF5-288ED065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8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91A68-32C8-4B06-A825-46DB3C5C6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FBC5D-46EC-4561-88B6-6BBBF2175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2C07D-F1EF-4B36-B5CA-9B6C2A0B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693F-8CDA-42EE-B8E6-B3C17F1D479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2FBC4-2C83-4737-AB8E-CE7CB2C9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EEF4C-0F24-430F-AC38-548548AC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824B-BDCD-497E-AAF5-288ED065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9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7C72-CED4-4892-B61E-B2E1E0ED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30E0-5B52-45CF-AECB-9FABD5428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E37E-2BF5-4A8D-9BE5-35E2F46C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693F-8CDA-42EE-B8E6-B3C17F1D479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3E939-A419-48DD-9B80-76706EFA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386D9-D977-4B84-935D-D01FB7D3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824B-BDCD-497E-AAF5-288ED065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9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9F13-4218-43C9-9D0A-CDB63DB0F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33E2D-26B1-4284-AA33-5E6CD3C6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CEC47-9098-4E3B-A3A1-6CAE0FAB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693F-8CDA-42EE-B8E6-B3C17F1D479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DF75F-C876-402C-B644-0FB5052DB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9A250-3D30-467C-ACFC-ED70D234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824B-BDCD-497E-AAF5-288ED065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E1CA-4BC5-4F26-B8A8-318F9BF3F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54B68-EBAD-4276-A0C5-B3E51807E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9B991-406B-42A1-AF8D-B36E3175D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E9C9E-09A6-4422-8EE6-808E2D23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693F-8CDA-42EE-B8E6-B3C17F1D479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BEBF3-E305-4F77-8817-4D293DF7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2F818-E531-4513-A1BB-9ABFAF83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824B-BDCD-497E-AAF5-288ED065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BD468-AE8A-463F-B7F1-8170DD26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88A70-D2E4-448E-B333-698D69665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B3362-7C44-48D2-B0A1-553D9735C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2104E-11C0-4D51-9524-DBD06B999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56D14-9C72-436B-8F76-F6EB15590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967DF-8345-4430-9E0B-9D7B16C3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693F-8CDA-42EE-B8E6-B3C17F1D479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6DC72-E96A-4793-A677-6FDA19DA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31976-FCC0-4B2D-AF92-980756DD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824B-BDCD-497E-AAF5-288ED065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B529-4DCC-4326-B443-E1DF8CAA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593D4-7FB6-4C20-92D1-12E72B28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693F-8CDA-42EE-B8E6-B3C17F1D479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1C64A-FB67-43BB-A052-CBB36FED2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01A44-4251-494B-924F-AC7CC154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824B-BDCD-497E-AAF5-288ED065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0D783-1169-48EB-9739-27F3850D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693F-8CDA-42EE-B8E6-B3C17F1D479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0A0925-AEAC-4DF4-B374-2BBAC5AE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92C8E-6684-4634-B09E-8FE5990E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824B-BDCD-497E-AAF5-288ED065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9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DE46-3438-4F7C-81DE-BC5FF9A8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B9477-5159-478C-BC3E-494C9661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04A31-4BA9-498D-96CC-4F3845637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C9EB0-1217-499B-8CE0-A1D64E26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693F-8CDA-42EE-B8E6-B3C17F1D479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F05D6-D7CD-49FA-9BD2-D18D30EE1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008EB-498B-4E00-AC30-A89E3F50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824B-BDCD-497E-AAF5-288ED065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6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CC12-60C7-4F1F-8D73-AF7BFD58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9FC93-6F19-44D0-A992-86F546B35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0A990-C3C3-41CB-9410-7AC9F0B30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54175-38F1-4E2E-A4C8-F9599975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693F-8CDA-42EE-B8E6-B3C17F1D479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F17B5-8B9E-4467-8DA6-CDB45FEF7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F6DEB-94DF-46F1-9727-75B92915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824B-BDCD-497E-AAF5-288ED065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0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21B745-BDD5-4E71-B725-E56AA637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96130-BB3E-4272-8EF8-8E7AD94D1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B35D1-45E1-4EFD-93C4-E644016B1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E693F-8CDA-42EE-B8E6-B3C17F1D4796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D3E77-30E6-4EC8-B627-C10C0AAAA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DF034-29E2-4F44-BD95-0730BC268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6824B-BDCD-497E-AAF5-288ED065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59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7DEC8-3A38-44D9-AF51-94595DD07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Respiratory System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3C5F2A-8787-4953-8D6D-8C12EA50B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3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7524D77-1E1E-463F-BCDA-7FBCC43E0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5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C080BC0-1F46-4647-B8DF-FA808CD92C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1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9DA68E7-98A0-4BA3-8901-46DE0509FA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18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193DDFB-569A-4370-B215-7DE4DAB928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3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9C44301-74ED-4A49-8DC6-55A9AA3C51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8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75D1AC8-9652-4568-AEC5-E33FAB4637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61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0070DB1E-E889-4872-87F3-6B5FB95792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53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2051F3F-D009-4140-917A-30EA9C3B0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3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9C6CF04-7177-439D-93F6-1F43F9D231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8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82BE0A6-BC43-4B6A-BAFD-52EF65D83A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0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3A9712A-4372-4559-B5F7-1DE0868D79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F8E3D07A-CCF3-44B8-AC78-022E68B307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43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6E57AAC-2584-4EC8-8558-A1DFFF6DF8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0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EA36018F-8F12-4020-BCB2-54F0B7790C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71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BFEE3B5-A410-4335-B5AD-B9E72B7C14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00C36CF-9567-4587-851C-FA05B000EF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41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47E1A5E-3824-4DA6-AE75-DC9242CB0C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49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B8620B8-95A3-43CC-BC06-8573E7B9E7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31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878C8D9-E103-4B2F-A3B5-557DCB4D03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14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4E0194E9-C00D-410E-86C7-3692D16E9A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21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E79E0ED-301E-4A6A-A6D0-6CFE08869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2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30A9037E-4E73-4CFC-9570-DF3F8D016E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37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46A4A750-82EE-44DE-8BEA-0D5301F6D6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3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F0A0AEA5-2A47-458E-97B1-2DF6C1F9E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04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18F8C80-0DB7-4D90-99D7-CCD1A6906F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25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F7B2F4E9-4B2E-4AF5-BCC0-CE7B561B95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11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8DBB236C-4149-48CB-AD77-91733D0B06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5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6BA3C1F7-7A3F-4280-9077-668CC25750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9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8D48C0A-0304-4039-8ADA-7844BF47EF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DF901277-307E-45B9-8D28-DEF56DDCDC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20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CF5433E2-F798-4F8C-B0F6-9702F19FAB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86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143B115-0A78-4034-A042-6DC9B4CA95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E231427-3B08-498A-9A2D-FABD25C60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6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68698370-0A34-4059-A3B4-EB87C85E80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6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C96D3E1D-AD58-4A04-93E2-C07D71FBC8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53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5703059F-7A75-4732-B4D2-2FDC3D489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9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842125BF-D6B8-47E2-80F5-F9185490D5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4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21114137-D543-4E73-ACB9-511C857979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9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4ADE3382-AD2C-431E-B312-1DA1097C59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86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B44FF50A-3C72-4393-A50D-EFD3B1C0B5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35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FBDE9BC1-3AD4-49B4-AD74-492FA18697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52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0377D547-61A8-4553-9189-5EE5F459F1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56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3F338B98-1D90-48D5-82E1-BFF54B177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2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">
            <a:extLst>
              <a:ext uri="{FF2B5EF4-FFF2-40B4-BE49-F238E27FC236}">
                <a16:creationId xmlns:a16="http://schemas.microsoft.com/office/drawing/2014/main" id="{8974F56F-6EF9-4A7C-8969-82B3939FDD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A2F06D70-9823-46AF-B2F5-561ACAAB58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26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8FDF4652-D71B-4645-B697-7BA073A25A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888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B9D01D78-39CD-4191-9BEE-BC9BDB19A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40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F6AAF39A-902B-4D01-AC26-5C32E32480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79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BE1B627C-024F-4645-A672-05AA99967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80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810E67A1-43E5-4811-8F4F-02087333C3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877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36C2C2D5-C106-47F6-82C3-FAB3508C0F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4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BDA7AC9A-883F-4237-BDCC-B5B7A29375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15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2AD1B085-0E1A-4E58-9200-2A158D4B7C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94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B1DF3FBA-6C5A-47B8-B190-0076DFFF21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F0256FC-4645-4624-B098-53410795FC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89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54506688-6A7F-4039-9287-FEA37EB496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305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FC63D304-A75D-4496-955F-482B0332B8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835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9">
            <a:extLst>
              <a:ext uri="{FF2B5EF4-FFF2-40B4-BE49-F238E27FC236}">
                <a16:creationId xmlns:a16="http://schemas.microsoft.com/office/drawing/2014/main" id="{AB248654-C785-4D4A-8970-2DBE3945D6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18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0">
            <a:extLst>
              <a:ext uri="{FF2B5EF4-FFF2-40B4-BE49-F238E27FC236}">
                <a16:creationId xmlns:a16="http://schemas.microsoft.com/office/drawing/2014/main" id="{C27CDD56-2FC8-4276-97D0-9B748BFAF9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169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77926B1A-A96F-48F0-A527-694E80E0B2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16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10EB11A-B02E-49D1-96A9-CD5DFBA97B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6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519B9FA-68DA-4465-B086-C39B1576D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3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778B66E2-D49C-4F35-9C47-011F8CD327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88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Widescreen</PresentationFormat>
  <Paragraphs>1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The Respiratory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Cynthia Anderson</dc:creator>
  <cp:lastModifiedBy>Cynthia Anderson</cp:lastModifiedBy>
  <cp:revision>1</cp:revision>
  <dcterms:created xsi:type="dcterms:W3CDTF">2019-12-06T12:58:51Z</dcterms:created>
  <dcterms:modified xsi:type="dcterms:W3CDTF">2019-12-06T13:10:01Z</dcterms:modified>
</cp:coreProperties>
</file>