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6" r:id="rId5"/>
    <p:sldId id="271" r:id="rId6"/>
    <p:sldId id="272" r:id="rId7"/>
    <p:sldId id="277" r:id="rId8"/>
    <p:sldId id="279" r:id="rId9"/>
    <p:sldId id="332" r:id="rId10"/>
    <p:sldId id="280" r:id="rId11"/>
    <p:sldId id="281" r:id="rId12"/>
    <p:sldId id="282" r:id="rId13"/>
    <p:sldId id="283" r:id="rId14"/>
    <p:sldId id="319" r:id="rId15"/>
    <p:sldId id="286" r:id="rId16"/>
    <p:sldId id="285" r:id="rId17"/>
    <p:sldId id="293" r:id="rId18"/>
    <p:sldId id="287" r:id="rId19"/>
    <p:sldId id="288" r:id="rId20"/>
    <p:sldId id="294" r:id="rId21"/>
    <p:sldId id="296" r:id="rId22"/>
    <p:sldId id="337" r:id="rId23"/>
    <p:sldId id="300" r:id="rId24"/>
    <p:sldId id="322" r:id="rId25"/>
    <p:sldId id="307" r:id="rId26"/>
    <p:sldId id="31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8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6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6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20.sv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84AE37-01B2-43EE-B830-DE53512A32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175F613-3863-490B-BEDA-420B29368ED3}">
      <dgm:prSet/>
      <dgm:spPr/>
      <dgm:t>
        <a:bodyPr/>
        <a:lstStyle/>
        <a:p>
          <a:r>
            <a:rPr lang="en-US"/>
            <a:t>Excretion – the process of eliminating waste products </a:t>
          </a:r>
        </a:p>
      </dgm:t>
    </dgm:pt>
    <dgm:pt modelId="{63A6AB58-677F-45B5-884A-D0064565B02F}" type="parTrans" cxnId="{8BE7C8CE-40A5-4F32-8689-9C879DA9CE7A}">
      <dgm:prSet/>
      <dgm:spPr/>
      <dgm:t>
        <a:bodyPr/>
        <a:lstStyle/>
        <a:p>
          <a:endParaRPr lang="en-US"/>
        </a:p>
      </dgm:t>
    </dgm:pt>
    <dgm:pt modelId="{8C7EFBD6-F5D5-4743-9944-BC4AE2BA390D}" type="sibTrans" cxnId="{8BE7C8CE-40A5-4F32-8689-9C879DA9CE7A}">
      <dgm:prSet/>
      <dgm:spPr/>
      <dgm:t>
        <a:bodyPr/>
        <a:lstStyle/>
        <a:p>
          <a:endParaRPr lang="en-US"/>
        </a:p>
      </dgm:t>
    </dgm:pt>
    <dgm:pt modelId="{FA4EDD3A-5695-4C4F-B7A8-3E9A6EC6F2FB}">
      <dgm:prSet/>
      <dgm:spPr/>
      <dgm:t>
        <a:bodyPr/>
        <a:lstStyle/>
        <a:p>
          <a:r>
            <a:rPr lang="en-US"/>
            <a:t>Maintains an appropriate fluid volume – regulating the amount of water that is excreted in the urine. </a:t>
          </a:r>
        </a:p>
      </dgm:t>
    </dgm:pt>
    <dgm:pt modelId="{5EE4ABCE-60C3-4BDB-87EC-B830B01BEAC3}" type="parTrans" cxnId="{08D798FD-9144-4BE4-86F9-0E4E546CF683}">
      <dgm:prSet/>
      <dgm:spPr/>
      <dgm:t>
        <a:bodyPr/>
        <a:lstStyle/>
        <a:p>
          <a:endParaRPr lang="en-US"/>
        </a:p>
      </dgm:t>
    </dgm:pt>
    <dgm:pt modelId="{F4442E0E-02D5-435F-BA20-DD9629756FE8}" type="sibTrans" cxnId="{08D798FD-9144-4BE4-86F9-0E4E546CF683}">
      <dgm:prSet/>
      <dgm:spPr/>
      <dgm:t>
        <a:bodyPr/>
        <a:lstStyle/>
        <a:p>
          <a:endParaRPr lang="en-US"/>
        </a:p>
      </dgm:t>
    </dgm:pt>
    <dgm:pt modelId="{5D54B58A-DCFC-4E1B-BA0D-5D0F974DB56A}">
      <dgm:prSet/>
      <dgm:spPr/>
      <dgm:t>
        <a:bodyPr/>
        <a:lstStyle/>
        <a:p>
          <a:r>
            <a:rPr lang="en-US"/>
            <a:t>Regulates the concentrations of various electrolytes in the body fluids</a:t>
          </a:r>
        </a:p>
      </dgm:t>
    </dgm:pt>
    <dgm:pt modelId="{CA18CFDE-5D7E-401B-B5DC-C5E39BD34BDD}" type="parTrans" cxnId="{45D288F3-DB2C-4683-8D4B-6C4EBC3A08C7}">
      <dgm:prSet/>
      <dgm:spPr/>
      <dgm:t>
        <a:bodyPr/>
        <a:lstStyle/>
        <a:p>
          <a:endParaRPr lang="en-US"/>
        </a:p>
      </dgm:t>
    </dgm:pt>
    <dgm:pt modelId="{6A7C9A12-945F-4BCE-9E5C-E71878A657F3}" type="sibTrans" cxnId="{45D288F3-DB2C-4683-8D4B-6C4EBC3A08C7}">
      <dgm:prSet/>
      <dgm:spPr/>
      <dgm:t>
        <a:bodyPr/>
        <a:lstStyle/>
        <a:p>
          <a:endParaRPr lang="en-US"/>
        </a:p>
      </dgm:t>
    </dgm:pt>
    <dgm:pt modelId="{30823032-A537-4847-B524-B985091089F2}">
      <dgm:prSet/>
      <dgm:spPr/>
      <dgm:t>
        <a:bodyPr/>
        <a:lstStyle/>
        <a:p>
          <a:r>
            <a:rPr lang="en-US"/>
            <a:t>Maintaining normal pH of the blood. </a:t>
          </a:r>
        </a:p>
      </dgm:t>
    </dgm:pt>
    <dgm:pt modelId="{E169FEC3-F3E7-4FCA-83F4-7891E8E44CF2}" type="parTrans" cxnId="{782C8E47-509B-4DBD-9F1A-55A495846C0B}">
      <dgm:prSet/>
      <dgm:spPr/>
      <dgm:t>
        <a:bodyPr/>
        <a:lstStyle/>
        <a:p>
          <a:endParaRPr lang="en-US"/>
        </a:p>
      </dgm:t>
    </dgm:pt>
    <dgm:pt modelId="{D49E0C43-103A-4D1E-A8BF-CCFF395A2CE6}" type="sibTrans" cxnId="{782C8E47-509B-4DBD-9F1A-55A495846C0B}">
      <dgm:prSet/>
      <dgm:spPr/>
      <dgm:t>
        <a:bodyPr/>
        <a:lstStyle/>
        <a:p>
          <a:endParaRPr lang="en-US"/>
        </a:p>
      </dgm:t>
    </dgm:pt>
    <dgm:pt modelId="{38B12DB4-5B38-491E-AC0B-507B51FBDC0B}" type="pres">
      <dgm:prSet presAssocID="{3784AE37-01B2-43EE-B830-DE53512A3270}" presName="root" presStyleCnt="0">
        <dgm:presLayoutVars>
          <dgm:dir/>
          <dgm:resizeHandles val="exact"/>
        </dgm:presLayoutVars>
      </dgm:prSet>
      <dgm:spPr/>
    </dgm:pt>
    <dgm:pt modelId="{5C79206B-6A5F-4EF9-B4F1-02A22FBC6989}" type="pres">
      <dgm:prSet presAssocID="{F175F613-3863-490B-BEDA-420B29368ED3}" presName="compNode" presStyleCnt="0"/>
      <dgm:spPr/>
    </dgm:pt>
    <dgm:pt modelId="{E46E9F1E-432D-400B-9C52-CA01ACD839AE}" type="pres">
      <dgm:prSet presAssocID="{F175F613-3863-490B-BEDA-420B29368ED3}" presName="bgRect" presStyleLbl="bgShp" presStyleIdx="0" presStyleCnt="4"/>
      <dgm:spPr>
        <a:solidFill>
          <a:schemeClr val="accent5">
            <a:lumMod val="75000"/>
          </a:schemeClr>
        </a:solidFill>
      </dgm:spPr>
    </dgm:pt>
    <dgm:pt modelId="{01830B53-4DAD-4442-B1DD-7CCB7711B235}" type="pres">
      <dgm:prSet presAssocID="{F175F613-3863-490B-BEDA-420B29368ED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1C619781-8BF2-4C71-90EA-A6A3619BCC50}" type="pres">
      <dgm:prSet presAssocID="{F175F613-3863-490B-BEDA-420B29368ED3}" presName="spaceRect" presStyleCnt="0"/>
      <dgm:spPr/>
    </dgm:pt>
    <dgm:pt modelId="{11EFB393-9BF6-4806-A68D-F8E4550E1410}" type="pres">
      <dgm:prSet presAssocID="{F175F613-3863-490B-BEDA-420B29368ED3}" presName="parTx" presStyleLbl="revTx" presStyleIdx="0" presStyleCnt="4">
        <dgm:presLayoutVars>
          <dgm:chMax val="0"/>
          <dgm:chPref val="0"/>
        </dgm:presLayoutVars>
      </dgm:prSet>
      <dgm:spPr/>
    </dgm:pt>
    <dgm:pt modelId="{A2BDEB40-24E8-40AA-A57A-7869BAB6F367}" type="pres">
      <dgm:prSet presAssocID="{8C7EFBD6-F5D5-4743-9944-BC4AE2BA390D}" presName="sibTrans" presStyleCnt="0"/>
      <dgm:spPr/>
    </dgm:pt>
    <dgm:pt modelId="{77E2F735-7A30-4514-965B-980DB4FDE29F}" type="pres">
      <dgm:prSet presAssocID="{FA4EDD3A-5695-4C4F-B7A8-3E9A6EC6F2FB}" presName="compNode" presStyleCnt="0"/>
      <dgm:spPr/>
    </dgm:pt>
    <dgm:pt modelId="{E4CED1B9-3127-432C-BFF2-720E0FB1745D}" type="pres">
      <dgm:prSet presAssocID="{FA4EDD3A-5695-4C4F-B7A8-3E9A6EC6F2FB}" presName="bgRect" presStyleLbl="bgShp" presStyleIdx="1" presStyleCnt="4"/>
      <dgm:spPr>
        <a:solidFill>
          <a:schemeClr val="accent1">
            <a:lumMod val="50000"/>
          </a:schemeClr>
        </a:solidFill>
      </dgm:spPr>
    </dgm:pt>
    <dgm:pt modelId="{FFEB6618-7AA6-4EC1-BF92-7040A919AF37}" type="pres">
      <dgm:prSet presAssocID="{FA4EDD3A-5695-4C4F-B7A8-3E9A6EC6F2F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50431925-AE12-41BC-A3C0-9B473EF4E129}" type="pres">
      <dgm:prSet presAssocID="{FA4EDD3A-5695-4C4F-B7A8-3E9A6EC6F2FB}" presName="spaceRect" presStyleCnt="0"/>
      <dgm:spPr/>
    </dgm:pt>
    <dgm:pt modelId="{7A1F907C-B076-4060-9645-910AA0398C8C}" type="pres">
      <dgm:prSet presAssocID="{FA4EDD3A-5695-4C4F-B7A8-3E9A6EC6F2FB}" presName="parTx" presStyleLbl="revTx" presStyleIdx="1" presStyleCnt="4">
        <dgm:presLayoutVars>
          <dgm:chMax val="0"/>
          <dgm:chPref val="0"/>
        </dgm:presLayoutVars>
      </dgm:prSet>
      <dgm:spPr/>
    </dgm:pt>
    <dgm:pt modelId="{B6CB514D-6D83-450D-8167-DE527A70F9A9}" type="pres">
      <dgm:prSet presAssocID="{F4442E0E-02D5-435F-BA20-DD9629756FE8}" presName="sibTrans" presStyleCnt="0"/>
      <dgm:spPr/>
    </dgm:pt>
    <dgm:pt modelId="{79F99224-487F-45DF-B4A8-865522FE93C8}" type="pres">
      <dgm:prSet presAssocID="{5D54B58A-DCFC-4E1B-BA0D-5D0F974DB56A}" presName="compNode" presStyleCnt="0"/>
      <dgm:spPr/>
    </dgm:pt>
    <dgm:pt modelId="{60D5A232-E3B9-4D64-8B33-20842BE281DC}" type="pres">
      <dgm:prSet presAssocID="{5D54B58A-DCFC-4E1B-BA0D-5D0F974DB56A}" presName="bgRect" presStyleLbl="bgShp" presStyleIdx="2" presStyleCnt="4"/>
      <dgm:spPr>
        <a:solidFill>
          <a:schemeClr val="tx2">
            <a:lumMod val="75000"/>
          </a:schemeClr>
        </a:solidFill>
      </dgm:spPr>
    </dgm:pt>
    <dgm:pt modelId="{AA8A0E89-EE4C-48EA-AAF6-739495A7872F}" type="pres">
      <dgm:prSet presAssocID="{5D54B58A-DCFC-4E1B-BA0D-5D0F974DB56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9BAC85F1-4596-431D-B21B-1B46A2A5FE4A}" type="pres">
      <dgm:prSet presAssocID="{5D54B58A-DCFC-4E1B-BA0D-5D0F974DB56A}" presName="spaceRect" presStyleCnt="0"/>
      <dgm:spPr/>
    </dgm:pt>
    <dgm:pt modelId="{68E5EAD1-1FBE-43D3-9BB6-4605B3890A40}" type="pres">
      <dgm:prSet presAssocID="{5D54B58A-DCFC-4E1B-BA0D-5D0F974DB56A}" presName="parTx" presStyleLbl="revTx" presStyleIdx="2" presStyleCnt="4">
        <dgm:presLayoutVars>
          <dgm:chMax val="0"/>
          <dgm:chPref val="0"/>
        </dgm:presLayoutVars>
      </dgm:prSet>
      <dgm:spPr/>
    </dgm:pt>
    <dgm:pt modelId="{4A7274ED-DCBC-412C-9905-C55EB75A3C04}" type="pres">
      <dgm:prSet presAssocID="{6A7C9A12-945F-4BCE-9E5C-E71878A657F3}" presName="sibTrans" presStyleCnt="0"/>
      <dgm:spPr/>
    </dgm:pt>
    <dgm:pt modelId="{683C63CD-6BA1-4E37-8464-2C6573AC4641}" type="pres">
      <dgm:prSet presAssocID="{30823032-A537-4847-B524-B985091089F2}" presName="compNode" presStyleCnt="0"/>
      <dgm:spPr/>
    </dgm:pt>
    <dgm:pt modelId="{B9BA4CD5-A79A-46A1-BB48-721C64510EAE}" type="pres">
      <dgm:prSet presAssocID="{30823032-A537-4847-B524-B985091089F2}" presName="bgRect" presStyleLbl="bgShp" presStyleIdx="3" presStyleCnt="4"/>
      <dgm:spPr/>
    </dgm:pt>
    <dgm:pt modelId="{C53F37E2-79A4-4F4F-B00D-524ECA0C2ACE}" type="pres">
      <dgm:prSet presAssocID="{30823032-A537-4847-B524-B985091089F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42BD9E0C-8905-4322-864B-250682CEF74E}" type="pres">
      <dgm:prSet presAssocID="{30823032-A537-4847-B524-B985091089F2}" presName="spaceRect" presStyleCnt="0"/>
      <dgm:spPr/>
    </dgm:pt>
    <dgm:pt modelId="{9999CA0D-4712-463F-B3B6-4EE5F483715E}" type="pres">
      <dgm:prSet presAssocID="{30823032-A537-4847-B524-B985091089F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0757641-C14E-4BEF-A09B-B8E012163F0F}" type="presOf" srcId="{5D54B58A-DCFC-4E1B-BA0D-5D0F974DB56A}" destId="{68E5EAD1-1FBE-43D3-9BB6-4605B3890A40}" srcOrd="0" destOrd="0" presId="urn:microsoft.com/office/officeart/2018/2/layout/IconVerticalSolidList"/>
    <dgm:cxn modelId="{782C8E47-509B-4DBD-9F1A-55A495846C0B}" srcId="{3784AE37-01B2-43EE-B830-DE53512A3270}" destId="{30823032-A537-4847-B524-B985091089F2}" srcOrd="3" destOrd="0" parTransId="{E169FEC3-F3E7-4FCA-83F4-7891E8E44CF2}" sibTransId="{D49E0C43-103A-4D1E-A8BF-CCFF395A2CE6}"/>
    <dgm:cxn modelId="{177ABF52-C85B-4587-97C5-D8CED8962784}" type="presOf" srcId="{FA4EDD3A-5695-4C4F-B7A8-3E9A6EC6F2FB}" destId="{7A1F907C-B076-4060-9645-910AA0398C8C}" srcOrd="0" destOrd="0" presId="urn:microsoft.com/office/officeart/2018/2/layout/IconVerticalSolidList"/>
    <dgm:cxn modelId="{A4DD1681-7656-4267-B26F-9C88435E90DB}" type="presOf" srcId="{3784AE37-01B2-43EE-B830-DE53512A3270}" destId="{38B12DB4-5B38-491E-AC0B-507B51FBDC0B}" srcOrd="0" destOrd="0" presId="urn:microsoft.com/office/officeart/2018/2/layout/IconVerticalSolidList"/>
    <dgm:cxn modelId="{6F9E2495-79CA-4AA6-BD5B-E2CC40B86117}" type="presOf" srcId="{F175F613-3863-490B-BEDA-420B29368ED3}" destId="{11EFB393-9BF6-4806-A68D-F8E4550E1410}" srcOrd="0" destOrd="0" presId="urn:microsoft.com/office/officeart/2018/2/layout/IconVerticalSolidList"/>
    <dgm:cxn modelId="{8BE7C8CE-40A5-4F32-8689-9C879DA9CE7A}" srcId="{3784AE37-01B2-43EE-B830-DE53512A3270}" destId="{F175F613-3863-490B-BEDA-420B29368ED3}" srcOrd="0" destOrd="0" parTransId="{63A6AB58-677F-45B5-884A-D0064565B02F}" sibTransId="{8C7EFBD6-F5D5-4743-9944-BC4AE2BA390D}"/>
    <dgm:cxn modelId="{40EED6DB-2C7D-4698-AE35-1DB8C40B41D1}" type="presOf" srcId="{30823032-A537-4847-B524-B985091089F2}" destId="{9999CA0D-4712-463F-B3B6-4EE5F483715E}" srcOrd="0" destOrd="0" presId="urn:microsoft.com/office/officeart/2018/2/layout/IconVerticalSolidList"/>
    <dgm:cxn modelId="{45D288F3-DB2C-4683-8D4B-6C4EBC3A08C7}" srcId="{3784AE37-01B2-43EE-B830-DE53512A3270}" destId="{5D54B58A-DCFC-4E1B-BA0D-5D0F974DB56A}" srcOrd="2" destOrd="0" parTransId="{CA18CFDE-5D7E-401B-B5DC-C5E39BD34BDD}" sibTransId="{6A7C9A12-945F-4BCE-9E5C-E71878A657F3}"/>
    <dgm:cxn modelId="{08D798FD-9144-4BE4-86F9-0E4E546CF683}" srcId="{3784AE37-01B2-43EE-B830-DE53512A3270}" destId="{FA4EDD3A-5695-4C4F-B7A8-3E9A6EC6F2FB}" srcOrd="1" destOrd="0" parTransId="{5EE4ABCE-60C3-4BDB-87EC-B830B01BEAC3}" sibTransId="{F4442E0E-02D5-435F-BA20-DD9629756FE8}"/>
    <dgm:cxn modelId="{49E5AE38-9FCD-4A5D-9E16-88FE9591EFB7}" type="presParOf" srcId="{38B12DB4-5B38-491E-AC0B-507B51FBDC0B}" destId="{5C79206B-6A5F-4EF9-B4F1-02A22FBC6989}" srcOrd="0" destOrd="0" presId="urn:microsoft.com/office/officeart/2018/2/layout/IconVerticalSolidList"/>
    <dgm:cxn modelId="{433B0F7E-9F8B-4CB9-A05F-2145679A93CA}" type="presParOf" srcId="{5C79206B-6A5F-4EF9-B4F1-02A22FBC6989}" destId="{E46E9F1E-432D-400B-9C52-CA01ACD839AE}" srcOrd="0" destOrd="0" presId="urn:microsoft.com/office/officeart/2018/2/layout/IconVerticalSolidList"/>
    <dgm:cxn modelId="{73EDBBE9-B95A-4504-B8B1-A4196CC948B0}" type="presParOf" srcId="{5C79206B-6A5F-4EF9-B4F1-02A22FBC6989}" destId="{01830B53-4DAD-4442-B1DD-7CCB7711B235}" srcOrd="1" destOrd="0" presId="urn:microsoft.com/office/officeart/2018/2/layout/IconVerticalSolidList"/>
    <dgm:cxn modelId="{1F9C8C4F-A4D4-4245-BA5F-D25CC4AC3834}" type="presParOf" srcId="{5C79206B-6A5F-4EF9-B4F1-02A22FBC6989}" destId="{1C619781-8BF2-4C71-90EA-A6A3619BCC50}" srcOrd="2" destOrd="0" presId="urn:microsoft.com/office/officeart/2018/2/layout/IconVerticalSolidList"/>
    <dgm:cxn modelId="{45DCFDEC-86C6-4DCC-8813-C02EE6CE54A9}" type="presParOf" srcId="{5C79206B-6A5F-4EF9-B4F1-02A22FBC6989}" destId="{11EFB393-9BF6-4806-A68D-F8E4550E1410}" srcOrd="3" destOrd="0" presId="urn:microsoft.com/office/officeart/2018/2/layout/IconVerticalSolidList"/>
    <dgm:cxn modelId="{AB7AE652-AF5C-4BD0-A5D2-393A33F6E2A9}" type="presParOf" srcId="{38B12DB4-5B38-491E-AC0B-507B51FBDC0B}" destId="{A2BDEB40-24E8-40AA-A57A-7869BAB6F367}" srcOrd="1" destOrd="0" presId="urn:microsoft.com/office/officeart/2018/2/layout/IconVerticalSolidList"/>
    <dgm:cxn modelId="{8149EC85-29DB-4E78-BFE3-6740ED48B3C2}" type="presParOf" srcId="{38B12DB4-5B38-491E-AC0B-507B51FBDC0B}" destId="{77E2F735-7A30-4514-965B-980DB4FDE29F}" srcOrd="2" destOrd="0" presId="urn:microsoft.com/office/officeart/2018/2/layout/IconVerticalSolidList"/>
    <dgm:cxn modelId="{0F677137-68F9-4ECF-AD74-92C62528B98C}" type="presParOf" srcId="{77E2F735-7A30-4514-965B-980DB4FDE29F}" destId="{E4CED1B9-3127-432C-BFF2-720E0FB1745D}" srcOrd="0" destOrd="0" presId="urn:microsoft.com/office/officeart/2018/2/layout/IconVerticalSolidList"/>
    <dgm:cxn modelId="{A04DCD91-BC30-47BF-BA9A-BB0FEC49A6AD}" type="presParOf" srcId="{77E2F735-7A30-4514-965B-980DB4FDE29F}" destId="{FFEB6618-7AA6-4EC1-BF92-7040A919AF37}" srcOrd="1" destOrd="0" presId="urn:microsoft.com/office/officeart/2018/2/layout/IconVerticalSolidList"/>
    <dgm:cxn modelId="{B1D52873-76D0-424B-93A1-661AF8E2FC0F}" type="presParOf" srcId="{77E2F735-7A30-4514-965B-980DB4FDE29F}" destId="{50431925-AE12-41BC-A3C0-9B473EF4E129}" srcOrd="2" destOrd="0" presId="urn:microsoft.com/office/officeart/2018/2/layout/IconVerticalSolidList"/>
    <dgm:cxn modelId="{A79380FF-C4D1-4474-93EF-B5A64D7A20D3}" type="presParOf" srcId="{77E2F735-7A30-4514-965B-980DB4FDE29F}" destId="{7A1F907C-B076-4060-9645-910AA0398C8C}" srcOrd="3" destOrd="0" presId="urn:microsoft.com/office/officeart/2018/2/layout/IconVerticalSolidList"/>
    <dgm:cxn modelId="{71E54833-7931-406F-8355-310567A6C8EB}" type="presParOf" srcId="{38B12DB4-5B38-491E-AC0B-507B51FBDC0B}" destId="{B6CB514D-6D83-450D-8167-DE527A70F9A9}" srcOrd="3" destOrd="0" presId="urn:microsoft.com/office/officeart/2018/2/layout/IconVerticalSolidList"/>
    <dgm:cxn modelId="{0CEB8A88-C6D2-4374-93E2-88E59B33ABE5}" type="presParOf" srcId="{38B12DB4-5B38-491E-AC0B-507B51FBDC0B}" destId="{79F99224-487F-45DF-B4A8-865522FE93C8}" srcOrd="4" destOrd="0" presId="urn:microsoft.com/office/officeart/2018/2/layout/IconVerticalSolidList"/>
    <dgm:cxn modelId="{DB3A74CC-7EF3-4B3A-BAF2-DC62949B4C93}" type="presParOf" srcId="{79F99224-487F-45DF-B4A8-865522FE93C8}" destId="{60D5A232-E3B9-4D64-8B33-20842BE281DC}" srcOrd="0" destOrd="0" presId="urn:microsoft.com/office/officeart/2018/2/layout/IconVerticalSolidList"/>
    <dgm:cxn modelId="{7B8E067B-28F9-4132-BBC3-60CC43720D04}" type="presParOf" srcId="{79F99224-487F-45DF-B4A8-865522FE93C8}" destId="{AA8A0E89-EE4C-48EA-AAF6-739495A7872F}" srcOrd="1" destOrd="0" presId="urn:microsoft.com/office/officeart/2018/2/layout/IconVerticalSolidList"/>
    <dgm:cxn modelId="{40D0927B-8D64-4BFE-9A52-D24CF8F6048B}" type="presParOf" srcId="{79F99224-487F-45DF-B4A8-865522FE93C8}" destId="{9BAC85F1-4596-431D-B21B-1B46A2A5FE4A}" srcOrd="2" destOrd="0" presId="urn:microsoft.com/office/officeart/2018/2/layout/IconVerticalSolidList"/>
    <dgm:cxn modelId="{82EC7059-9464-42AD-BDA0-640E156D13AF}" type="presParOf" srcId="{79F99224-487F-45DF-B4A8-865522FE93C8}" destId="{68E5EAD1-1FBE-43D3-9BB6-4605B3890A40}" srcOrd="3" destOrd="0" presId="urn:microsoft.com/office/officeart/2018/2/layout/IconVerticalSolidList"/>
    <dgm:cxn modelId="{73585DE6-3E00-47C7-A6D6-B51CABDBCFE4}" type="presParOf" srcId="{38B12DB4-5B38-491E-AC0B-507B51FBDC0B}" destId="{4A7274ED-DCBC-412C-9905-C55EB75A3C04}" srcOrd="5" destOrd="0" presId="urn:microsoft.com/office/officeart/2018/2/layout/IconVerticalSolidList"/>
    <dgm:cxn modelId="{EAE2F8C7-854D-43AA-98EF-7F5CD2DEF690}" type="presParOf" srcId="{38B12DB4-5B38-491E-AC0B-507B51FBDC0B}" destId="{683C63CD-6BA1-4E37-8464-2C6573AC4641}" srcOrd="6" destOrd="0" presId="urn:microsoft.com/office/officeart/2018/2/layout/IconVerticalSolidList"/>
    <dgm:cxn modelId="{BCA8B1FA-ECD3-40D8-BF6E-DDB54B94A58A}" type="presParOf" srcId="{683C63CD-6BA1-4E37-8464-2C6573AC4641}" destId="{B9BA4CD5-A79A-46A1-BB48-721C64510EAE}" srcOrd="0" destOrd="0" presId="urn:microsoft.com/office/officeart/2018/2/layout/IconVerticalSolidList"/>
    <dgm:cxn modelId="{BB2C2128-2FBF-4013-82A9-6979B1E0C824}" type="presParOf" srcId="{683C63CD-6BA1-4E37-8464-2C6573AC4641}" destId="{C53F37E2-79A4-4F4F-B00D-524ECA0C2ACE}" srcOrd="1" destOrd="0" presId="urn:microsoft.com/office/officeart/2018/2/layout/IconVerticalSolidList"/>
    <dgm:cxn modelId="{64D44D80-5EDC-48D4-A964-933F0B6D5965}" type="presParOf" srcId="{683C63CD-6BA1-4E37-8464-2C6573AC4641}" destId="{42BD9E0C-8905-4322-864B-250682CEF74E}" srcOrd="2" destOrd="0" presId="urn:microsoft.com/office/officeart/2018/2/layout/IconVerticalSolidList"/>
    <dgm:cxn modelId="{EC115FC9-F08C-4E7B-87E6-27F96BA82DC9}" type="presParOf" srcId="{683C63CD-6BA1-4E37-8464-2C6573AC4641}" destId="{9999CA0D-4712-463F-B3B6-4EE5F48371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A4D142-8DE2-4E95-8C1F-68FE2C99B47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64A0DC3-9B00-432F-ABC1-DA1966B1E32C}">
      <dgm:prSet/>
      <dgm:spPr/>
      <dgm:t>
        <a:bodyPr/>
        <a:lstStyle/>
        <a:p>
          <a:r>
            <a:rPr lang="en-US" b="1"/>
            <a:t>Regulation of plasma ionic composition</a:t>
          </a:r>
          <a:endParaRPr lang="en-US"/>
        </a:p>
      </dgm:t>
    </dgm:pt>
    <dgm:pt modelId="{FF307593-FE08-4060-A789-A1D376C5D989}" type="parTrans" cxnId="{9F14C287-0C12-43A9-A835-189591DA0147}">
      <dgm:prSet/>
      <dgm:spPr/>
      <dgm:t>
        <a:bodyPr/>
        <a:lstStyle/>
        <a:p>
          <a:endParaRPr lang="en-US"/>
        </a:p>
      </dgm:t>
    </dgm:pt>
    <dgm:pt modelId="{F8292C38-2ACE-48E0-90B4-65853A78D449}" type="sibTrans" cxnId="{9F14C287-0C12-43A9-A835-189591DA0147}">
      <dgm:prSet/>
      <dgm:spPr/>
      <dgm:t>
        <a:bodyPr/>
        <a:lstStyle/>
        <a:p>
          <a:endParaRPr lang="en-US"/>
        </a:p>
      </dgm:t>
    </dgm:pt>
    <dgm:pt modelId="{72CEF800-FB92-4016-B1EE-D2A007475EAC}">
      <dgm:prSet/>
      <dgm:spPr/>
      <dgm:t>
        <a:bodyPr/>
        <a:lstStyle/>
        <a:p>
          <a:r>
            <a:rPr lang="en-US" b="1"/>
            <a:t>Regulation of plasma osmolarity</a:t>
          </a:r>
          <a:endParaRPr lang="en-US"/>
        </a:p>
      </dgm:t>
    </dgm:pt>
    <dgm:pt modelId="{F8A8FB87-B65A-4AF2-8C2C-47BEF4D40C10}" type="parTrans" cxnId="{EBD4D5C1-526D-45A9-B100-8062861C585C}">
      <dgm:prSet/>
      <dgm:spPr/>
      <dgm:t>
        <a:bodyPr/>
        <a:lstStyle/>
        <a:p>
          <a:endParaRPr lang="en-US"/>
        </a:p>
      </dgm:t>
    </dgm:pt>
    <dgm:pt modelId="{62260467-7B3F-400D-98F7-A6D0D78CDAB5}" type="sibTrans" cxnId="{EBD4D5C1-526D-45A9-B100-8062861C585C}">
      <dgm:prSet/>
      <dgm:spPr/>
      <dgm:t>
        <a:bodyPr/>
        <a:lstStyle/>
        <a:p>
          <a:endParaRPr lang="en-US"/>
        </a:p>
      </dgm:t>
    </dgm:pt>
    <dgm:pt modelId="{699913DF-88B9-4D9B-AF74-B1935FB40DB9}">
      <dgm:prSet/>
      <dgm:spPr/>
      <dgm:t>
        <a:bodyPr/>
        <a:lstStyle/>
        <a:p>
          <a:r>
            <a:rPr lang="en-US" b="1"/>
            <a:t>Regulation of plasma volume</a:t>
          </a:r>
          <a:endParaRPr lang="en-US"/>
        </a:p>
      </dgm:t>
    </dgm:pt>
    <dgm:pt modelId="{21DEFAC0-2544-49C7-8FE5-C9A46D529438}" type="parTrans" cxnId="{DD7BFF4E-C4B7-475E-8E75-A5F0B51040DE}">
      <dgm:prSet/>
      <dgm:spPr/>
      <dgm:t>
        <a:bodyPr/>
        <a:lstStyle/>
        <a:p>
          <a:endParaRPr lang="en-US"/>
        </a:p>
      </dgm:t>
    </dgm:pt>
    <dgm:pt modelId="{7E812E40-DCA2-4554-958A-50625E001D94}" type="sibTrans" cxnId="{DD7BFF4E-C4B7-475E-8E75-A5F0B51040DE}">
      <dgm:prSet/>
      <dgm:spPr/>
      <dgm:t>
        <a:bodyPr/>
        <a:lstStyle/>
        <a:p>
          <a:endParaRPr lang="en-US"/>
        </a:p>
      </dgm:t>
    </dgm:pt>
    <dgm:pt modelId="{BC22C8CA-2939-4AC1-B0A8-94E49E4A589B}">
      <dgm:prSet/>
      <dgm:spPr/>
      <dgm:t>
        <a:bodyPr/>
        <a:lstStyle/>
        <a:p>
          <a:r>
            <a:rPr lang="en-US" b="1"/>
            <a:t>Regulation of plasma hydrogen ion concentration (pH)</a:t>
          </a:r>
          <a:endParaRPr lang="en-US"/>
        </a:p>
      </dgm:t>
    </dgm:pt>
    <dgm:pt modelId="{19717F91-41A4-4983-A07F-3954E0570E31}" type="parTrans" cxnId="{16401BDA-AFAF-4909-8D99-CFC5647E977A}">
      <dgm:prSet/>
      <dgm:spPr/>
      <dgm:t>
        <a:bodyPr/>
        <a:lstStyle/>
        <a:p>
          <a:endParaRPr lang="en-US"/>
        </a:p>
      </dgm:t>
    </dgm:pt>
    <dgm:pt modelId="{776C6974-FB4D-40C7-B503-2EB23D441F64}" type="sibTrans" cxnId="{16401BDA-AFAF-4909-8D99-CFC5647E977A}">
      <dgm:prSet/>
      <dgm:spPr/>
      <dgm:t>
        <a:bodyPr/>
        <a:lstStyle/>
        <a:p>
          <a:endParaRPr lang="en-US"/>
        </a:p>
      </dgm:t>
    </dgm:pt>
    <dgm:pt modelId="{AF50B4E6-0818-4126-968A-29F3907F364B}">
      <dgm:prSet/>
      <dgm:spPr/>
      <dgm:t>
        <a:bodyPr/>
        <a:lstStyle/>
        <a:p>
          <a:r>
            <a:rPr lang="en-US" b="1"/>
            <a:t>Removal of metabolic waste products and foreign substances from the plasma</a:t>
          </a:r>
          <a:endParaRPr lang="en-US"/>
        </a:p>
      </dgm:t>
    </dgm:pt>
    <dgm:pt modelId="{8B7E13C5-3D12-49F5-A53A-8A3BACD6F457}" type="parTrans" cxnId="{0F0C55F4-78BE-4298-A074-3DF6C66280FE}">
      <dgm:prSet/>
      <dgm:spPr/>
      <dgm:t>
        <a:bodyPr/>
        <a:lstStyle/>
        <a:p>
          <a:endParaRPr lang="en-US"/>
        </a:p>
      </dgm:t>
    </dgm:pt>
    <dgm:pt modelId="{ED69C87A-7237-4559-AF96-535E9D11F6D7}" type="sibTrans" cxnId="{0F0C55F4-78BE-4298-A074-3DF6C66280FE}">
      <dgm:prSet/>
      <dgm:spPr/>
      <dgm:t>
        <a:bodyPr/>
        <a:lstStyle/>
        <a:p>
          <a:endParaRPr lang="en-US"/>
        </a:p>
      </dgm:t>
    </dgm:pt>
    <dgm:pt modelId="{0CB1FADA-C790-4964-8F3C-F90578893FF8}">
      <dgm:prSet/>
      <dgm:spPr/>
      <dgm:t>
        <a:bodyPr/>
        <a:lstStyle/>
        <a:p>
          <a:r>
            <a:rPr lang="en-US" b="1"/>
            <a:t>Secretion of Hormones</a:t>
          </a:r>
          <a:endParaRPr lang="en-US"/>
        </a:p>
      </dgm:t>
    </dgm:pt>
    <dgm:pt modelId="{5A4B20B5-BBF1-4044-9BB2-67C47FAA03ED}" type="parTrans" cxnId="{908A67EB-2773-4DEC-BCCE-174396C40447}">
      <dgm:prSet/>
      <dgm:spPr/>
      <dgm:t>
        <a:bodyPr/>
        <a:lstStyle/>
        <a:p>
          <a:endParaRPr lang="en-US"/>
        </a:p>
      </dgm:t>
    </dgm:pt>
    <dgm:pt modelId="{CD38D1E6-C735-4E80-A421-0C3628783381}" type="sibTrans" cxnId="{908A67EB-2773-4DEC-BCCE-174396C40447}">
      <dgm:prSet/>
      <dgm:spPr/>
      <dgm:t>
        <a:bodyPr/>
        <a:lstStyle/>
        <a:p>
          <a:endParaRPr lang="en-US"/>
        </a:p>
      </dgm:t>
    </dgm:pt>
    <dgm:pt modelId="{4825197E-B662-45BE-A4B3-F97280887BBA}" type="pres">
      <dgm:prSet presAssocID="{6CA4D142-8DE2-4E95-8C1F-68FE2C99B474}" presName="root" presStyleCnt="0">
        <dgm:presLayoutVars>
          <dgm:dir/>
          <dgm:resizeHandles val="exact"/>
        </dgm:presLayoutVars>
      </dgm:prSet>
      <dgm:spPr/>
    </dgm:pt>
    <dgm:pt modelId="{3A082E69-EECA-4E1C-B75F-84D3ED7CD561}" type="pres">
      <dgm:prSet presAssocID="{964A0DC3-9B00-432F-ABC1-DA1966B1E32C}" presName="compNode" presStyleCnt="0"/>
      <dgm:spPr/>
    </dgm:pt>
    <dgm:pt modelId="{D73C0D7D-50C9-4185-A003-598013106B50}" type="pres">
      <dgm:prSet presAssocID="{964A0DC3-9B00-432F-ABC1-DA1966B1E32C}" presName="bgRect" presStyleLbl="bgShp" presStyleIdx="0" presStyleCnt="6"/>
      <dgm:spPr>
        <a:solidFill>
          <a:schemeClr val="accent6">
            <a:lumMod val="50000"/>
          </a:schemeClr>
        </a:solidFill>
      </dgm:spPr>
    </dgm:pt>
    <dgm:pt modelId="{1186ACA0-AF1C-41BC-8064-2782A590C04C}" type="pres">
      <dgm:prSet presAssocID="{964A0DC3-9B00-432F-ABC1-DA1966B1E32C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413853BC-E225-4591-BC3D-7404513237E6}" type="pres">
      <dgm:prSet presAssocID="{964A0DC3-9B00-432F-ABC1-DA1966B1E32C}" presName="spaceRect" presStyleCnt="0"/>
      <dgm:spPr/>
    </dgm:pt>
    <dgm:pt modelId="{B0C66C08-B9C6-4D32-A460-708DC2171AAD}" type="pres">
      <dgm:prSet presAssocID="{964A0DC3-9B00-432F-ABC1-DA1966B1E32C}" presName="parTx" presStyleLbl="revTx" presStyleIdx="0" presStyleCnt="6">
        <dgm:presLayoutVars>
          <dgm:chMax val="0"/>
          <dgm:chPref val="0"/>
        </dgm:presLayoutVars>
      </dgm:prSet>
      <dgm:spPr/>
    </dgm:pt>
    <dgm:pt modelId="{1C2CC792-A91B-442D-96A6-FC9A7277165C}" type="pres">
      <dgm:prSet presAssocID="{F8292C38-2ACE-48E0-90B4-65853A78D449}" presName="sibTrans" presStyleCnt="0"/>
      <dgm:spPr/>
    </dgm:pt>
    <dgm:pt modelId="{C820BE6E-13A0-4CF8-97BF-80F46D286C7E}" type="pres">
      <dgm:prSet presAssocID="{72CEF800-FB92-4016-B1EE-D2A007475EAC}" presName="compNode" presStyleCnt="0"/>
      <dgm:spPr/>
    </dgm:pt>
    <dgm:pt modelId="{DB7482A4-5EF8-4705-84D6-F497F8680F46}" type="pres">
      <dgm:prSet presAssocID="{72CEF800-FB92-4016-B1EE-D2A007475EAC}" presName="bgRect" presStyleLbl="bgShp" presStyleIdx="1" presStyleCnt="6"/>
      <dgm:spPr>
        <a:solidFill>
          <a:srgbClr val="002060"/>
        </a:solidFill>
      </dgm:spPr>
    </dgm:pt>
    <dgm:pt modelId="{A70E40A3-59E2-4B5B-A417-519C80E48048}" type="pres">
      <dgm:prSet presAssocID="{72CEF800-FB92-4016-B1EE-D2A007475EAC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923B4B86-85ED-45E2-BD89-A0F03C3ADD3F}" type="pres">
      <dgm:prSet presAssocID="{72CEF800-FB92-4016-B1EE-D2A007475EAC}" presName="spaceRect" presStyleCnt="0"/>
      <dgm:spPr/>
    </dgm:pt>
    <dgm:pt modelId="{93C4B69A-C08A-4D12-B38C-719455A22D5D}" type="pres">
      <dgm:prSet presAssocID="{72CEF800-FB92-4016-B1EE-D2A007475EAC}" presName="parTx" presStyleLbl="revTx" presStyleIdx="1" presStyleCnt="6">
        <dgm:presLayoutVars>
          <dgm:chMax val="0"/>
          <dgm:chPref val="0"/>
        </dgm:presLayoutVars>
      </dgm:prSet>
      <dgm:spPr/>
    </dgm:pt>
    <dgm:pt modelId="{78118A0B-7219-4A43-B117-360CEA8CF7D8}" type="pres">
      <dgm:prSet presAssocID="{62260467-7B3F-400D-98F7-A6D0D78CDAB5}" presName="sibTrans" presStyleCnt="0"/>
      <dgm:spPr/>
    </dgm:pt>
    <dgm:pt modelId="{34AC8641-AE4B-4D02-9228-546D2236C507}" type="pres">
      <dgm:prSet presAssocID="{699913DF-88B9-4D9B-AF74-B1935FB40DB9}" presName="compNode" presStyleCnt="0"/>
      <dgm:spPr/>
    </dgm:pt>
    <dgm:pt modelId="{CD80BA91-7A0C-415E-A2B0-AD2951101C53}" type="pres">
      <dgm:prSet presAssocID="{699913DF-88B9-4D9B-AF74-B1935FB40DB9}" presName="bgRect" presStyleLbl="bgShp" presStyleIdx="2" presStyleCnt="6"/>
      <dgm:spPr>
        <a:solidFill>
          <a:schemeClr val="accent1"/>
        </a:solidFill>
      </dgm:spPr>
    </dgm:pt>
    <dgm:pt modelId="{2C8C7988-D972-47C1-BE45-F6340F5C8BCB}" type="pres">
      <dgm:prSet presAssocID="{699913DF-88B9-4D9B-AF74-B1935FB40DB9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BBBC7D78-AE37-459E-9E10-A38F7DFEE139}" type="pres">
      <dgm:prSet presAssocID="{699913DF-88B9-4D9B-AF74-B1935FB40DB9}" presName="spaceRect" presStyleCnt="0"/>
      <dgm:spPr/>
    </dgm:pt>
    <dgm:pt modelId="{BF70976C-7885-4381-982C-715B98A203CC}" type="pres">
      <dgm:prSet presAssocID="{699913DF-88B9-4D9B-AF74-B1935FB40DB9}" presName="parTx" presStyleLbl="revTx" presStyleIdx="2" presStyleCnt="6">
        <dgm:presLayoutVars>
          <dgm:chMax val="0"/>
          <dgm:chPref val="0"/>
        </dgm:presLayoutVars>
      </dgm:prSet>
      <dgm:spPr/>
    </dgm:pt>
    <dgm:pt modelId="{5D0BE119-43BF-4D75-9A2D-A69A750937F0}" type="pres">
      <dgm:prSet presAssocID="{7E812E40-DCA2-4554-958A-50625E001D94}" presName="sibTrans" presStyleCnt="0"/>
      <dgm:spPr/>
    </dgm:pt>
    <dgm:pt modelId="{4C4B0E1A-3D49-4322-A320-8888C48C616D}" type="pres">
      <dgm:prSet presAssocID="{BC22C8CA-2939-4AC1-B0A8-94E49E4A589B}" presName="compNode" presStyleCnt="0"/>
      <dgm:spPr/>
    </dgm:pt>
    <dgm:pt modelId="{E086ED7F-19B7-41BE-8A67-1D23053137B9}" type="pres">
      <dgm:prSet presAssocID="{BC22C8CA-2939-4AC1-B0A8-94E49E4A589B}" presName="bgRect" presStyleLbl="bgShp" presStyleIdx="3" presStyleCnt="6"/>
      <dgm:spPr>
        <a:solidFill>
          <a:srgbClr val="C00000"/>
        </a:solidFill>
      </dgm:spPr>
    </dgm:pt>
    <dgm:pt modelId="{528BD709-B6FF-476D-A5E6-9BF9CC6C7F63}" type="pres">
      <dgm:prSet presAssocID="{BC22C8CA-2939-4AC1-B0A8-94E49E4A589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0F5E1EE0-EED4-4B95-81E9-DE30A10AD1DC}" type="pres">
      <dgm:prSet presAssocID="{BC22C8CA-2939-4AC1-B0A8-94E49E4A589B}" presName="spaceRect" presStyleCnt="0"/>
      <dgm:spPr/>
    </dgm:pt>
    <dgm:pt modelId="{16C98150-1B55-49D6-944A-1169A04AE047}" type="pres">
      <dgm:prSet presAssocID="{BC22C8CA-2939-4AC1-B0A8-94E49E4A589B}" presName="parTx" presStyleLbl="revTx" presStyleIdx="3" presStyleCnt="6">
        <dgm:presLayoutVars>
          <dgm:chMax val="0"/>
          <dgm:chPref val="0"/>
        </dgm:presLayoutVars>
      </dgm:prSet>
      <dgm:spPr/>
    </dgm:pt>
    <dgm:pt modelId="{26718981-69BA-4800-8A8E-1B2A5793CEFC}" type="pres">
      <dgm:prSet presAssocID="{776C6974-FB4D-40C7-B503-2EB23D441F64}" presName="sibTrans" presStyleCnt="0"/>
      <dgm:spPr/>
    </dgm:pt>
    <dgm:pt modelId="{6626B323-FAD6-4864-BCCB-C11CDEB2DABE}" type="pres">
      <dgm:prSet presAssocID="{AF50B4E6-0818-4126-968A-29F3907F364B}" presName="compNode" presStyleCnt="0"/>
      <dgm:spPr/>
    </dgm:pt>
    <dgm:pt modelId="{BA58237A-ACC3-4038-9DA0-79B020084119}" type="pres">
      <dgm:prSet presAssocID="{AF50B4E6-0818-4126-968A-29F3907F364B}" presName="bgRect" presStyleLbl="bgShp" presStyleIdx="4" presStyleCnt="6"/>
      <dgm:spPr>
        <a:solidFill>
          <a:srgbClr val="7030A0"/>
        </a:solidFill>
      </dgm:spPr>
    </dgm:pt>
    <dgm:pt modelId="{D77DF0DD-214D-418B-89C2-3BA7A53CB1D4}" type="pres">
      <dgm:prSet presAssocID="{AF50B4E6-0818-4126-968A-29F3907F364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oking"/>
        </a:ext>
      </dgm:extLst>
    </dgm:pt>
    <dgm:pt modelId="{10C21F03-2DA0-43EE-B633-16515B72DDAC}" type="pres">
      <dgm:prSet presAssocID="{AF50B4E6-0818-4126-968A-29F3907F364B}" presName="spaceRect" presStyleCnt="0"/>
      <dgm:spPr/>
    </dgm:pt>
    <dgm:pt modelId="{DD4A06E5-C253-44B6-9946-A8C12C9D3883}" type="pres">
      <dgm:prSet presAssocID="{AF50B4E6-0818-4126-968A-29F3907F364B}" presName="parTx" presStyleLbl="revTx" presStyleIdx="4" presStyleCnt="6">
        <dgm:presLayoutVars>
          <dgm:chMax val="0"/>
          <dgm:chPref val="0"/>
        </dgm:presLayoutVars>
      </dgm:prSet>
      <dgm:spPr/>
    </dgm:pt>
    <dgm:pt modelId="{107B4023-0824-4DC8-B034-C9415A920895}" type="pres">
      <dgm:prSet presAssocID="{ED69C87A-7237-4559-AF96-535E9D11F6D7}" presName="sibTrans" presStyleCnt="0"/>
      <dgm:spPr/>
    </dgm:pt>
    <dgm:pt modelId="{0C876C96-A5BD-4272-8776-451F5DCEDC98}" type="pres">
      <dgm:prSet presAssocID="{0CB1FADA-C790-4964-8F3C-F90578893FF8}" presName="compNode" presStyleCnt="0"/>
      <dgm:spPr/>
    </dgm:pt>
    <dgm:pt modelId="{C48F9C72-E27D-4371-8BD1-48AF7B753354}" type="pres">
      <dgm:prSet presAssocID="{0CB1FADA-C790-4964-8F3C-F90578893FF8}" presName="bgRect" presStyleLbl="bgShp" presStyleIdx="5" presStyleCnt="6"/>
      <dgm:spPr>
        <a:solidFill>
          <a:schemeClr val="tx2">
            <a:lumMod val="50000"/>
          </a:schemeClr>
        </a:solidFill>
      </dgm:spPr>
    </dgm:pt>
    <dgm:pt modelId="{355EC96F-96A1-4F83-9027-D0F6939AEDDA}" type="pres">
      <dgm:prSet presAssocID="{0CB1FADA-C790-4964-8F3C-F90578893FF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C0CB16A8-BB14-4328-8858-7931B8207312}" type="pres">
      <dgm:prSet presAssocID="{0CB1FADA-C790-4964-8F3C-F90578893FF8}" presName="spaceRect" presStyleCnt="0"/>
      <dgm:spPr/>
    </dgm:pt>
    <dgm:pt modelId="{AAE4A208-6240-4AB1-AA7F-21BD5580596D}" type="pres">
      <dgm:prSet presAssocID="{0CB1FADA-C790-4964-8F3C-F90578893FF8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255FD05-D232-4BAD-8DFC-0C779B89EBC3}" type="presOf" srcId="{964A0DC3-9B00-432F-ABC1-DA1966B1E32C}" destId="{B0C66C08-B9C6-4D32-A460-708DC2171AAD}" srcOrd="0" destOrd="0" presId="urn:microsoft.com/office/officeart/2018/2/layout/IconVerticalSolidList"/>
    <dgm:cxn modelId="{48CC7F27-6B86-44DF-9102-1EFD53E3D8F8}" type="presOf" srcId="{0CB1FADA-C790-4964-8F3C-F90578893FF8}" destId="{AAE4A208-6240-4AB1-AA7F-21BD5580596D}" srcOrd="0" destOrd="0" presId="urn:microsoft.com/office/officeart/2018/2/layout/IconVerticalSolidList"/>
    <dgm:cxn modelId="{9083AD35-C170-4DA5-8C3C-998AEB8145F4}" type="presOf" srcId="{AF50B4E6-0818-4126-968A-29F3907F364B}" destId="{DD4A06E5-C253-44B6-9946-A8C12C9D3883}" srcOrd="0" destOrd="0" presId="urn:microsoft.com/office/officeart/2018/2/layout/IconVerticalSolidList"/>
    <dgm:cxn modelId="{DD7BFF4E-C4B7-475E-8E75-A5F0B51040DE}" srcId="{6CA4D142-8DE2-4E95-8C1F-68FE2C99B474}" destId="{699913DF-88B9-4D9B-AF74-B1935FB40DB9}" srcOrd="2" destOrd="0" parTransId="{21DEFAC0-2544-49C7-8FE5-C9A46D529438}" sibTransId="{7E812E40-DCA2-4554-958A-50625E001D94}"/>
    <dgm:cxn modelId="{9F14C287-0C12-43A9-A835-189591DA0147}" srcId="{6CA4D142-8DE2-4E95-8C1F-68FE2C99B474}" destId="{964A0DC3-9B00-432F-ABC1-DA1966B1E32C}" srcOrd="0" destOrd="0" parTransId="{FF307593-FE08-4060-A789-A1D376C5D989}" sibTransId="{F8292C38-2ACE-48E0-90B4-65853A78D449}"/>
    <dgm:cxn modelId="{F9302FA5-91C8-4743-940D-450B78BE57A8}" type="presOf" srcId="{6CA4D142-8DE2-4E95-8C1F-68FE2C99B474}" destId="{4825197E-B662-45BE-A4B3-F97280887BBA}" srcOrd="0" destOrd="0" presId="urn:microsoft.com/office/officeart/2018/2/layout/IconVerticalSolidList"/>
    <dgm:cxn modelId="{EBD4D5C1-526D-45A9-B100-8062861C585C}" srcId="{6CA4D142-8DE2-4E95-8C1F-68FE2C99B474}" destId="{72CEF800-FB92-4016-B1EE-D2A007475EAC}" srcOrd="1" destOrd="0" parTransId="{F8A8FB87-B65A-4AF2-8C2C-47BEF4D40C10}" sibTransId="{62260467-7B3F-400D-98F7-A6D0D78CDAB5}"/>
    <dgm:cxn modelId="{8D2295C9-04F7-4FA1-AF5B-FCF183E740D9}" type="presOf" srcId="{72CEF800-FB92-4016-B1EE-D2A007475EAC}" destId="{93C4B69A-C08A-4D12-B38C-719455A22D5D}" srcOrd="0" destOrd="0" presId="urn:microsoft.com/office/officeart/2018/2/layout/IconVerticalSolidList"/>
    <dgm:cxn modelId="{B99B2FCD-1491-4859-8D90-C807D27AE264}" type="presOf" srcId="{699913DF-88B9-4D9B-AF74-B1935FB40DB9}" destId="{BF70976C-7885-4381-982C-715B98A203CC}" srcOrd="0" destOrd="0" presId="urn:microsoft.com/office/officeart/2018/2/layout/IconVerticalSolidList"/>
    <dgm:cxn modelId="{16401BDA-AFAF-4909-8D99-CFC5647E977A}" srcId="{6CA4D142-8DE2-4E95-8C1F-68FE2C99B474}" destId="{BC22C8CA-2939-4AC1-B0A8-94E49E4A589B}" srcOrd="3" destOrd="0" parTransId="{19717F91-41A4-4983-A07F-3954E0570E31}" sibTransId="{776C6974-FB4D-40C7-B503-2EB23D441F64}"/>
    <dgm:cxn modelId="{908A67EB-2773-4DEC-BCCE-174396C40447}" srcId="{6CA4D142-8DE2-4E95-8C1F-68FE2C99B474}" destId="{0CB1FADA-C790-4964-8F3C-F90578893FF8}" srcOrd="5" destOrd="0" parTransId="{5A4B20B5-BBF1-4044-9BB2-67C47FAA03ED}" sibTransId="{CD38D1E6-C735-4E80-A421-0C3628783381}"/>
    <dgm:cxn modelId="{0F0C55F4-78BE-4298-A074-3DF6C66280FE}" srcId="{6CA4D142-8DE2-4E95-8C1F-68FE2C99B474}" destId="{AF50B4E6-0818-4126-968A-29F3907F364B}" srcOrd="4" destOrd="0" parTransId="{8B7E13C5-3D12-49F5-A53A-8A3BACD6F457}" sibTransId="{ED69C87A-7237-4559-AF96-535E9D11F6D7}"/>
    <dgm:cxn modelId="{03944FFA-83D1-4B26-9AC5-7D06C6326E05}" type="presOf" srcId="{BC22C8CA-2939-4AC1-B0A8-94E49E4A589B}" destId="{16C98150-1B55-49D6-944A-1169A04AE047}" srcOrd="0" destOrd="0" presId="urn:microsoft.com/office/officeart/2018/2/layout/IconVerticalSolidList"/>
    <dgm:cxn modelId="{6A21ACFF-98DA-4138-A6F5-9B3BF05AC2C0}" type="presParOf" srcId="{4825197E-B662-45BE-A4B3-F97280887BBA}" destId="{3A082E69-EECA-4E1C-B75F-84D3ED7CD561}" srcOrd="0" destOrd="0" presId="urn:microsoft.com/office/officeart/2018/2/layout/IconVerticalSolidList"/>
    <dgm:cxn modelId="{98EC1A88-2052-4C6D-AA7A-FFABCFE826A4}" type="presParOf" srcId="{3A082E69-EECA-4E1C-B75F-84D3ED7CD561}" destId="{D73C0D7D-50C9-4185-A003-598013106B50}" srcOrd="0" destOrd="0" presId="urn:microsoft.com/office/officeart/2018/2/layout/IconVerticalSolidList"/>
    <dgm:cxn modelId="{A2137654-B1A8-4AAF-BF4F-D9017AA41A1E}" type="presParOf" srcId="{3A082E69-EECA-4E1C-B75F-84D3ED7CD561}" destId="{1186ACA0-AF1C-41BC-8064-2782A590C04C}" srcOrd="1" destOrd="0" presId="urn:microsoft.com/office/officeart/2018/2/layout/IconVerticalSolidList"/>
    <dgm:cxn modelId="{227785FF-44D8-4A6C-B847-0E4DF1E6ED1A}" type="presParOf" srcId="{3A082E69-EECA-4E1C-B75F-84D3ED7CD561}" destId="{413853BC-E225-4591-BC3D-7404513237E6}" srcOrd="2" destOrd="0" presId="urn:microsoft.com/office/officeart/2018/2/layout/IconVerticalSolidList"/>
    <dgm:cxn modelId="{BA53927A-3CBE-4FAF-AC9F-4344BB8711DD}" type="presParOf" srcId="{3A082E69-EECA-4E1C-B75F-84D3ED7CD561}" destId="{B0C66C08-B9C6-4D32-A460-708DC2171AAD}" srcOrd="3" destOrd="0" presId="urn:microsoft.com/office/officeart/2018/2/layout/IconVerticalSolidList"/>
    <dgm:cxn modelId="{6B2E6FCD-A26A-40A7-85A7-AEDD6D5B4F6F}" type="presParOf" srcId="{4825197E-B662-45BE-A4B3-F97280887BBA}" destId="{1C2CC792-A91B-442D-96A6-FC9A7277165C}" srcOrd="1" destOrd="0" presId="urn:microsoft.com/office/officeart/2018/2/layout/IconVerticalSolidList"/>
    <dgm:cxn modelId="{0C168AEC-206F-4EB7-8DB6-4BCAE6049479}" type="presParOf" srcId="{4825197E-B662-45BE-A4B3-F97280887BBA}" destId="{C820BE6E-13A0-4CF8-97BF-80F46D286C7E}" srcOrd="2" destOrd="0" presId="urn:microsoft.com/office/officeart/2018/2/layout/IconVerticalSolidList"/>
    <dgm:cxn modelId="{E0B3610F-076A-4C0F-8326-8498ECD87CDB}" type="presParOf" srcId="{C820BE6E-13A0-4CF8-97BF-80F46D286C7E}" destId="{DB7482A4-5EF8-4705-84D6-F497F8680F46}" srcOrd="0" destOrd="0" presId="urn:microsoft.com/office/officeart/2018/2/layout/IconVerticalSolidList"/>
    <dgm:cxn modelId="{85ECA6D2-9135-4EAE-B1D6-99D719BB8B91}" type="presParOf" srcId="{C820BE6E-13A0-4CF8-97BF-80F46D286C7E}" destId="{A70E40A3-59E2-4B5B-A417-519C80E48048}" srcOrd="1" destOrd="0" presId="urn:microsoft.com/office/officeart/2018/2/layout/IconVerticalSolidList"/>
    <dgm:cxn modelId="{E060EB21-0EAC-4C67-A68F-3A15E508D47A}" type="presParOf" srcId="{C820BE6E-13A0-4CF8-97BF-80F46D286C7E}" destId="{923B4B86-85ED-45E2-BD89-A0F03C3ADD3F}" srcOrd="2" destOrd="0" presId="urn:microsoft.com/office/officeart/2018/2/layout/IconVerticalSolidList"/>
    <dgm:cxn modelId="{084B0C80-6DD1-44A0-831E-BE339382F3BD}" type="presParOf" srcId="{C820BE6E-13A0-4CF8-97BF-80F46D286C7E}" destId="{93C4B69A-C08A-4D12-B38C-719455A22D5D}" srcOrd="3" destOrd="0" presId="urn:microsoft.com/office/officeart/2018/2/layout/IconVerticalSolidList"/>
    <dgm:cxn modelId="{0D676FEE-C545-4EA1-8760-C61C14282162}" type="presParOf" srcId="{4825197E-B662-45BE-A4B3-F97280887BBA}" destId="{78118A0B-7219-4A43-B117-360CEA8CF7D8}" srcOrd="3" destOrd="0" presId="urn:microsoft.com/office/officeart/2018/2/layout/IconVerticalSolidList"/>
    <dgm:cxn modelId="{A93C2134-2B16-4E74-A95D-082624B49AAF}" type="presParOf" srcId="{4825197E-B662-45BE-A4B3-F97280887BBA}" destId="{34AC8641-AE4B-4D02-9228-546D2236C507}" srcOrd="4" destOrd="0" presId="urn:microsoft.com/office/officeart/2018/2/layout/IconVerticalSolidList"/>
    <dgm:cxn modelId="{12F5D960-0960-44CC-9E03-ADD89546E14B}" type="presParOf" srcId="{34AC8641-AE4B-4D02-9228-546D2236C507}" destId="{CD80BA91-7A0C-415E-A2B0-AD2951101C53}" srcOrd="0" destOrd="0" presId="urn:microsoft.com/office/officeart/2018/2/layout/IconVerticalSolidList"/>
    <dgm:cxn modelId="{FDFAC3E3-BF6A-46D6-B0C8-B834024F63FA}" type="presParOf" srcId="{34AC8641-AE4B-4D02-9228-546D2236C507}" destId="{2C8C7988-D972-47C1-BE45-F6340F5C8BCB}" srcOrd="1" destOrd="0" presId="urn:microsoft.com/office/officeart/2018/2/layout/IconVerticalSolidList"/>
    <dgm:cxn modelId="{14163C64-A426-4D94-8BC6-48CBAD9A96F2}" type="presParOf" srcId="{34AC8641-AE4B-4D02-9228-546D2236C507}" destId="{BBBC7D78-AE37-459E-9E10-A38F7DFEE139}" srcOrd="2" destOrd="0" presId="urn:microsoft.com/office/officeart/2018/2/layout/IconVerticalSolidList"/>
    <dgm:cxn modelId="{52879B25-AAB5-48C4-A6FE-4A48C8DEB3F5}" type="presParOf" srcId="{34AC8641-AE4B-4D02-9228-546D2236C507}" destId="{BF70976C-7885-4381-982C-715B98A203CC}" srcOrd="3" destOrd="0" presId="urn:microsoft.com/office/officeart/2018/2/layout/IconVerticalSolidList"/>
    <dgm:cxn modelId="{79FEBA18-A40E-4CF7-B678-E08D14463C78}" type="presParOf" srcId="{4825197E-B662-45BE-A4B3-F97280887BBA}" destId="{5D0BE119-43BF-4D75-9A2D-A69A750937F0}" srcOrd="5" destOrd="0" presId="urn:microsoft.com/office/officeart/2018/2/layout/IconVerticalSolidList"/>
    <dgm:cxn modelId="{2F510CA9-5F17-481A-9D84-2A8F81F439E8}" type="presParOf" srcId="{4825197E-B662-45BE-A4B3-F97280887BBA}" destId="{4C4B0E1A-3D49-4322-A320-8888C48C616D}" srcOrd="6" destOrd="0" presId="urn:microsoft.com/office/officeart/2018/2/layout/IconVerticalSolidList"/>
    <dgm:cxn modelId="{15C03696-EDBE-4ACC-A34D-B7377C455413}" type="presParOf" srcId="{4C4B0E1A-3D49-4322-A320-8888C48C616D}" destId="{E086ED7F-19B7-41BE-8A67-1D23053137B9}" srcOrd="0" destOrd="0" presId="urn:microsoft.com/office/officeart/2018/2/layout/IconVerticalSolidList"/>
    <dgm:cxn modelId="{91F282AA-F916-42DE-A17C-2575AC2CBA1D}" type="presParOf" srcId="{4C4B0E1A-3D49-4322-A320-8888C48C616D}" destId="{528BD709-B6FF-476D-A5E6-9BF9CC6C7F63}" srcOrd="1" destOrd="0" presId="urn:microsoft.com/office/officeart/2018/2/layout/IconVerticalSolidList"/>
    <dgm:cxn modelId="{D34FD7AD-7457-48F5-B9FE-3C77A1930F82}" type="presParOf" srcId="{4C4B0E1A-3D49-4322-A320-8888C48C616D}" destId="{0F5E1EE0-EED4-4B95-81E9-DE30A10AD1DC}" srcOrd="2" destOrd="0" presId="urn:microsoft.com/office/officeart/2018/2/layout/IconVerticalSolidList"/>
    <dgm:cxn modelId="{54B8B983-2B29-460A-AD83-2A5C05C2F486}" type="presParOf" srcId="{4C4B0E1A-3D49-4322-A320-8888C48C616D}" destId="{16C98150-1B55-49D6-944A-1169A04AE047}" srcOrd="3" destOrd="0" presId="urn:microsoft.com/office/officeart/2018/2/layout/IconVerticalSolidList"/>
    <dgm:cxn modelId="{BDF4E80F-43D2-4621-9FCA-C3116C1746D1}" type="presParOf" srcId="{4825197E-B662-45BE-A4B3-F97280887BBA}" destId="{26718981-69BA-4800-8A8E-1B2A5793CEFC}" srcOrd="7" destOrd="0" presId="urn:microsoft.com/office/officeart/2018/2/layout/IconVerticalSolidList"/>
    <dgm:cxn modelId="{9134FAA0-5DA3-40AA-9A8D-84C1788FC667}" type="presParOf" srcId="{4825197E-B662-45BE-A4B3-F97280887BBA}" destId="{6626B323-FAD6-4864-BCCB-C11CDEB2DABE}" srcOrd="8" destOrd="0" presId="urn:microsoft.com/office/officeart/2018/2/layout/IconVerticalSolidList"/>
    <dgm:cxn modelId="{D0DBEDB9-C235-4711-B960-AB03ECC50121}" type="presParOf" srcId="{6626B323-FAD6-4864-BCCB-C11CDEB2DABE}" destId="{BA58237A-ACC3-4038-9DA0-79B020084119}" srcOrd="0" destOrd="0" presId="urn:microsoft.com/office/officeart/2018/2/layout/IconVerticalSolidList"/>
    <dgm:cxn modelId="{658DAAA9-213E-447F-BAD2-DB04C3D58FE7}" type="presParOf" srcId="{6626B323-FAD6-4864-BCCB-C11CDEB2DABE}" destId="{D77DF0DD-214D-418B-89C2-3BA7A53CB1D4}" srcOrd="1" destOrd="0" presId="urn:microsoft.com/office/officeart/2018/2/layout/IconVerticalSolidList"/>
    <dgm:cxn modelId="{FD756042-4E41-4F5D-B32D-F72F11302242}" type="presParOf" srcId="{6626B323-FAD6-4864-BCCB-C11CDEB2DABE}" destId="{10C21F03-2DA0-43EE-B633-16515B72DDAC}" srcOrd="2" destOrd="0" presId="urn:microsoft.com/office/officeart/2018/2/layout/IconVerticalSolidList"/>
    <dgm:cxn modelId="{20E0004D-CC7B-4A14-A58E-C884370C0248}" type="presParOf" srcId="{6626B323-FAD6-4864-BCCB-C11CDEB2DABE}" destId="{DD4A06E5-C253-44B6-9946-A8C12C9D3883}" srcOrd="3" destOrd="0" presId="urn:microsoft.com/office/officeart/2018/2/layout/IconVerticalSolidList"/>
    <dgm:cxn modelId="{8726652D-43C6-4364-B6F6-E18CC31225F6}" type="presParOf" srcId="{4825197E-B662-45BE-A4B3-F97280887BBA}" destId="{107B4023-0824-4DC8-B034-C9415A920895}" srcOrd="9" destOrd="0" presId="urn:microsoft.com/office/officeart/2018/2/layout/IconVerticalSolidList"/>
    <dgm:cxn modelId="{F9EF154B-1587-4D6D-A513-25F7EBEA802B}" type="presParOf" srcId="{4825197E-B662-45BE-A4B3-F97280887BBA}" destId="{0C876C96-A5BD-4272-8776-451F5DCEDC98}" srcOrd="10" destOrd="0" presId="urn:microsoft.com/office/officeart/2018/2/layout/IconVerticalSolidList"/>
    <dgm:cxn modelId="{7F4C6B97-966C-4AE6-B178-7A440ED3A4A2}" type="presParOf" srcId="{0C876C96-A5BD-4272-8776-451F5DCEDC98}" destId="{C48F9C72-E27D-4371-8BD1-48AF7B753354}" srcOrd="0" destOrd="0" presId="urn:microsoft.com/office/officeart/2018/2/layout/IconVerticalSolidList"/>
    <dgm:cxn modelId="{E16BEA07-59D3-4038-ACC0-6B46F4895DE1}" type="presParOf" srcId="{0C876C96-A5BD-4272-8776-451F5DCEDC98}" destId="{355EC96F-96A1-4F83-9027-D0F6939AEDDA}" srcOrd="1" destOrd="0" presId="urn:microsoft.com/office/officeart/2018/2/layout/IconVerticalSolidList"/>
    <dgm:cxn modelId="{48A64E19-9FD8-4A34-9057-C471B2F77A4E}" type="presParOf" srcId="{0C876C96-A5BD-4272-8776-451F5DCEDC98}" destId="{C0CB16A8-BB14-4328-8858-7931B8207312}" srcOrd="2" destOrd="0" presId="urn:microsoft.com/office/officeart/2018/2/layout/IconVerticalSolidList"/>
    <dgm:cxn modelId="{FDF1D629-C3D4-422A-A2A0-EEFF5F33DF8B}" type="presParOf" srcId="{0C876C96-A5BD-4272-8776-451F5DCEDC98}" destId="{AAE4A208-6240-4AB1-AA7F-21BD558059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6E9F1E-432D-400B-9C52-CA01ACD839AE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30B53-4DAD-4442-B1DD-7CCB7711B235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EFB393-9BF6-4806-A68D-F8E4550E1410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Excretion – the process of eliminating waste products </a:t>
          </a:r>
        </a:p>
      </dsp:txBody>
      <dsp:txXfrm>
        <a:off x="1429899" y="2442"/>
        <a:ext cx="5083704" cy="1238008"/>
      </dsp:txXfrm>
    </dsp:sp>
    <dsp:sp modelId="{E4CED1B9-3127-432C-BFF2-720E0FB1745D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B6618-7AA6-4EC1-BF92-7040A919AF37}">
      <dsp:nvSpPr>
        <dsp:cNvPr id="0" name=""/>
        <dsp:cNvSpPr/>
      </dsp:nvSpPr>
      <dsp:spPr>
        <a:xfrm>
          <a:off x="374497" y="1828505"/>
          <a:ext cx="680904" cy="680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F907C-B076-4060-9645-910AA0398C8C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Maintains an appropriate fluid volume – regulating the amount of water that is excreted in the urine. </a:t>
          </a:r>
        </a:p>
      </dsp:txBody>
      <dsp:txXfrm>
        <a:off x="1429899" y="1549953"/>
        <a:ext cx="5083704" cy="1238008"/>
      </dsp:txXfrm>
    </dsp:sp>
    <dsp:sp modelId="{60D5A232-E3B9-4D64-8B33-20842BE281DC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A0E89-EE4C-48EA-AAF6-739495A7872F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5EAD1-1FBE-43D3-9BB6-4605B3890A40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Regulates the concentrations of various electrolytes in the body fluids</a:t>
          </a:r>
        </a:p>
      </dsp:txBody>
      <dsp:txXfrm>
        <a:off x="1429899" y="3097464"/>
        <a:ext cx="5083704" cy="1238008"/>
      </dsp:txXfrm>
    </dsp:sp>
    <dsp:sp modelId="{B9BA4CD5-A79A-46A1-BB48-721C64510EAE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3F37E2-79A4-4F4F-B00D-524ECA0C2ACE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9CA0D-4712-463F-B3B6-4EE5F483715E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Maintaining normal pH of the blood. </a:t>
          </a:r>
        </a:p>
      </dsp:txBody>
      <dsp:txXfrm>
        <a:off x="1429899" y="4644974"/>
        <a:ext cx="5083704" cy="1238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C0D7D-50C9-4185-A003-598013106B50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6ACA0-AF1C-41BC-8064-2782A590C04C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66C08-B9C6-4D32-A460-708DC2171AAD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Regulation of plasma ionic composition</a:t>
          </a:r>
          <a:endParaRPr lang="en-US" sz="1900" kern="1200"/>
        </a:p>
      </dsp:txBody>
      <dsp:txXfrm>
        <a:off x="937002" y="1903"/>
        <a:ext cx="5576601" cy="811257"/>
      </dsp:txXfrm>
    </dsp:sp>
    <dsp:sp modelId="{DB7482A4-5EF8-4705-84D6-F497F8680F46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E40A3-59E2-4B5B-A417-519C80E48048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4B69A-C08A-4D12-B38C-719455A22D5D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Regulation of plasma osmolarity</a:t>
          </a:r>
          <a:endParaRPr lang="en-US" sz="1900" kern="1200"/>
        </a:p>
      </dsp:txBody>
      <dsp:txXfrm>
        <a:off x="937002" y="1015975"/>
        <a:ext cx="5576601" cy="811257"/>
      </dsp:txXfrm>
    </dsp:sp>
    <dsp:sp modelId="{CD80BA91-7A0C-415E-A2B0-AD2951101C53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C7988-D972-47C1-BE45-F6340F5C8BCB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70976C-7885-4381-982C-715B98A203CC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Regulation of plasma volume</a:t>
          </a:r>
          <a:endParaRPr lang="en-US" sz="1900" kern="1200"/>
        </a:p>
      </dsp:txBody>
      <dsp:txXfrm>
        <a:off x="937002" y="2030048"/>
        <a:ext cx="5576601" cy="811257"/>
      </dsp:txXfrm>
    </dsp:sp>
    <dsp:sp modelId="{E086ED7F-19B7-41BE-8A67-1D23053137B9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BD709-B6FF-476D-A5E6-9BF9CC6C7F63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C98150-1B55-49D6-944A-1169A04AE047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Regulation of plasma hydrogen ion concentration (pH)</a:t>
          </a:r>
          <a:endParaRPr lang="en-US" sz="1900" kern="1200"/>
        </a:p>
      </dsp:txBody>
      <dsp:txXfrm>
        <a:off x="937002" y="3044120"/>
        <a:ext cx="5576601" cy="811257"/>
      </dsp:txXfrm>
    </dsp:sp>
    <dsp:sp modelId="{BA58237A-ACC3-4038-9DA0-79B020084119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DF0DD-214D-418B-89C2-3BA7A53CB1D4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A06E5-C253-44B6-9946-A8C12C9D3883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Removal of metabolic waste products and foreign substances from the plasma</a:t>
          </a:r>
          <a:endParaRPr lang="en-US" sz="1900" kern="1200"/>
        </a:p>
      </dsp:txBody>
      <dsp:txXfrm>
        <a:off x="937002" y="4058192"/>
        <a:ext cx="5576601" cy="811257"/>
      </dsp:txXfrm>
    </dsp:sp>
    <dsp:sp modelId="{C48F9C72-E27D-4371-8BD1-48AF7B753354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EC96F-96A1-4F83-9027-D0F6939AEDDA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4A208-6240-4AB1-AA7F-21BD5580596D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Secretion of Hormones</a:t>
          </a:r>
          <a:endParaRPr lang="en-US" sz="1900" kern="1200"/>
        </a:p>
      </dsp:txBody>
      <dsp:txXfrm>
        <a:off x="937002" y="5072264"/>
        <a:ext cx="5576601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6032-7CEB-4FB7-9157-24A1EF3D3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7DCF5-90A7-4DAD-8ADD-441EA1856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E6897-6C6B-40AE-8555-5C1A3739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9262-3FE4-412A-8AD5-850FC9E0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1FEF2-4363-4324-B06C-36FB1F40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C4068-48FA-4AFC-99F7-F3A6EBF4B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41F8B-B258-4499-8E8B-181A27EDE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AFD1E-A042-4F23-B863-8D4F0F67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61C97-0418-4EA9-B9E0-A06754CD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E9A79-E368-46A7-882C-77F3BEF6C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0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0F5108-6B49-4562-9C88-CE7A36A98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7BB05-F645-4992-BD06-E2FD64889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DDE5B-052C-4686-9417-1DB6AA35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45712-5830-48D9-90FE-374A9F53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1FACA-3CCA-432E-88F2-13ADA1291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F14B8-3B2D-47EA-81C0-6815C64A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8339-5BAE-4E7D-80CD-AD6322EB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5CC2-4D1A-4556-B2D2-FAB0EB9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69F1A-816D-4E99-AC96-B73F354B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F45D5-16FB-49B0-BB88-E01D25F2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0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C558-6D3B-429C-802F-2768F762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47FE10-3FA6-40D5-BEA2-C1294042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5C30B-1D40-4188-AE8F-2AD1BC0F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D4B0F-A2C4-4A81-B57E-D08109759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6306E-0C9E-43D8-A718-730896C3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59490-43B8-47D8-B0DA-00700062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FA7EF-95BA-4211-B075-E4DA53CB3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0E1D2-3782-4486-AD23-FF8184DCE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B499C3-EB35-4189-8D40-A98B0D9F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5D406-EEB5-4CE9-80C0-5526F6B9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B3BC63-72A0-4ECE-B7F7-F52F4323E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4384-5D56-4F78-A9FF-8AFC4D41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45DF6-3CBF-4177-BA9D-E61F856C7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0547B-BA68-40EC-B1FA-6C3E5B945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067FD-94BB-4411-9289-5813434A3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4C57F3-196E-4972-AC8F-1D275CB272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25B10-536B-49C0-9F8B-B6AF80C3F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29CBF-11E4-478D-B1A4-D1246B54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EECB2-9285-42B2-9181-0CD2DD43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1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CC394-659F-43CE-AF56-16E3AD48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A412E4-3F65-4178-8FB2-DE201271C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BB22D7-5521-4BF6-9F62-B56CB5345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BF1DC-D7F5-45DE-AE31-C58356E9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1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D7AED9-0E28-480F-B0B5-519ABAF7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03C5F-B419-42FE-8CD4-E5364E60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BC0B1-77C6-4E06-AD28-FD9843423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7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F4DE2-5A44-4DC4-A92B-4F2156A03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E162-231C-4425-84E7-9E288014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45478-B84D-4988-9AE4-550676D4B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6E4CA-7FA7-40CC-83C6-4F069A4A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5FDC6-DC97-4ABE-A849-2F1CBDC4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2CEDB-1B37-431C-A386-9A9A9960C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6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2564-7749-4996-9FFB-17D71C4C8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E1834-13BD-40AF-8FB1-9CDB4F9E5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005FF-7D72-41E3-9409-BF3B7A6E3F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70421-1EC0-4E67-830C-0A796CEE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78519-A65A-433F-9272-3166BDBB6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FD2BF-7643-4140-A142-63279408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70E3A9-E58F-44CC-B146-160C0E3ED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B301D-2F93-4C13-B948-3413F0734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1BC1-09F4-4473-822E-11B1C68DA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A31F0-C42F-46D5-8C6D-A55D32D118B3}" type="datetimeFigureOut">
              <a:rPr lang="en-US" smtClean="0"/>
              <a:t>12/6/2019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DE49C-BD80-4F78-A330-827BAD04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3BDD-A454-4EC8-9643-AB7013629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7205-66F3-4EAF-9963-D6408933F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7357103/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.com/academy/lesson/renal-artery-definition-function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-portal.com/academy/lesson/urinary-system-organs-that-detoxify-the-body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9125953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ology.stackexchange.com/questions/9422/what-is-the-difference-between-the-ureter-and-urethra-also-between-the-renal-pa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geek.com/what-is-the-renal-tubule.htm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egeek.com/what-is-the-renal-tubule.htm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-portal.com/academy/lesson/the-nephron-the-glomeruluss-major-structures-and-functions.html#lesson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textbc.ca/biology/chapter/22-2-the-kidneys-and-osmoregulatory-organs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lideplayer.com/slide/3883104/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onfinder.com/icons/458174/lab_test_medical_test_urine_drop_urine_test_tube_ico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rash-can-garbage-waste-full-36103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96367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D0E8D-1C03-46C2-8AE9-38D517736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3" y="1120285"/>
            <a:ext cx="3348227" cy="2809875"/>
          </a:xfrm>
        </p:spPr>
        <p:txBody>
          <a:bodyPr anchor="b">
            <a:normAutofit/>
          </a:bodyPr>
          <a:lstStyle/>
          <a:p>
            <a:pPr algn="l"/>
            <a:r>
              <a:rPr lang="en-US" sz="4000">
                <a:solidFill>
                  <a:schemeClr val="bg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sz="4000" b="1">
                <a:solidFill>
                  <a:schemeClr val="bg1">
                    <a:lumMod val="85000"/>
                    <a:lumOff val="15000"/>
                  </a:schemeClr>
                </a:solidFill>
              </a:rPr>
              <a:t>Urinary System</a:t>
            </a:r>
            <a:endParaRPr lang="en-US" sz="400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80928-427B-4BD1-AD4D-281693C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930160"/>
            <a:ext cx="3348228" cy="928494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By Scientist Cindy</a:t>
            </a:r>
          </a:p>
        </p:txBody>
      </p:sp>
      <p:pic>
        <p:nvPicPr>
          <p:cNvPr id="7" name="Graphic 6" descr="Water">
            <a:extLst>
              <a:ext uri="{FF2B5EF4-FFF2-40B4-BE49-F238E27FC236}">
                <a16:creationId xmlns:a16="http://schemas.microsoft.com/office/drawing/2014/main" id="{D3379416-D404-4010-B5CC-08B366C3C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8216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3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ACDFB-1BB9-4C91-BE7F-DD905231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8"/>
            <a:ext cx="3363974" cy="709472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regions of the kidney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E6AA2-C517-4CE5-A09D-DA3A886C8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35494"/>
            <a:ext cx="3363974" cy="43181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There are three major regions of the kidney: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renal cortex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renal medulla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renal pelvis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 outer, granulated layer is the renal cortex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 inner radially striated layer is the renal medulla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 renal medulla contains the renal pyramids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 renal pelvis are continuous with the ureters</a:t>
            </a:r>
          </a:p>
        </p:txBody>
      </p:sp>
      <p:pic>
        <p:nvPicPr>
          <p:cNvPr id="6" name="Picture 5" descr="A picture containing invertebrate, animal&#10;&#10;Description automatically generated">
            <a:extLst>
              <a:ext uri="{FF2B5EF4-FFF2-40B4-BE49-F238E27FC236}">
                <a16:creationId xmlns:a16="http://schemas.microsoft.com/office/drawing/2014/main" id="{326413A3-97D8-49A2-86B8-52D3C518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18119"/>
            <a:ext cx="6250769" cy="4688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48FF44-10F0-438B-B85B-5480A304B9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6439097" y="4166771"/>
            <a:ext cx="4421735" cy="25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4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51C8B2-F6CB-46AA-B88A-37CB47A7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Renal Vein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A7468-42D4-4417-9220-F3AA8FF00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b="1" dirty="0">
                <a:solidFill>
                  <a:schemeClr val="bg1"/>
                </a:solidFill>
              </a:rPr>
              <a:t>renal veins </a:t>
            </a:r>
            <a:r>
              <a:rPr lang="en-US" sz="2000" dirty="0">
                <a:solidFill>
                  <a:schemeClr val="bg1"/>
                </a:solidFill>
              </a:rPr>
              <a:t>are veins that drain the kidney.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They connect the kidney to the inferior vena cava.</a:t>
            </a:r>
          </a:p>
        </p:txBody>
      </p:sp>
      <p:pic>
        <p:nvPicPr>
          <p:cNvPr id="2050" name="Picture 2" descr="Image result for renal vein">
            <a:extLst>
              <a:ext uri="{FF2B5EF4-FFF2-40B4-BE49-F238E27FC236}">
                <a16:creationId xmlns:a16="http://schemas.microsoft.com/office/drawing/2014/main" id="{E0674101-CE53-4103-9117-E3A7EED7B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074849"/>
            <a:ext cx="6250769" cy="45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4C5B0C-E559-4564-91CD-FDEAD9AB0D5C}"/>
              </a:ext>
            </a:extLst>
          </p:cNvPr>
          <p:cNvSpPr/>
          <p:nvPr/>
        </p:nvSpPr>
        <p:spPr>
          <a:xfrm>
            <a:off x="5799712" y="1257458"/>
            <a:ext cx="184287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inferior vena cava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BC2FCF-6CCF-42BA-9CA9-3D0D9558A1E1}"/>
              </a:ext>
            </a:extLst>
          </p:cNvPr>
          <p:cNvSpPr/>
          <p:nvPr/>
        </p:nvSpPr>
        <p:spPr>
          <a:xfrm>
            <a:off x="7392269" y="4580897"/>
            <a:ext cx="115140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Renal vein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9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54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ED8C6-648D-4457-B021-341F2126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Renal Artery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8E9431D-ABB7-42F9-9145-2B90073A7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ABF36-AD1F-4CAC-9432-6AEBBD8CE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The </a:t>
            </a:r>
            <a:r>
              <a:rPr lang="en-US" sz="2000" b="1">
                <a:solidFill>
                  <a:srgbClr val="FFFFFF"/>
                </a:solidFill>
              </a:rPr>
              <a:t>renal arteries </a:t>
            </a:r>
            <a:r>
              <a:rPr lang="en-US" sz="2000">
                <a:solidFill>
                  <a:srgbClr val="FFFFFF"/>
                </a:solidFill>
              </a:rPr>
              <a:t>arise off the abdominal aorta and supply the kidneys with blood. </a:t>
            </a:r>
          </a:p>
          <a:p>
            <a:r>
              <a:rPr lang="en-US" sz="2000">
                <a:solidFill>
                  <a:srgbClr val="FFFFFF"/>
                </a:solidFill>
              </a:rPr>
              <a:t>The renal arteries carry a large portion of the total blood flow to the kidneys. </a:t>
            </a:r>
          </a:p>
          <a:p>
            <a:r>
              <a:rPr lang="en-US" sz="2000">
                <a:solidFill>
                  <a:srgbClr val="FFFFFF"/>
                </a:solidFill>
              </a:rPr>
              <a:t>Up to a third of the total cardiac output can pass through the renal arteries to be filtered by the kidneys.</a:t>
            </a:r>
          </a:p>
        </p:txBody>
      </p:sp>
    </p:spTree>
    <p:extLst>
      <p:ext uri="{BB962C8B-B14F-4D97-AF65-F5344CB8AC3E}">
        <p14:creationId xmlns:p14="http://schemas.microsoft.com/office/powerpoint/2010/main" val="64868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4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B3B33-2F53-43BF-9096-608E1398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en-US" b="1">
                <a:solidFill>
                  <a:srgbClr val="FFFFFF"/>
                </a:solidFill>
              </a:rPr>
              <a:t>Ureters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C477FC7C-45A1-4B76-BD08-337C2EA2CA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477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3B7F3-494E-42EC-B455-72CADD61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The </a:t>
            </a:r>
            <a:r>
              <a:rPr lang="en-US" sz="2000" b="1" dirty="0">
                <a:solidFill>
                  <a:srgbClr val="FFFFFF"/>
                </a:solidFill>
              </a:rPr>
              <a:t>ureters </a:t>
            </a:r>
            <a:r>
              <a:rPr lang="en-US" sz="2000" dirty="0">
                <a:solidFill>
                  <a:srgbClr val="FFFFFF"/>
                </a:solidFill>
              </a:rPr>
              <a:t>are two tubes that drain urine from the kidneys to the bladder.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Muscles in the walls of the ureters send the urine in small spurts into the bladder</a:t>
            </a:r>
          </a:p>
          <a:p>
            <a:r>
              <a:rPr lang="en-US" sz="2000" dirty="0">
                <a:solidFill>
                  <a:srgbClr val="FFFFFF"/>
                </a:solidFill>
              </a:rPr>
              <a:t>After the urine enters the bladder from the ureters, small folds in the bladder mucosa act like valves preventing backward flow of the urine. </a:t>
            </a:r>
          </a:p>
        </p:txBody>
      </p:sp>
    </p:spTree>
    <p:extLst>
      <p:ext uri="{BB962C8B-B14F-4D97-AF65-F5344CB8AC3E}">
        <p14:creationId xmlns:p14="http://schemas.microsoft.com/office/powerpoint/2010/main" val="232376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B3B33-2F53-43BF-9096-608E1398F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Urinary Sphincters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3B7F3-494E-42EC-B455-72CADD61E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The outlet of the bladder is controlled by a sphincter muscle. 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A full bladder stimulates sensory nerves in the bladder wall that relax the sphincter and allow release of the urine. </a:t>
            </a:r>
            <a:r>
              <a:rPr lang="en-US" sz="1400" i="1" dirty="0">
                <a:solidFill>
                  <a:schemeClr val="bg1"/>
                </a:solidFill>
              </a:rPr>
              <a:t>However, relaxation of the sphincter is also in part a learned response under voluntary control. </a:t>
            </a:r>
          </a:p>
          <a:p>
            <a:pPr lvl="1"/>
            <a:r>
              <a:rPr lang="en-US" sz="1700" dirty="0">
                <a:solidFill>
                  <a:schemeClr val="bg1"/>
                </a:solidFill>
              </a:rPr>
              <a:t>The released urine enters the urethra.</a:t>
            </a:r>
          </a:p>
        </p:txBody>
      </p:sp>
      <p:pic>
        <p:nvPicPr>
          <p:cNvPr id="10" name="Picture 9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D0E3001E-5252-4669-8FBB-83EBD37F5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9185" b="3802"/>
          <a:stretch/>
        </p:blipFill>
        <p:spPr>
          <a:xfrm>
            <a:off x="5297763" y="865587"/>
            <a:ext cx="6250769" cy="49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5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E475F-CC3D-4520-9B49-9AEA5C060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4000"/>
              <a:t>The </a:t>
            </a:r>
            <a:r>
              <a:rPr lang="en-US" sz="4000" b="1"/>
              <a:t>urethra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B635A-9A15-4B1E-A686-E4C074A0E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urethra </a:t>
            </a:r>
            <a:r>
              <a:rPr lang="en-US" dirty="0"/>
              <a:t>is a muscular tube that connects the bladder with the outside of the body.</a:t>
            </a:r>
          </a:p>
          <a:p>
            <a:r>
              <a:rPr lang="en-US" dirty="0"/>
              <a:t>The function of the urethra is to remove urine from the body. 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BEF9B170-32B4-4C83-8BA4-C70AD4FBDA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5952"/>
          <a:stretch/>
        </p:blipFill>
        <p:spPr>
          <a:xfrm>
            <a:off x="5283708" y="722376"/>
            <a:ext cx="6263640" cy="54132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187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567F6-E2AB-4267-8D2B-CD994B8E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460" y="643467"/>
            <a:ext cx="3208934" cy="5571066"/>
          </a:xfrm>
          <a:prstGeom prst="rect">
            <a:avLst/>
          </a:prstGeom>
        </p:spPr>
      </p:pic>
      <p:sp>
        <p:nvSpPr>
          <p:cNvPr id="25" name="Rectangle 20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C170633-AC7C-4D30-BF30-C02018D480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180" y="1202531"/>
            <a:ext cx="5129784" cy="4452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8DDD7E-9E64-4BA8-AA96-DB0E6C47E6FE}"/>
              </a:ext>
            </a:extLst>
          </p:cNvPr>
          <p:cNvSpPr/>
          <p:nvPr/>
        </p:nvSpPr>
        <p:spPr>
          <a:xfrm>
            <a:off x="723163" y="643467"/>
            <a:ext cx="5056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female urethra is much shorter than the male urethra.</a:t>
            </a:r>
          </a:p>
        </p:txBody>
      </p:sp>
    </p:spTree>
    <p:extLst>
      <p:ext uri="{BB962C8B-B14F-4D97-AF65-F5344CB8AC3E}">
        <p14:creationId xmlns:p14="http://schemas.microsoft.com/office/powerpoint/2010/main" val="294167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3A82-B46D-484E-9E66-D483A8C3C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The Female Urethra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C501-EBA4-4505-84DC-08B65821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The female urethra is much shorter than the male urethra.</a:t>
            </a:r>
          </a:p>
          <a:p>
            <a:r>
              <a:rPr lang="en-US" sz="2000" dirty="0"/>
              <a:t>Women tend to be more susceptible to infections of the bladder (cystitis) and the urinary tract (UTI).</a:t>
            </a:r>
          </a:p>
          <a:p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3A0947-FE96-494B-9300-34FBDBF38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148" y="965595"/>
            <a:ext cx="5499176" cy="477359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2172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02E8-02FB-4688-8190-A919C506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422849" cy="1676603"/>
          </a:xfrm>
        </p:spPr>
        <p:txBody>
          <a:bodyPr>
            <a:normAutofit/>
          </a:bodyPr>
          <a:lstStyle/>
          <a:p>
            <a:r>
              <a:rPr lang="en-US" b="1" dirty="0"/>
              <a:t>Male urethra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2FF1C-B455-4C1A-9765-44D19F8F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6422848" cy="378541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In the human male, the urethra is a common pathway for semen as well as urine. </a:t>
            </a:r>
          </a:p>
          <a:p>
            <a:r>
              <a:rPr lang="en-US" sz="3600" dirty="0"/>
              <a:t>The </a:t>
            </a:r>
            <a:r>
              <a:rPr lang="en-US" sz="3600" b="1" dirty="0"/>
              <a:t>urethral sphincter </a:t>
            </a:r>
            <a:r>
              <a:rPr lang="en-US" sz="3600" dirty="0"/>
              <a:t>is much stronger in males</a:t>
            </a:r>
          </a:p>
          <a:p>
            <a:pPr lvl="1"/>
            <a:r>
              <a:rPr lang="en-US" sz="3600" dirty="0"/>
              <a:t>meaning that they can retain a large amount of urine for twice as long as females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5E9C63-40D4-4B3D-A093-AC5029AAA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936" y="803049"/>
            <a:ext cx="2938955" cy="51023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2354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D0501-8FE5-40D3-969E-27C2301D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FFFF"/>
                </a:solidFill>
              </a:rPr>
              <a:t>Nephrons</a:t>
            </a: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1BAA-12EB-498E-B7CC-A566A157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513750"/>
            <a:ext cx="4814596" cy="3344250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A nephron is the basic structural and functional unit of the kidney. </a:t>
            </a:r>
          </a:p>
          <a:p>
            <a:r>
              <a:rPr lang="en-US" dirty="0"/>
              <a:t>Its chief function is to </a:t>
            </a:r>
          </a:p>
          <a:p>
            <a:pPr lvl="1"/>
            <a:r>
              <a:rPr lang="en-US" dirty="0"/>
              <a:t>regulate water and soluble substances by filtering the blood</a:t>
            </a:r>
          </a:p>
          <a:p>
            <a:pPr lvl="1"/>
            <a:r>
              <a:rPr lang="en-US" dirty="0"/>
              <a:t>reabsorbing what is needed and excreting the rest as urine. </a:t>
            </a:r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89CA36F6-1501-430B-8E6B-C66FA4ABE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64125" y="952500"/>
            <a:ext cx="6903723" cy="45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4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C6BD37-063F-4996-8F91-C8CF5712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/>
              <a:t>What is the Urinary System?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3F1AA-8697-4C3F-BDC8-A13BE050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327251"/>
          </a:xfrm>
        </p:spPr>
        <p:txBody>
          <a:bodyPr>
            <a:normAutofit/>
          </a:bodyPr>
          <a:lstStyle/>
          <a:p>
            <a:r>
              <a:rPr lang="en-US" sz="2000"/>
              <a:t>The </a:t>
            </a:r>
            <a:r>
              <a:rPr lang="en-US" sz="2000" b="1"/>
              <a:t>Urinary System </a:t>
            </a:r>
            <a:r>
              <a:rPr lang="en-US" sz="2000"/>
              <a:t>is a group of organs in the body concerned with filtering out excess fluid and other substances from the bloodstream.</a:t>
            </a:r>
          </a:p>
          <a:p>
            <a:pPr lvl="1"/>
            <a:r>
              <a:rPr lang="en-US" sz="2000"/>
              <a:t>The substances are filtered out from the body in the form of </a:t>
            </a:r>
            <a:r>
              <a:rPr lang="en-US" sz="2000" b="1"/>
              <a:t>urine</a:t>
            </a:r>
            <a:r>
              <a:rPr lang="en-US" sz="2000"/>
              <a:t>. </a:t>
            </a:r>
          </a:p>
          <a:p>
            <a:pPr lvl="1"/>
            <a:r>
              <a:rPr lang="en-US" sz="2000"/>
              <a:t>Urine is a liquid produced by the kidneys, collected in the bladder and excreted through the urethra. </a:t>
            </a:r>
          </a:p>
          <a:p>
            <a:pPr lvl="1"/>
            <a:r>
              <a:rPr lang="en-US" sz="2000"/>
              <a:t>Urine is used to extract excess minerals or vitamins from the body. </a:t>
            </a:r>
          </a:p>
          <a:p>
            <a:pPr marL="457200" lvl="1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52639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D0501-8FE5-40D3-969E-27C2301D0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Nephrons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71BAA-12EB-498E-B7CC-A566A157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Nephrons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Eliminate wastes from the body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Regulate blood volume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Regulate blood pressure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Control levels of electrolytes and metabolites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Regulate blood </a:t>
            </a:r>
            <a:r>
              <a:rPr lang="en-US" sz="2000" dirty="0" err="1">
                <a:solidFill>
                  <a:schemeClr val="bg1"/>
                </a:solidFill>
              </a:rPr>
              <a:t>ph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FE76E317-581B-4965-98FF-41453B340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97763" y="1270186"/>
            <a:ext cx="6250769" cy="415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9403-0293-4304-A12E-A7F0CE4D7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b="1" dirty="0"/>
              <a:t>Nephrons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5FE87-E3E3-41CD-B98E-78BB76A0A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Each nephron is composed of </a:t>
            </a:r>
          </a:p>
          <a:p>
            <a:pPr lvl="1"/>
            <a:r>
              <a:rPr lang="en-US" sz="2000"/>
              <a:t>an initial filtering component (the renal corpuscle)</a:t>
            </a:r>
          </a:p>
          <a:p>
            <a:pPr lvl="1"/>
            <a:r>
              <a:rPr lang="en-US" sz="2000"/>
              <a:t>a tubule specialized for reabsorption and secretion (the renal tubule). </a:t>
            </a:r>
          </a:p>
          <a:p>
            <a:endParaRPr lang="en-US" sz="2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0C8649D-E2BB-4EA2-B0C9-0AB39FEB18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133" t="5156"/>
          <a:stretch/>
        </p:blipFill>
        <p:spPr>
          <a:xfrm>
            <a:off x="5608319" y="1125883"/>
            <a:ext cx="5614835" cy="44530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C4915D-0C2D-4427-A2A0-463EACFD92C1}"/>
              </a:ext>
            </a:extLst>
          </p:cNvPr>
          <p:cNvCxnSpPr>
            <a:cxnSpLocks/>
          </p:cNvCxnSpPr>
          <p:nvPr/>
        </p:nvCxnSpPr>
        <p:spPr>
          <a:xfrm flipH="1">
            <a:off x="7164199" y="1819373"/>
            <a:ext cx="81373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CCEB50-F2C6-46DC-AA48-129569FE65DE}"/>
              </a:ext>
            </a:extLst>
          </p:cNvPr>
          <p:cNvCxnSpPr>
            <a:cxnSpLocks/>
          </p:cNvCxnSpPr>
          <p:nvPr/>
        </p:nvCxnSpPr>
        <p:spPr>
          <a:xfrm flipV="1">
            <a:off x="6096000" y="2374084"/>
            <a:ext cx="178965" cy="2248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AEB642F-68F3-4A77-A274-CCEE76547A71}"/>
              </a:ext>
            </a:extLst>
          </p:cNvPr>
          <p:cNvCxnSpPr>
            <a:cxnSpLocks/>
          </p:cNvCxnSpPr>
          <p:nvPr/>
        </p:nvCxnSpPr>
        <p:spPr>
          <a:xfrm flipV="1">
            <a:off x="6096000" y="3984771"/>
            <a:ext cx="606804" cy="63756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76E55A6-DFC6-4432-850D-7D710E55777C}"/>
              </a:ext>
            </a:extLst>
          </p:cNvPr>
          <p:cNvCxnSpPr>
            <a:cxnSpLocks/>
          </p:cNvCxnSpPr>
          <p:nvPr/>
        </p:nvCxnSpPr>
        <p:spPr>
          <a:xfrm flipV="1">
            <a:off x="6085514" y="2236545"/>
            <a:ext cx="969627" cy="23957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44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A close up of a map&#10;&#10;Description automatically generated">
            <a:extLst>
              <a:ext uri="{FF2B5EF4-FFF2-40B4-BE49-F238E27FC236}">
                <a16:creationId xmlns:a16="http://schemas.microsoft.com/office/drawing/2014/main" id="{19473D6C-42A2-4E0A-9EAA-44D83E77CE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8193" y="643467"/>
            <a:ext cx="4860755" cy="55710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6834BF6-F244-4300-9DA5-44AF56BC4646}"/>
              </a:ext>
            </a:extLst>
          </p:cNvPr>
          <p:cNvSpPr/>
          <p:nvPr/>
        </p:nvSpPr>
        <p:spPr>
          <a:xfrm>
            <a:off x="726313" y="541521"/>
            <a:ext cx="4738410" cy="56730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Renal Tubules</a:t>
            </a:r>
          </a:p>
        </p:txBody>
      </p:sp>
    </p:spTree>
    <p:extLst>
      <p:ext uri="{BB962C8B-B14F-4D97-AF65-F5344CB8AC3E}">
        <p14:creationId xmlns:p14="http://schemas.microsoft.com/office/powerpoint/2010/main" val="2779733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4CC4B-FC56-40CF-A2AE-B1E0C015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3600" b="1" dirty="0"/>
              <a:t>Renal Corpuscle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AD49A-BB97-49FB-ABA1-2B578EE96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dirty="0"/>
              <a:t>Together, the </a:t>
            </a:r>
            <a:r>
              <a:rPr lang="en-US" sz="2000" b="1" dirty="0"/>
              <a:t>Glomerulus</a:t>
            </a:r>
            <a:r>
              <a:rPr lang="en-US" sz="2000" dirty="0"/>
              <a:t> and </a:t>
            </a:r>
            <a:r>
              <a:rPr lang="en-US" sz="2000" b="1" dirty="0"/>
              <a:t>Glomerular Capsule or Bowman's Capsule</a:t>
            </a:r>
            <a:r>
              <a:rPr lang="en-US" sz="2000" dirty="0"/>
              <a:t> are called the </a:t>
            </a:r>
            <a:r>
              <a:rPr lang="en-US" sz="2000" b="1" dirty="0"/>
              <a:t>Renal Corpuscle</a:t>
            </a:r>
            <a:r>
              <a:rPr lang="en-US" sz="2000" dirty="0"/>
              <a:t>.</a:t>
            </a:r>
          </a:p>
          <a:p>
            <a:r>
              <a:rPr lang="en-US" sz="2000" dirty="0"/>
              <a:t>Between the visceral and parietal layers of the </a:t>
            </a:r>
            <a:r>
              <a:rPr lang="en-US" sz="2000" b="1" dirty="0"/>
              <a:t>Renal Corpuscle</a:t>
            </a:r>
            <a:r>
              <a:rPr lang="en-US" sz="2000" dirty="0"/>
              <a:t> is the </a:t>
            </a:r>
            <a:r>
              <a:rPr lang="en-US" sz="2000" b="1" dirty="0"/>
              <a:t>Bowman's space.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6FDF7CC-D313-44FA-9A5F-119A9D2B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625829"/>
            <a:ext cx="5614835" cy="34531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2110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3458-0677-4406-8683-603FC0211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The renal corpuscle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B3310-00E9-4B8E-9370-98C1C8DB4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b="1" dirty="0"/>
              <a:t>The renal corpuscle </a:t>
            </a:r>
          </a:p>
          <a:p>
            <a:pPr lvl="1"/>
            <a:r>
              <a:rPr lang="en-US" sz="2800" b="1" dirty="0"/>
              <a:t>Filters out large solutes from the blood</a:t>
            </a:r>
          </a:p>
          <a:p>
            <a:pPr lvl="1"/>
            <a:r>
              <a:rPr lang="en-US" sz="2800" b="1" dirty="0"/>
              <a:t>Allows water and small solutes to move on to the renal tubule</a:t>
            </a: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64F76E-0F71-4E6D-B3EF-89B1E7F1F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19" y="1625829"/>
            <a:ext cx="5614835" cy="34531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94294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A6E388-3FE0-46CD-8631-2CB67175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Collecting ducts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B6B8B-87C0-48DF-AC96-74F9151B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Each distal convoluted tubule delivers its filtrate to a system of collecting ducts.</a:t>
            </a:r>
          </a:p>
          <a:p>
            <a:r>
              <a:rPr lang="en-US" sz="2000">
                <a:solidFill>
                  <a:schemeClr val="bg1"/>
                </a:solidFill>
              </a:rPr>
              <a:t>As the urine travels down the collecting duct, as much as three-fourths of the water from urine can be reabsorbed as it leaves the collecting duct by osmosis. 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35556E3-2001-449B-9C24-23EAC13984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8605"/>
          <a:stretch/>
        </p:blipFill>
        <p:spPr>
          <a:xfrm>
            <a:off x="6208754" y="643467"/>
            <a:ext cx="4428787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30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61738-A000-4AC4-A762-B352CF99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b="1" dirty="0"/>
              <a:t>Tubular Secretion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06C8-E5EC-458F-8BB0-F639B9AD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Urine is a collection of substances that have not been reabsorbed during glomerular filtration or tubular </a:t>
            </a:r>
            <a:r>
              <a:rPr lang="en-US" dirty="0" err="1"/>
              <a:t>reabsorbtion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 descr="A picture containing fan, device, vector graphics&#10;&#10;Description automatically generated">
            <a:extLst>
              <a:ext uri="{FF2B5EF4-FFF2-40B4-BE49-F238E27FC236}">
                <a16:creationId xmlns:a16="http://schemas.microsoft.com/office/drawing/2014/main" id="{24D909F0-E522-4984-A056-FF535DAB64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-219" r="-3" b="-2"/>
          <a:stretch/>
        </p:blipFill>
        <p:spPr>
          <a:xfrm>
            <a:off x="5962261" y="640082"/>
            <a:ext cx="5590076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474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C9CB0-DE17-40F8-86F6-426C3160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Functions of the Urinary System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FB1D2D-43A9-4B90-BFC7-B9BECECFE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1155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69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Top Corners Rounded 15">
            <a:extLst>
              <a:ext uri="{FF2B5EF4-FFF2-40B4-BE49-F238E27FC236}">
                <a16:creationId xmlns:a16="http://schemas.microsoft.com/office/drawing/2014/main" id="{3BAF1561-20C4-41FD-A35F-BF2B9E72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529466" y="996722"/>
            <a:ext cx="5923488" cy="4864556"/>
          </a:xfrm>
          <a:prstGeom prst="round2SameRect">
            <a:avLst>
              <a:gd name="adj1" fmla="val 3762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839DC788-B140-4F3E-A91E-CB3E70ED9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57200" y="1050468"/>
            <a:ext cx="5609397" cy="4757058"/>
          </a:xfrm>
          <a:prstGeom prst="round2SameRect">
            <a:avLst>
              <a:gd name="adj1" fmla="val 2061"/>
              <a:gd name="adj2" fmla="val 0"/>
            </a:avLst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91889-CF07-44B3-A17D-59EB7C414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981091"/>
            <a:ext cx="4092951" cy="1624457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The Urinary organs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18D930-0EEE-448F-ABF1-2AA3C83DA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071" y="2705800"/>
            <a:ext cx="1597456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808BB-ADB5-4BC4-9B16-B632EE785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3" y="2834809"/>
            <a:ext cx="4092951" cy="3042099"/>
          </a:xfrm>
        </p:spPr>
        <p:txBody>
          <a:bodyPr anchor="t">
            <a:normAutofit/>
          </a:bodyPr>
          <a:lstStyle/>
          <a:p>
            <a:pPr lvl="1"/>
            <a:r>
              <a:rPr lang="en-US" sz="2000">
                <a:solidFill>
                  <a:schemeClr val="bg1"/>
                </a:solidFill>
              </a:rPr>
              <a:t>The Urinary organs include 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the kidneys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The ureters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The bladder</a:t>
            </a:r>
          </a:p>
          <a:p>
            <a:pPr lvl="2"/>
            <a:r>
              <a:rPr lang="en-US">
                <a:solidFill>
                  <a:schemeClr val="bg1"/>
                </a:solidFill>
              </a:rPr>
              <a:t>The urethra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6C26FA-E684-4EFA-BA67-C40F24733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767" y="557213"/>
            <a:ext cx="6542117" cy="55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C9CB0-DE17-40F8-86F6-426C31609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The kidneys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8BB4-A8ED-48B6-B0DE-0BEB27A13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The kidneys are the most important excretory organ. 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primary function of the kidneys is to maintain a stable internal environment (homeostasis) for optimal cell and tissue metabolism.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The kidneys removes unwanted urea, mineral salts, toxins, and other waste products from the blood.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The kidneys conserve water, salt, and electrolyte concentration. 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At least one kidney must function properly for life to be maintained.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E5C1D-6E85-4614-9858-2C65DE7EA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09" y="643467"/>
            <a:ext cx="6028076" cy="54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9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2801AE-751F-4882-A7A5-7EFB78B30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Six important roles of the kidneys are: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3ED2E4-B6D8-4F68-AB9E-F508F6735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3269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22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60C3-B31A-4E4D-BFF0-B93F64D7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en-US" sz="4000" b="1">
                <a:latin typeface="Aharoni" panose="02010803020104030203" pitchFamily="2" charset="-79"/>
                <a:cs typeface="Aharoni" panose="02010803020104030203" pitchFamily="2" charset="-79"/>
              </a:rPr>
              <a:t>ROLES OF THE KIDNEYS  </a:t>
            </a:r>
            <a:br>
              <a:rPr lang="en-US" sz="4000" b="1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- </a:t>
            </a:r>
            <a:r>
              <a:rPr lang="en-US" sz="4000" b="1" dirty="0"/>
              <a:t>Removal of waste</a:t>
            </a:r>
            <a:endParaRPr lang="en-US" sz="40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C44C0-8BF7-4DB8-AF16-D338E96F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5888093" cy="362205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kidneys get rid of</a:t>
            </a:r>
          </a:p>
          <a:p>
            <a:pPr lvl="1"/>
            <a:r>
              <a:rPr lang="en-US" b="1" dirty="0"/>
              <a:t>Urea </a:t>
            </a:r>
            <a:r>
              <a:rPr lang="en-US" dirty="0"/>
              <a:t>- metabolic waste from the liver</a:t>
            </a:r>
          </a:p>
          <a:p>
            <a:pPr lvl="1"/>
            <a:r>
              <a:rPr lang="en-US" b="1" dirty="0"/>
              <a:t>Ammonia</a:t>
            </a:r>
            <a:r>
              <a:rPr lang="en-US" dirty="0"/>
              <a:t> - metabolic waste from the liver</a:t>
            </a:r>
          </a:p>
          <a:p>
            <a:pPr lvl="1"/>
            <a:r>
              <a:rPr lang="en-US" b="1" dirty="0"/>
              <a:t>Creatinine - </a:t>
            </a:r>
            <a:r>
              <a:rPr lang="en-US" dirty="0"/>
              <a:t>metabolic waste from the muscles</a:t>
            </a:r>
          </a:p>
          <a:p>
            <a:pPr lvl="1"/>
            <a:r>
              <a:rPr lang="en-US" b="1" dirty="0"/>
              <a:t>Uric acid - </a:t>
            </a:r>
            <a:r>
              <a:rPr lang="en-US" dirty="0"/>
              <a:t>metabolic waste from the break down of nucleotides. </a:t>
            </a:r>
          </a:p>
          <a:p>
            <a:pPr lvl="2"/>
            <a:r>
              <a:rPr lang="en-US" sz="2400" dirty="0"/>
              <a:t>Uric acid is insoluble and too much uric acid in the blood will build up and form crystals that can collect in the joints and cause gout.</a:t>
            </a:r>
          </a:p>
          <a:p>
            <a:endParaRPr lang="en-US" sz="2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930324F-6239-4C42-9FC5-560F4BD6F0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81644" y="2344679"/>
            <a:ext cx="4370664" cy="36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5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96726-F217-4326-BCBB-EAC3EE9C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Kidneys And Their Structure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7D06-8F5D-488D-AD7A-3DBAA27C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73758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6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pyramid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Interlobar artery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artery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vein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hilum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pelvis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Ureter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Minor calyx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capsule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Inferior renal capsule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Superior renal capsule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Interlobar vein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Nephron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Minor calyx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Major calyx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papilla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column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77DA1-BDDC-4324-8F1A-AB48BD34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879" y="643467"/>
            <a:ext cx="5314537" cy="54101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3A0242-BD9F-49E1-B88E-E563295FA071}"/>
              </a:ext>
            </a:extLst>
          </p:cNvPr>
          <p:cNvSpPr/>
          <p:nvPr/>
        </p:nvSpPr>
        <p:spPr>
          <a:xfrm>
            <a:off x="4823323" y="895417"/>
            <a:ext cx="18582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pyramid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04BDE-3C6F-454C-8B83-09E7B05CAAC6}"/>
              </a:ext>
            </a:extLst>
          </p:cNvPr>
          <p:cNvSpPr/>
          <p:nvPr/>
        </p:nvSpPr>
        <p:spPr>
          <a:xfrm>
            <a:off x="4733384" y="1952429"/>
            <a:ext cx="15456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artery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767219-7FF5-4B17-88B0-947C496EFC2A}"/>
              </a:ext>
            </a:extLst>
          </p:cNvPr>
          <p:cNvSpPr/>
          <p:nvPr/>
        </p:nvSpPr>
        <p:spPr>
          <a:xfrm>
            <a:off x="4733384" y="2453377"/>
            <a:ext cx="13292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vein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39CC1F-E138-466A-89E6-D3DDAA73AB1F}"/>
              </a:ext>
            </a:extLst>
          </p:cNvPr>
          <p:cNvSpPr/>
          <p:nvPr/>
        </p:nvSpPr>
        <p:spPr>
          <a:xfrm>
            <a:off x="4707652" y="3429000"/>
            <a:ext cx="156645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pelvis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804C8F-35F4-4C21-8A76-8241232A34B6}"/>
              </a:ext>
            </a:extLst>
          </p:cNvPr>
          <p:cNvSpPr/>
          <p:nvPr/>
        </p:nvSpPr>
        <p:spPr>
          <a:xfrm>
            <a:off x="5241079" y="3927716"/>
            <a:ext cx="94288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Ureter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5D82BD-7D41-445C-93CC-0A75406A7537}"/>
              </a:ext>
            </a:extLst>
          </p:cNvPr>
          <p:cNvSpPr/>
          <p:nvPr/>
        </p:nvSpPr>
        <p:spPr>
          <a:xfrm>
            <a:off x="4680830" y="2954325"/>
            <a:ext cx="146546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Renal hilum</a:t>
            </a:r>
          </a:p>
        </p:txBody>
      </p:sp>
    </p:spTree>
    <p:extLst>
      <p:ext uri="{BB962C8B-B14F-4D97-AF65-F5344CB8AC3E}">
        <p14:creationId xmlns:p14="http://schemas.microsoft.com/office/powerpoint/2010/main" val="1078563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564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96726-F217-4326-BCBB-EAC3EE9C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747656"/>
            <a:ext cx="6594189" cy="644625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Kidneys And Their Regions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67D06-8F5D-488D-AD7A-3DBAA27C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8902" y="557194"/>
            <a:ext cx="1908842" cy="4852362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Renal Cortex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Renal Medulla</a:t>
            </a:r>
            <a:endParaRPr lang="en-US" sz="14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95EDF9-69E3-4D35-8D62-69D9D1227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8"/>
          <a:stretch/>
        </p:blipFill>
        <p:spPr>
          <a:xfrm>
            <a:off x="327547" y="321732"/>
            <a:ext cx="9147748" cy="53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1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990</Words>
  <Application>Microsoft Office PowerPoint</Application>
  <PresentationFormat>Widescreen</PresentationFormat>
  <Paragraphs>133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Aharoni</vt:lpstr>
      <vt:lpstr>Algerian</vt:lpstr>
      <vt:lpstr>Arial</vt:lpstr>
      <vt:lpstr>Calibri</vt:lpstr>
      <vt:lpstr>Calibri Light</vt:lpstr>
      <vt:lpstr>Office Theme</vt:lpstr>
      <vt:lpstr>The Urinary System</vt:lpstr>
      <vt:lpstr>What is the Urinary System?</vt:lpstr>
      <vt:lpstr>Functions of the Urinary System</vt:lpstr>
      <vt:lpstr>The Urinary organs</vt:lpstr>
      <vt:lpstr>The kidneys</vt:lpstr>
      <vt:lpstr>Six important roles of the kidneys are:</vt:lpstr>
      <vt:lpstr>ROLES OF THE KIDNEYS   - Removal of waste</vt:lpstr>
      <vt:lpstr>Kidneys And Their Structure</vt:lpstr>
      <vt:lpstr>Kidneys And Their Regions</vt:lpstr>
      <vt:lpstr>regions of the kidney</vt:lpstr>
      <vt:lpstr>Renal Vein</vt:lpstr>
      <vt:lpstr>Renal Artery</vt:lpstr>
      <vt:lpstr>Ureters</vt:lpstr>
      <vt:lpstr>Urinary Sphincters</vt:lpstr>
      <vt:lpstr>The urethra</vt:lpstr>
      <vt:lpstr>PowerPoint Presentation</vt:lpstr>
      <vt:lpstr>The Female Urethra</vt:lpstr>
      <vt:lpstr>Male urethra</vt:lpstr>
      <vt:lpstr>Nephrons</vt:lpstr>
      <vt:lpstr>Nephrons</vt:lpstr>
      <vt:lpstr>Nephrons</vt:lpstr>
      <vt:lpstr>PowerPoint Presentation</vt:lpstr>
      <vt:lpstr>Renal Corpuscle</vt:lpstr>
      <vt:lpstr>The renal corpuscle</vt:lpstr>
      <vt:lpstr>Collecting ducts</vt:lpstr>
      <vt:lpstr>Tubular Secretion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Urinary System</dc:title>
  <dc:creator>Cynthia Anderson</dc:creator>
  <cp:lastModifiedBy>Cynthia Anderson</cp:lastModifiedBy>
  <cp:revision>2</cp:revision>
  <dcterms:created xsi:type="dcterms:W3CDTF">2019-05-16T20:36:35Z</dcterms:created>
  <dcterms:modified xsi:type="dcterms:W3CDTF">2019-12-06T14:33:06Z</dcterms:modified>
</cp:coreProperties>
</file>