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315" r:id="rId9"/>
    <p:sldId id="317" r:id="rId10"/>
    <p:sldId id="316" r:id="rId11"/>
    <p:sldId id="320" r:id="rId12"/>
    <p:sldId id="318" r:id="rId13"/>
    <p:sldId id="319" r:id="rId14"/>
    <p:sldId id="267" r:id="rId15"/>
    <p:sldId id="322" r:id="rId16"/>
    <p:sldId id="271" r:id="rId17"/>
    <p:sldId id="270" r:id="rId18"/>
    <p:sldId id="272" r:id="rId19"/>
    <p:sldId id="273" r:id="rId20"/>
    <p:sldId id="274" r:id="rId21"/>
    <p:sldId id="323" r:id="rId22"/>
    <p:sldId id="275" r:id="rId23"/>
    <p:sldId id="276" r:id="rId24"/>
    <p:sldId id="277" r:id="rId25"/>
    <p:sldId id="324" r:id="rId26"/>
    <p:sldId id="329" r:id="rId27"/>
    <p:sldId id="280" r:id="rId28"/>
    <p:sldId id="328" r:id="rId29"/>
    <p:sldId id="281" r:id="rId30"/>
    <p:sldId id="282" r:id="rId31"/>
    <p:sldId id="330" r:id="rId32"/>
    <p:sldId id="283" r:id="rId33"/>
    <p:sldId id="284" r:id="rId34"/>
    <p:sldId id="291" r:id="rId35"/>
    <p:sldId id="292" r:id="rId36"/>
    <p:sldId id="348" r:id="rId37"/>
    <p:sldId id="347" r:id="rId38"/>
    <p:sldId id="350" r:id="rId39"/>
    <p:sldId id="293" r:id="rId40"/>
    <p:sldId id="294" r:id="rId41"/>
    <p:sldId id="341" r:id="rId42"/>
    <p:sldId id="30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F16E98-B5F3-45AC-9F48-158354815BB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2376B68-9AA8-4FDE-BCD1-F19306AD4ABE}">
      <dgm:prSet/>
      <dgm:spPr/>
      <dgm:t>
        <a:bodyPr/>
        <a:lstStyle/>
        <a:p>
          <a:r>
            <a:rPr lang="en-US"/>
            <a:t>1. Salivary glands</a:t>
          </a:r>
        </a:p>
      </dgm:t>
    </dgm:pt>
    <dgm:pt modelId="{4FEB18CF-CDEE-42A6-8A9E-417FF9299407}" type="parTrans" cxnId="{A3206CE5-CA7B-48B6-80DE-97274CBD852E}">
      <dgm:prSet/>
      <dgm:spPr/>
      <dgm:t>
        <a:bodyPr/>
        <a:lstStyle/>
        <a:p>
          <a:endParaRPr lang="en-US"/>
        </a:p>
      </dgm:t>
    </dgm:pt>
    <dgm:pt modelId="{CB455C93-0596-4643-A447-23037CF4C26D}" type="sibTrans" cxnId="{A3206CE5-CA7B-48B6-80DE-97274CBD852E}">
      <dgm:prSet/>
      <dgm:spPr/>
      <dgm:t>
        <a:bodyPr/>
        <a:lstStyle/>
        <a:p>
          <a:endParaRPr lang="en-US"/>
        </a:p>
      </dgm:t>
    </dgm:pt>
    <dgm:pt modelId="{3426BFC6-398C-47D7-8F12-23B67ECD63FC}">
      <dgm:prSet/>
      <dgm:spPr/>
      <dgm:t>
        <a:bodyPr/>
        <a:lstStyle/>
        <a:p>
          <a:r>
            <a:rPr lang="en-US"/>
            <a:t>2. Tongue</a:t>
          </a:r>
        </a:p>
      </dgm:t>
    </dgm:pt>
    <dgm:pt modelId="{1E166E18-A0AE-431B-8F17-A6C2F49B0B46}" type="parTrans" cxnId="{90C30271-AE5B-4494-BE00-89A6AEDB9B7C}">
      <dgm:prSet/>
      <dgm:spPr/>
      <dgm:t>
        <a:bodyPr/>
        <a:lstStyle/>
        <a:p>
          <a:endParaRPr lang="en-US"/>
        </a:p>
      </dgm:t>
    </dgm:pt>
    <dgm:pt modelId="{136DB84D-B0E1-430F-92A4-B1B1C6340274}" type="sibTrans" cxnId="{90C30271-AE5B-4494-BE00-89A6AEDB9B7C}">
      <dgm:prSet/>
      <dgm:spPr/>
      <dgm:t>
        <a:bodyPr/>
        <a:lstStyle/>
        <a:p>
          <a:endParaRPr lang="en-US"/>
        </a:p>
      </dgm:t>
    </dgm:pt>
    <dgm:pt modelId="{89C2A698-4AAC-401A-8F24-8AFDBF6E1EC1}">
      <dgm:prSet/>
      <dgm:spPr/>
      <dgm:t>
        <a:bodyPr/>
        <a:lstStyle/>
        <a:p>
          <a:r>
            <a:rPr lang="en-US"/>
            <a:t>3. Teeth</a:t>
          </a:r>
        </a:p>
      </dgm:t>
    </dgm:pt>
    <dgm:pt modelId="{1B06F76F-E509-433F-B5C5-844D81562B82}" type="parTrans" cxnId="{1F0885A0-21F2-4046-B983-3210A6EA97D4}">
      <dgm:prSet/>
      <dgm:spPr/>
      <dgm:t>
        <a:bodyPr/>
        <a:lstStyle/>
        <a:p>
          <a:endParaRPr lang="en-US"/>
        </a:p>
      </dgm:t>
    </dgm:pt>
    <dgm:pt modelId="{52A57889-B1EF-46C1-9A90-A3158D5E3F2A}" type="sibTrans" cxnId="{1F0885A0-21F2-4046-B983-3210A6EA97D4}">
      <dgm:prSet/>
      <dgm:spPr/>
      <dgm:t>
        <a:bodyPr/>
        <a:lstStyle/>
        <a:p>
          <a:endParaRPr lang="en-US"/>
        </a:p>
      </dgm:t>
    </dgm:pt>
    <dgm:pt modelId="{16B5F2BC-FEDB-4B64-9D90-C1466232098A}">
      <dgm:prSet/>
      <dgm:spPr/>
      <dgm:t>
        <a:bodyPr/>
        <a:lstStyle/>
        <a:p>
          <a:r>
            <a:rPr lang="en-US"/>
            <a:t>4. Liver</a:t>
          </a:r>
        </a:p>
      </dgm:t>
    </dgm:pt>
    <dgm:pt modelId="{7F1E7C4B-D1A7-4BCE-B99B-D5B94EE0E4EC}" type="parTrans" cxnId="{7CB7A097-7A99-4913-BF9D-B72F31F5FCB8}">
      <dgm:prSet/>
      <dgm:spPr/>
      <dgm:t>
        <a:bodyPr/>
        <a:lstStyle/>
        <a:p>
          <a:endParaRPr lang="en-US"/>
        </a:p>
      </dgm:t>
    </dgm:pt>
    <dgm:pt modelId="{BFE4CBDA-59A7-402C-97C0-455AC18E7987}" type="sibTrans" cxnId="{7CB7A097-7A99-4913-BF9D-B72F31F5FCB8}">
      <dgm:prSet/>
      <dgm:spPr/>
      <dgm:t>
        <a:bodyPr/>
        <a:lstStyle/>
        <a:p>
          <a:endParaRPr lang="en-US"/>
        </a:p>
      </dgm:t>
    </dgm:pt>
    <dgm:pt modelId="{CFA05EC6-A00A-4784-899D-E5E0587ADBDC}">
      <dgm:prSet/>
      <dgm:spPr/>
      <dgm:t>
        <a:bodyPr/>
        <a:lstStyle/>
        <a:p>
          <a:r>
            <a:rPr lang="en-US"/>
            <a:t>5. Gallbladder</a:t>
          </a:r>
        </a:p>
      </dgm:t>
    </dgm:pt>
    <dgm:pt modelId="{D8A3642F-ADC1-4537-8955-9666451E0E4C}" type="parTrans" cxnId="{43714F20-E8AA-451F-8CF0-2DB08902CE28}">
      <dgm:prSet/>
      <dgm:spPr/>
      <dgm:t>
        <a:bodyPr/>
        <a:lstStyle/>
        <a:p>
          <a:endParaRPr lang="en-US"/>
        </a:p>
      </dgm:t>
    </dgm:pt>
    <dgm:pt modelId="{259F416B-318E-4A51-8842-D3B1321C0661}" type="sibTrans" cxnId="{43714F20-E8AA-451F-8CF0-2DB08902CE28}">
      <dgm:prSet/>
      <dgm:spPr/>
      <dgm:t>
        <a:bodyPr/>
        <a:lstStyle/>
        <a:p>
          <a:endParaRPr lang="en-US"/>
        </a:p>
      </dgm:t>
    </dgm:pt>
    <dgm:pt modelId="{89B54BB3-6CC5-4456-9539-14867296CE09}">
      <dgm:prSet/>
      <dgm:spPr/>
      <dgm:t>
        <a:bodyPr/>
        <a:lstStyle/>
        <a:p>
          <a:r>
            <a:rPr lang="en-US"/>
            <a:t>6. Pancreas</a:t>
          </a:r>
        </a:p>
      </dgm:t>
    </dgm:pt>
    <dgm:pt modelId="{52930E98-0817-4900-9340-CBB18151B40B}" type="parTrans" cxnId="{8A1E5758-73AF-48A7-8328-17F1B15F9D93}">
      <dgm:prSet/>
      <dgm:spPr/>
      <dgm:t>
        <a:bodyPr/>
        <a:lstStyle/>
        <a:p>
          <a:endParaRPr lang="en-US"/>
        </a:p>
      </dgm:t>
    </dgm:pt>
    <dgm:pt modelId="{0CDFACD1-19F4-47CC-960C-0DB1EE0780B5}" type="sibTrans" cxnId="{8A1E5758-73AF-48A7-8328-17F1B15F9D93}">
      <dgm:prSet/>
      <dgm:spPr/>
      <dgm:t>
        <a:bodyPr/>
        <a:lstStyle/>
        <a:p>
          <a:endParaRPr lang="en-US"/>
        </a:p>
      </dgm:t>
    </dgm:pt>
    <dgm:pt modelId="{1E929545-6399-4C35-94E9-6EAA1288A826}">
      <dgm:prSet/>
      <dgm:spPr/>
      <dgm:t>
        <a:bodyPr/>
        <a:lstStyle/>
        <a:p>
          <a:r>
            <a:rPr lang="en-US"/>
            <a:t>7. Vermiform appendix</a:t>
          </a:r>
        </a:p>
      </dgm:t>
    </dgm:pt>
    <dgm:pt modelId="{8EAAD5D9-D0C5-47C7-B412-675AD4BA65A3}" type="parTrans" cxnId="{86C74081-8AD8-49A6-A47C-43E4FA74FD9C}">
      <dgm:prSet/>
      <dgm:spPr/>
      <dgm:t>
        <a:bodyPr/>
        <a:lstStyle/>
        <a:p>
          <a:endParaRPr lang="en-US"/>
        </a:p>
      </dgm:t>
    </dgm:pt>
    <dgm:pt modelId="{59EBFB04-5F5D-413C-B5F7-93D3BB7A8D82}" type="sibTrans" cxnId="{86C74081-8AD8-49A6-A47C-43E4FA74FD9C}">
      <dgm:prSet/>
      <dgm:spPr/>
      <dgm:t>
        <a:bodyPr/>
        <a:lstStyle/>
        <a:p>
          <a:endParaRPr lang="en-US"/>
        </a:p>
      </dgm:t>
    </dgm:pt>
    <dgm:pt modelId="{DEA716DD-31C2-45A8-8A46-E6FD9FE4ACFB}" type="pres">
      <dgm:prSet presAssocID="{ECF16E98-B5F3-45AC-9F48-158354815BB9}" presName="root" presStyleCnt="0">
        <dgm:presLayoutVars>
          <dgm:dir/>
          <dgm:resizeHandles val="exact"/>
        </dgm:presLayoutVars>
      </dgm:prSet>
      <dgm:spPr/>
    </dgm:pt>
    <dgm:pt modelId="{9798D8B9-AAD1-43D5-98F5-7A273610BD7D}" type="pres">
      <dgm:prSet presAssocID="{62376B68-9AA8-4FDE-BCD1-F19306AD4ABE}" presName="compNode" presStyleCnt="0"/>
      <dgm:spPr/>
    </dgm:pt>
    <dgm:pt modelId="{8D11E198-F613-4912-BBB3-400AEC39D22B}" type="pres">
      <dgm:prSet presAssocID="{62376B68-9AA8-4FDE-BCD1-F19306AD4ABE}" presName="bgRect" presStyleLbl="bgShp" presStyleIdx="0" presStyleCnt="7"/>
      <dgm:spPr/>
    </dgm:pt>
    <dgm:pt modelId="{FFCE8EDD-1B12-4AE8-BD96-490FB86CB492}" type="pres">
      <dgm:prSet presAssocID="{62376B68-9AA8-4FDE-BCD1-F19306AD4ABE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4232B096-0EFD-424E-9F71-F4F61FFAC795}" type="pres">
      <dgm:prSet presAssocID="{62376B68-9AA8-4FDE-BCD1-F19306AD4ABE}" presName="spaceRect" presStyleCnt="0"/>
      <dgm:spPr/>
    </dgm:pt>
    <dgm:pt modelId="{B88645A7-2F83-4A9A-8D58-3730F26565FF}" type="pres">
      <dgm:prSet presAssocID="{62376B68-9AA8-4FDE-BCD1-F19306AD4ABE}" presName="parTx" presStyleLbl="revTx" presStyleIdx="0" presStyleCnt="7">
        <dgm:presLayoutVars>
          <dgm:chMax val="0"/>
          <dgm:chPref val="0"/>
        </dgm:presLayoutVars>
      </dgm:prSet>
      <dgm:spPr/>
    </dgm:pt>
    <dgm:pt modelId="{662B37D3-C712-4552-9251-629BB75D1F06}" type="pres">
      <dgm:prSet presAssocID="{CB455C93-0596-4643-A447-23037CF4C26D}" presName="sibTrans" presStyleCnt="0"/>
      <dgm:spPr/>
    </dgm:pt>
    <dgm:pt modelId="{97423B85-9A2D-42F3-82F9-26FB2F339A3C}" type="pres">
      <dgm:prSet presAssocID="{3426BFC6-398C-47D7-8F12-23B67ECD63FC}" presName="compNode" presStyleCnt="0"/>
      <dgm:spPr/>
    </dgm:pt>
    <dgm:pt modelId="{BC8BB834-7F94-497E-A789-BC0A2A5F9755}" type="pres">
      <dgm:prSet presAssocID="{3426BFC6-398C-47D7-8F12-23B67ECD63FC}" presName="bgRect" presStyleLbl="bgShp" presStyleIdx="1" presStyleCnt="7"/>
      <dgm:spPr/>
    </dgm:pt>
    <dgm:pt modelId="{F67BB6F9-134A-4ECC-9766-FEB393808CA9}" type="pres">
      <dgm:prSet presAssocID="{3426BFC6-398C-47D7-8F12-23B67ECD63F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D6E279C2-459C-4953-8580-0F90A31227BE}" type="pres">
      <dgm:prSet presAssocID="{3426BFC6-398C-47D7-8F12-23B67ECD63FC}" presName="spaceRect" presStyleCnt="0"/>
      <dgm:spPr/>
    </dgm:pt>
    <dgm:pt modelId="{CFC9CADD-096E-4092-B65C-03060B324417}" type="pres">
      <dgm:prSet presAssocID="{3426BFC6-398C-47D7-8F12-23B67ECD63FC}" presName="parTx" presStyleLbl="revTx" presStyleIdx="1" presStyleCnt="7">
        <dgm:presLayoutVars>
          <dgm:chMax val="0"/>
          <dgm:chPref val="0"/>
        </dgm:presLayoutVars>
      </dgm:prSet>
      <dgm:spPr/>
    </dgm:pt>
    <dgm:pt modelId="{297AE24E-8237-459F-830F-DF2B919D0090}" type="pres">
      <dgm:prSet presAssocID="{136DB84D-B0E1-430F-92A4-B1B1C6340274}" presName="sibTrans" presStyleCnt="0"/>
      <dgm:spPr/>
    </dgm:pt>
    <dgm:pt modelId="{3A3F8DEB-8EF5-46EE-AA3B-6F2B795E70AA}" type="pres">
      <dgm:prSet presAssocID="{89C2A698-4AAC-401A-8F24-8AFDBF6E1EC1}" presName="compNode" presStyleCnt="0"/>
      <dgm:spPr/>
    </dgm:pt>
    <dgm:pt modelId="{57BFAD5E-7C43-4C08-B845-F5F3D49CAB0E}" type="pres">
      <dgm:prSet presAssocID="{89C2A698-4AAC-401A-8F24-8AFDBF6E1EC1}" presName="bgRect" presStyleLbl="bgShp" presStyleIdx="2" presStyleCnt="7"/>
      <dgm:spPr/>
    </dgm:pt>
    <dgm:pt modelId="{8915D683-5776-4B8F-B646-9D18A8DD3327}" type="pres">
      <dgm:prSet presAssocID="{89C2A698-4AAC-401A-8F24-8AFDBF6E1EC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"/>
        </a:ext>
      </dgm:extLst>
    </dgm:pt>
    <dgm:pt modelId="{5C4F3E9C-66A7-4DE1-82F2-7AFA9D42A675}" type="pres">
      <dgm:prSet presAssocID="{89C2A698-4AAC-401A-8F24-8AFDBF6E1EC1}" presName="spaceRect" presStyleCnt="0"/>
      <dgm:spPr/>
    </dgm:pt>
    <dgm:pt modelId="{A012DC77-3E20-4DA2-8F0A-3C6A1E7EF560}" type="pres">
      <dgm:prSet presAssocID="{89C2A698-4AAC-401A-8F24-8AFDBF6E1EC1}" presName="parTx" presStyleLbl="revTx" presStyleIdx="2" presStyleCnt="7">
        <dgm:presLayoutVars>
          <dgm:chMax val="0"/>
          <dgm:chPref val="0"/>
        </dgm:presLayoutVars>
      </dgm:prSet>
      <dgm:spPr/>
    </dgm:pt>
    <dgm:pt modelId="{AEF00C5A-478E-4E1B-90C8-66282B504F6C}" type="pres">
      <dgm:prSet presAssocID="{52A57889-B1EF-46C1-9A90-A3158D5E3F2A}" presName="sibTrans" presStyleCnt="0"/>
      <dgm:spPr/>
    </dgm:pt>
    <dgm:pt modelId="{ADA48624-C31D-46A8-9D82-27878F6FB5E5}" type="pres">
      <dgm:prSet presAssocID="{16B5F2BC-FEDB-4B64-9D90-C1466232098A}" presName="compNode" presStyleCnt="0"/>
      <dgm:spPr/>
    </dgm:pt>
    <dgm:pt modelId="{10352AA3-16C5-4208-A5CB-170B56BC46BB}" type="pres">
      <dgm:prSet presAssocID="{16B5F2BC-FEDB-4B64-9D90-C1466232098A}" presName="bgRect" presStyleLbl="bgShp" presStyleIdx="3" presStyleCnt="7"/>
      <dgm:spPr/>
    </dgm:pt>
    <dgm:pt modelId="{19DEE3E2-920C-441D-B487-2A7340C7711C}" type="pres">
      <dgm:prSet presAssocID="{16B5F2BC-FEDB-4B64-9D90-C1466232098A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F787F7E5-1887-4DE4-A17A-9B9738866C6F}" type="pres">
      <dgm:prSet presAssocID="{16B5F2BC-FEDB-4B64-9D90-C1466232098A}" presName="spaceRect" presStyleCnt="0"/>
      <dgm:spPr/>
    </dgm:pt>
    <dgm:pt modelId="{CAF799C7-D8DA-4D45-BA03-1BCE33F6B383}" type="pres">
      <dgm:prSet presAssocID="{16B5F2BC-FEDB-4B64-9D90-C1466232098A}" presName="parTx" presStyleLbl="revTx" presStyleIdx="3" presStyleCnt="7">
        <dgm:presLayoutVars>
          <dgm:chMax val="0"/>
          <dgm:chPref val="0"/>
        </dgm:presLayoutVars>
      </dgm:prSet>
      <dgm:spPr/>
    </dgm:pt>
    <dgm:pt modelId="{F46F7BCB-8471-4CC4-B3D9-819828608793}" type="pres">
      <dgm:prSet presAssocID="{BFE4CBDA-59A7-402C-97C0-455AC18E7987}" presName="sibTrans" presStyleCnt="0"/>
      <dgm:spPr/>
    </dgm:pt>
    <dgm:pt modelId="{F5F9D7DC-51B6-4182-90BA-91015BDD6809}" type="pres">
      <dgm:prSet presAssocID="{CFA05EC6-A00A-4784-899D-E5E0587ADBDC}" presName="compNode" presStyleCnt="0"/>
      <dgm:spPr/>
    </dgm:pt>
    <dgm:pt modelId="{08B49124-65DE-4375-9085-6AFD0DCAC9ED}" type="pres">
      <dgm:prSet presAssocID="{CFA05EC6-A00A-4784-899D-E5E0587ADBDC}" presName="bgRect" presStyleLbl="bgShp" presStyleIdx="4" presStyleCnt="7"/>
      <dgm:spPr/>
    </dgm:pt>
    <dgm:pt modelId="{AC22532A-8066-4E7C-9C9C-A9CD6A9940AF}" type="pres">
      <dgm:prSet presAssocID="{CFA05EC6-A00A-4784-899D-E5E0587ADBDC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A37BDBED-3160-4973-BA2F-8370973E18BF}" type="pres">
      <dgm:prSet presAssocID="{CFA05EC6-A00A-4784-899D-E5E0587ADBDC}" presName="spaceRect" presStyleCnt="0"/>
      <dgm:spPr/>
    </dgm:pt>
    <dgm:pt modelId="{86F6F7E5-4B75-440F-94C0-A63256A7CF89}" type="pres">
      <dgm:prSet presAssocID="{CFA05EC6-A00A-4784-899D-E5E0587ADBDC}" presName="parTx" presStyleLbl="revTx" presStyleIdx="4" presStyleCnt="7">
        <dgm:presLayoutVars>
          <dgm:chMax val="0"/>
          <dgm:chPref val="0"/>
        </dgm:presLayoutVars>
      </dgm:prSet>
      <dgm:spPr/>
    </dgm:pt>
    <dgm:pt modelId="{8B890FE4-B602-4A8E-A2C8-53577FEE21FD}" type="pres">
      <dgm:prSet presAssocID="{259F416B-318E-4A51-8842-D3B1321C0661}" presName="sibTrans" presStyleCnt="0"/>
      <dgm:spPr/>
    </dgm:pt>
    <dgm:pt modelId="{E44BDE98-FA6A-4E59-86EA-490F4DCE2C1A}" type="pres">
      <dgm:prSet presAssocID="{89B54BB3-6CC5-4456-9539-14867296CE09}" presName="compNode" presStyleCnt="0"/>
      <dgm:spPr/>
    </dgm:pt>
    <dgm:pt modelId="{BC5D12AC-D00A-48AC-B680-5013944FE2ED}" type="pres">
      <dgm:prSet presAssocID="{89B54BB3-6CC5-4456-9539-14867296CE09}" presName="bgRect" presStyleLbl="bgShp" presStyleIdx="5" presStyleCnt="7"/>
      <dgm:spPr/>
    </dgm:pt>
    <dgm:pt modelId="{D52DF093-AFCD-4ED3-9596-D223210E4D30}" type="pres">
      <dgm:prSet presAssocID="{89B54BB3-6CC5-4456-9539-14867296CE09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F0CC3BAE-27CC-4A15-AEEC-CD42A32F0BAA}" type="pres">
      <dgm:prSet presAssocID="{89B54BB3-6CC5-4456-9539-14867296CE09}" presName="spaceRect" presStyleCnt="0"/>
      <dgm:spPr/>
    </dgm:pt>
    <dgm:pt modelId="{CFCBC0F9-71B5-42AA-91B7-17D60A948C0B}" type="pres">
      <dgm:prSet presAssocID="{89B54BB3-6CC5-4456-9539-14867296CE09}" presName="parTx" presStyleLbl="revTx" presStyleIdx="5" presStyleCnt="7">
        <dgm:presLayoutVars>
          <dgm:chMax val="0"/>
          <dgm:chPref val="0"/>
        </dgm:presLayoutVars>
      </dgm:prSet>
      <dgm:spPr/>
    </dgm:pt>
    <dgm:pt modelId="{4E325583-C8B8-4A3E-86AE-91057BA66A90}" type="pres">
      <dgm:prSet presAssocID="{0CDFACD1-19F4-47CC-960C-0DB1EE0780B5}" presName="sibTrans" presStyleCnt="0"/>
      <dgm:spPr/>
    </dgm:pt>
    <dgm:pt modelId="{CFD04110-77CB-4C5E-B5B0-3213531E050B}" type="pres">
      <dgm:prSet presAssocID="{1E929545-6399-4C35-94E9-6EAA1288A826}" presName="compNode" presStyleCnt="0"/>
      <dgm:spPr/>
    </dgm:pt>
    <dgm:pt modelId="{C7F385F6-273A-40E1-B183-7215B72EAB25}" type="pres">
      <dgm:prSet presAssocID="{1E929545-6399-4C35-94E9-6EAA1288A826}" presName="bgRect" presStyleLbl="bgShp" presStyleIdx="6" presStyleCnt="7"/>
      <dgm:spPr/>
    </dgm:pt>
    <dgm:pt modelId="{C276564C-E1FB-4179-B7BE-CFD15CA46F1A}" type="pres">
      <dgm:prSet presAssocID="{1E929545-6399-4C35-94E9-6EAA1288A826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D05EB509-FBF9-4ECF-BD05-DD4C324EFCEA}" type="pres">
      <dgm:prSet presAssocID="{1E929545-6399-4C35-94E9-6EAA1288A826}" presName="spaceRect" presStyleCnt="0"/>
      <dgm:spPr/>
    </dgm:pt>
    <dgm:pt modelId="{D262D496-6276-4A5E-BD71-4CEDFBF22AB5}" type="pres">
      <dgm:prSet presAssocID="{1E929545-6399-4C35-94E9-6EAA1288A826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3522A30D-9081-4C34-9C63-C41DD85D3773}" type="presOf" srcId="{1E929545-6399-4C35-94E9-6EAA1288A826}" destId="{D262D496-6276-4A5E-BD71-4CEDFBF22AB5}" srcOrd="0" destOrd="0" presId="urn:microsoft.com/office/officeart/2018/2/layout/IconVerticalSolidList"/>
    <dgm:cxn modelId="{F3AEBF10-CDC8-44D5-9A55-F44FC6ADC480}" type="presOf" srcId="{3426BFC6-398C-47D7-8F12-23B67ECD63FC}" destId="{CFC9CADD-096E-4092-B65C-03060B324417}" srcOrd="0" destOrd="0" presId="urn:microsoft.com/office/officeart/2018/2/layout/IconVerticalSolidList"/>
    <dgm:cxn modelId="{43714F20-E8AA-451F-8CF0-2DB08902CE28}" srcId="{ECF16E98-B5F3-45AC-9F48-158354815BB9}" destId="{CFA05EC6-A00A-4784-899D-E5E0587ADBDC}" srcOrd="4" destOrd="0" parTransId="{D8A3642F-ADC1-4537-8955-9666451E0E4C}" sibTransId="{259F416B-318E-4A51-8842-D3B1321C0661}"/>
    <dgm:cxn modelId="{9951B339-C718-4A21-8672-A90DA38F7F9B}" type="presOf" srcId="{CFA05EC6-A00A-4784-899D-E5E0587ADBDC}" destId="{86F6F7E5-4B75-440F-94C0-A63256A7CF89}" srcOrd="0" destOrd="0" presId="urn:microsoft.com/office/officeart/2018/2/layout/IconVerticalSolidList"/>
    <dgm:cxn modelId="{793CC16C-ECCD-45B2-A5B2-2C9988F4FAD1}" type="presOf" srcId="{62376B68-9AA8-4FDE-BCD1-F19306AD4ABE}" destId="{B88645A7-2F83-4A9A-8D58-3730F26565FF}" srcOrd="0" destOrd="0" presId="urn:microsoft.com/office/officeart/2018/2/layout/IconVerticalSolidList"/>
    <dgm:cxn modelId="{CBB8764F-FEFD-4080-BE8D-D34A9F7D8E18}" type="presOf" srcId="{89B54BB3-6CC5-4456-9539-14867296CE09}" destId="{CFCBC0F9-71B5-42AA-91B7-17D60A948C0B}" srcOrd="0" destOrd="0" presId="urn:microsoft.com/office/officeart/2018/2/layout/IconVerticalSolidList"/>
    <dgm:cxn modelId="{90C30271-AE5B-4494-BE00-89A6AEDB9B7C}" srcId="{ECF16E98-B5F3-45AC-9F48-158354815BB9}" destId="{3426BFC6-398C-47D7-8F12-23B67ECD63FC}" srcOrd="1" destOrd="0" parTransId="{1E166E18-A0AE-431B-8F17-A6C2F49B0B46}" sibTransId="{136DB84D-B0E1-430F-92A4-B1B1C6340274}"/>
    <dgm:cxn modelId="{8A1E5758-73AF-48A7-8328-17F1B15F9D93}" srcId="{ECF16E98-B5F3-45AC-9F48-158354815BB9}" destId="{89B54BB3-6CC5-4456-9539-14867296CE09}" srcOrd="5" destOrd="0" parTransId="{52930E98-0817-4900-9340-CBB18151B40B}" sibTransId="{0CDFACD1-19F4-47CC-960C-0DB1EE0780B5}"/>
    <dgm:cxn modelId="{86C74081-8AD8-49A6-A47C-43E4FA74FD9C}" srcId="{ECF16E98-B5F3-45AC-9F48-158354815BB9}" destId="{1E929545-6399-4C35-94E9-6EAA1288A826}" srcOrd="6" destOrd="0" parTransId="{8EAAD5D9-D0C5-47C7-B412-675AD4BA65A3}" sibTransId="{59EBFB04-5F5D-413C-B5F7-93D3BB7A8D82}"/>
    <dgm:cxn modelId="{7CB7A097-7A99-4913-BF9D-B72F31F5FCB8}" srcId="{ECF16E98-B5F3-45AC-9F48-158354815BB9}" destId="{16B5F2BC-FEDB-4B64-9D90-C1466232098A}" srcOrd="3" destOrd="0" parTransId="{7F1E7C4B-D1A7-4BCE-B99B-D5B94EE0E4EC}" sibTransId="{BFE4CBDA-59A7-402C-97C0-455AC18E7987}"/>
    <dgm:cxn modelId="{1F0885A0-21F2-4046-B983-3210A6EA97D4}" srcId="{ECF16E98-B5F3-45AC-9F48-158354815BB9}" destId="{89C2A698-4AAC-401A-8F24-8AFDBF6E1EC1}" srcOrd="2" destOrd="0" parTransId="{1B06F76F-E509-433F-B5C5-844D81562B82}" sibTransId="{52A57889-B1EF-46C1-9A90-A3158D5E3F2A}"/>
    <dgm:cxn modelId="{DF5D5CB8-E811-48C6-8D61-4F5C54B9A177}" type="presOf" srcId="{89C2A698-4AAC-401A-8F24-8AFDBF6E1EC1}" destId="{A012DC77-3E20-4DA2-8F0A-3C6A1E7EF560}" srcOrd="0" destOrd="0" presId="urn:microsoft.com/office/officeart/2018/2/layout/IconVerticalSolidList"/>
    <dgm:cxn modelId="{A3206CE5-CA7B-48B6-80DE-97274CBD852E}" srcId="{ECF16E98-B5F3-45AC-9F48-158354815BB9}" destId="{62376B68-9AA8-4FDE-BCD1-F19306AD4ABE}" srcOrd="0" destOrd="0" parTransId="{4FEB18CF-CDEE-42A6-8A9E-417FF9299407}" sibTransId="{CB455C93-0596-4643-A447-23037CF4C26D}"/>
    <dgm:cxn modelId="{F1493EED-56D7-4408-8D35-A1974548D867}" type="presOf" srcId="{16B5F2BC-FEDB-4B64-9D90-C1466232098A}" destId="{CAF799C7-D8DA-4D45-BA03-1BCE33F6B383}" srcOrd="0" destOrd="0" presId="urn:microsoft.com/office/officeart/2018/2/layout/IconVerticalSolidList"/>
    <dgm:cxn modelId="{852072F4-0C6D-4B1E-A63F-AF837A1C56BF}" type="presOf" srcId="{ECF16E98-B5F3-45AC-9F48-158354815BB9}" destId="{DEA716DD-31C2-45A8-8A46-E6FD9FE4ACFB}" srcOrd="0" destOrd="0" presId="urn:microsoft.com/office/officeart/2018/2/layout/IconVerticalSolidList"/>
    <dgm:cxn modelId="{160F7DD0-A150-4904-90B2-934A7248BD4F}" type="presParOf" srcId="{DEA716DD-31C2-45A8-8A46-E6FD9FE4ACFB}" destId="{9798D8B9-AAD1-43D5-98F5-7A273610BD7D}" srcOrd="0" destOrd="0" presId="urn:microsoft.com/office/officeart/2018/2/layout/IconVerticalSolidList"/>
    <dgm:cxn modelId="{4C49F0FE-61D0-420F-80AC-A50E29A1843A}" type="presParOf" srcId="{9798D8B9-AAD1-43D5-98F5-7A273610BD7D}" destId="{8D11E198-F613-4912-BBB3-400AEC39D22B}" srcOrd="0" destOrd="0" presId="urn:microsoft.com/office/officeart/2018/2/layout/IconVerticalSolidList"/>
    <dgm:cxn modelId="{4427C386-51F1-4017-B938-8E3A3B897BB0}" type="presParOf" srcId="{9798D8B9-AAD1-43D5-98F5-7A273610BD7D}" destId="{FFCE8EDD-1B12-4AE8-BD96-490FB86CB492}" srcOrd="1" destOrd="0" presId="urn:microsoft.com/office/officeart/2018/2/layout/IconVerticalSolidList"/>
    <dgm:cxn modelId="{2B03B4BF-AB4C-448C-B0F6-3CAAC3571705}" type="presParOf" srcId="{9798D8B9-AAD1-43D5-98F5-7A273610BD7D}" destId="{4232B096-0EFD-424E-9F71-F4F61FFAC795}" srcOrd="2" destOrd="0" presId="urn:microsoft.com/office/officeart/2018/2/layout/IconVerticalSolidList"/>
    <dgm:cxn modelId="{66DD3181-793A-4A88-A4B1-75D5703CF74F}" type="presParOf" srcId="{9798D8B9-AAD1-43D5-98F5-7A273610BD7D}" destId="{B88645A7-2F83-4A9A-8D58-3730F26565FF}" srcOrd="3" destOrd="0" presId="urn:microsoft.com/office/officeart/2018/2/layout/IconVerticalSolidList"/>
    <dgm:cxn modelId="{31652A8E-10F4-453A-850B-3B25C31A4F8B}" type="presParOf" srcId="{DEA716DD-31C2-45A8-8A46-E6FD9FE4ACFB}" destId="{662B37D3-C712-4552-9251-629BB75D1F06}" srcOrd="1" destOrd="0" presId="urn:microsoft.com/office/officeart/2018/2/layout/IconVerticalSolidList"/>
    <dgm:cxn modelId="{3D1D6EEA-18C3-4FFD-8AB3-4AD0B091FBAD}" type="presParOf" srcId="{DEA716DD-31C2-45A8-8A46-E6FD9FE4ACFB}" destId="{97423B85-9A2D-42F3-82F9-26FB2F339A3C}" srcOrd="2" destOrd="0" presId="urn:microsoft.com/office/officeart/2018/2/layout/IconVerticalSolidList"/>
    <dgm:cxn modelId="{CCEF57CB-07B4-41A9-ACE2-4BD3957C7D40}" type="presParOf" srcId="{97423B85-9A2D-42F3-82F9-26FB2F339A3C}" destId="{BC8BB834-7F94-497E-A789-BC0A2A5F9755}" srcOrd="0" destOrd="0" presId="urn:microsoft.com/office/officeart/2018/2/layout/IconVerticalSolidList"/>
    <dgm:cxn modelId="{C1B85E24-458D-4EC2-8185-493FA6EF0BBC}" type="presParOf" srcId="{97423B85-9A2D-42F3-82F9-26FB2F339A3C}" destId="{F67BB6F9-134A-4ECC-9766-FEB393808CA9}" srcOrd="1" destOrd="0" presId="urn:microsoft.com/office/officeart/2018/2/layout/IconVerticalSolidList"/>
    <dgm:cxn modelId="{72266DBE-5D26-427C-9D73-6A1D835FAE2A}" type="presParOf" srcId="{97423B85-9A2D-42F3-82F9-26FB2F339A3C}" destId="{D6E279C2-459C-4953-8580-0F90A31227BE}" srcOrd="2" destOrd="0" presId="urn:microsoft.com/office/officeart/2018/2/layout/IconVerticalSolidList"/>
    <dgm:cxn modelId="{59B0FD17-7FB9-4FC4-8235-86F25DE740BA}" type="presParOf" srcId="{97423B85-9A2D-42F3-82F9-26FB2F339A3C}" destId="{CFC9CADD-096E-4092-B65C-03060B324417}" srcOrd="3" destOrd="0" presId="urn:microsoft.com/office/officeart/2018/2/layout/IconVerticalSolidList"/>
    <dgm:cxn modelId="{2AE1DC97-E52B-4931-A76A-8C82576063E7}" type="presParOf" srcId="{DEA716DD-31C2-45A8-8A46-E6FD9FE4ACFB}" destId="{297AE24E-8237-459F-830F-DF2B919D0090}" srcOrd="3" destOrd="0" presId="urn:microsoft.com/office/officeart/2018/2/layout/IconVerticalSolidList"/>
    <dgm:cxn modelId="{E9046120-3CFB-4E12-A7EB-4A398F3B7182}" type="presParOf" srcId="{DEA716DD-31C2-45A8-8A46-E6FD9FE4ACFB}" destId="{3A3F8DEB-8EF5-46EE-AA3B-6F2B795E70AA}" srcOrd="4" destOrd="0" presId="urn:microsoft.com/office/officeart/2018/2/layout/IconVerticalSolidList"/>
    <dgm:cxn modelId="{2A844F14-1403-4ED7-AAAD-5EC6F64EBBA1}" type="presParOf" srcId="{3A3F8DEB-8EF5-46EE-AA3B-6F2B795E70AA}" destId="{57BFAD5E-7C43-4C08-B845-F5F3D49CAB0E}" srcOrd="0" destOrd="0" presId="urn:microsoft.com/office/officeart/2018/2/layout/IconVerticalSolidList"/>
    <dgm:cxn modelId="{3FBD9C07-9EC1-4D6F-B3E8-163750CDA473}" type="presParOf" srcId="{3A3F8DEB-8EF5-46EE-AA3B-6F2B795E70AA}" destId="{8915D683-5776-4B8F-B646-9D18A8DD3327}" srcOrd="1" destOrd="0" presId="urn:microsoft.com/office/officeart/2018/2/layout/IconVerticalSolidList"/>
    <dgm:cxn modelId="{9F734503-63B8-4E4D-80ED-25FBFB839AC7}" type="presParOf" srcId="{3A3F8DEB-8EF5-46EE-AA3B-6F2B795E70AA}" destId="{5C4F3E9C-66A7-4DE1-82F2-7AFA9D42A675}" srcOrd="2" destOrd="0" presId="urn:microsoft.com/office/officeart/2018/2/layout/IconVerticalSolidList"/>
    <dgm:cxn modelId="{9BA80F0D-8D73-4053-B649-2648325C1F7C}" type="presParOf" srcId="{3A3F8DEB-8EF5-46EE-AA3B-6F2B795E70AA}" destId="{A012DC77-3E20-4DA2-8F0A-3C6A1E7EF560}" srcOrd="3" destOrd="0" presId="urn:microsoft.com/office/officeart/2018/2/layout/IconVerticalSolidList"/>
    <dgm:cxn modelId="{31A8FDBE-F15B-4444-A6D1-49B54CBF2C05}" type="presParOf" srcId="{DEA716DD-31C2-45A8-8A46-E6FD9FE4ACFB}" destId="{AEF00C5A-478E-4E1B-90C8-66282B504F6C}" srcOrd="5" destOrd="0" presId="urn:microsoft.com/office/officeart/2018/2/layout/IconVerticalSolidList"/>
    <dgm:cxn modelId="{C754A0CF-4473-4155-A612-D5D81CD0CEB4}" type="presParOf" srcId="{DEA716DD-31C2-45A8-8A46-E6FD9FE4ACFB}" destId="{ADA48624-C31D-46A8-9D82-27878F6FB5E5}" srcOrd="6" destOrd="0" presId="urn:microsoft.com/office/officeart/2018/2/layout/IconVerticalSolidList"/>
    <dgm:cxn modelId="{3D9D66FD-6134-4977-88C3-8986A9F0A85E}" type="presParOf" srcId="{ADA48624-C31D-46A8-9D82-27878F6FB5E5}" destId="{10352AA3-16C5-4208-A5CB-170B56BC46BB}" srcOrd="0" destOrd="0" presId="urn:microsoft.com/office/officeart/2018/2/layout/IconVerticalSolidList"/>
    <dgm:cxn modelId="{98113B43-EA18-4CCA-B7E1-A143CA42ACCA}" type="presParOf" srcId="{ADA48624-C31D-46A8-9D82-27878F6FB5E5}" destId="{19DEE3E2-920C-441D-B487-2A7340C7711C}" srcOrd="1" destOrd="0" presId="urn:microsoft.com/office/officeart/2018/2/layout/IconVerticalSolidList"/>
    <dgm:cxn modelId="{95BD722B-A617-4F25-BD26-ABE40C655378}" type="presParOf" srcId="{ADA48624-C31D-46A8-9D82-27878F6FB5E5}" destId="{F787F7E5-1887-4DE4-A17A-9B9738866C6F}" srcOrd="2" destOrd="0" presId="urn:microsoft.com/office/officeart/2018/2/layout/IconVerticalSolidList"/>
    <dgm:cxn modelId="{99BBE704-DD76-4987-ABB4-86A4C04B4523}" type="presParOf" srcId="{ADA48624-C31D-46A8-9D82-27878F6FB5E5}" destId="{CAF799C7-D8DA-4D45-BA03-1BCE33F6B383}" srcOrd="3" destOrd="0" presId="urn:microsoft.com/office/officeart/2018/2/layout/IconVerticalSolidList"/>
    <dgm:cxn modelId="{0B97151B-0918-4F9D-91E8-5C029AEB61DB}" type="presParOf" srcId="{DEA716DD-31C2-45A8-8A46-E6FD9FE4ACFB}" destId="{F46F7BCB-8471-4CC4-B3D9-819828608793}" srcOrd="7" destOrd="0" presId="urn:microsoft.com/office/officeart/2018/2/layout/IconVerticalSolidList"/>
    <dgm:cxn modelId="{7D943410-D2A3-4608-918C-82CAE55D6DB2}" type="presParOf" srcId="{DEA716DD-31C2-45A8-8A46-E6FD9FE4ACFB}" destId="{F5F9D7DC-51B6-4182-90BA-91015BDD6809}" srcOrd="8" destOrd="0" presId="urn:microsoft.com/office/officeart/2018/2/layout/IconVerticalSolidList"/>
    <dgm:cxn modelId="{B260B606-013F-4C1C-824E-AB7B7BA41F69}" type="presParOf" srcId="{F5F9D7DC-51B6-4182-90BA-91015BDD6809}" destId="{08B49124-65DE-4375-9085-6AFD0DCAC9ED}" srcOrd="0" destOrd="0" presId="urn:microsoft.com/office/officeart/2018/2/layout/IconVerticalSolidList"/>
    <dgm:cxn modelId="{D4DC5581-54FA-48D4-B3B2-5CC51D33C304}" type="presParOf" srcId="{F5F9D7DC-51B6-4182-90BA-91015BDD6809}" destId="{AC22532A-8066-4E7C-9C9C-A9CD6A9940AF}" srcOrd="1" destOrd="0" presId="urn:microsoft.com/office/officeart/2018/2/layout/IconVerticalSolidList"/>
    <dgm:cxn modelId="{BDF4E82F-6869-46A4-AF2D-6BD701D8EAEE}" type="presParOf" srcId="{F5F9D7DC-51B6-4182-90BA-91015BDD6809}" destId="{A37BDBED-3160-4973-BA2F-8370973E18BF}" srcOrd="2" destOrd="0" presId="urn:microsoft.com/office/officeart/2018/2/layout/IconVerticalSolidList"/>
    <dgm:cxn modelId="{E394C631-403B-40ED-8036-1E74D0A64031}" type="presParOf" srcId="{F5F9D7DC-51B6-4182-90BA-91015BDD6809}" destId="{86F6F7E5-4B75-440F-94C0-A63256A7CF89}" srcOrd="3" destOrd="0" presId="urn:microsoft.com/office/officeart/2018/2/layout/IconVerticalSolidList"/>
    <dgm:cxn modelId="{855B7242-9583-4EDA-84F4-D82D711C2BA7}" type="presParOf" srcId="{DEA716DD-31C2-45A8-8A46-E6FD9FE4ACFB}" destId="{8B890FE4-B602-4A8E-A2C8-53577FEE21FD}" srcOrd="9" destOrd="0" presId="urn:microsoft.com/office/officeart/2018/2/layout/IconVerticalSolidList"/>
    <dgm:cxn modelId="{B34B0FDC-4A36-4345-B0DB-3F3D0DFB5135}" type="presParOf" srcId="{DEA716DD-31C2-45A8-8A46-E6FD9FE4ACFB}" destId="{E44BDE98-FA6A-4E59-86EA-490F4DCE2C1A}" srcOrd="10" destOrd="0" presId="urn:microsoft.com/office/officeart/2018/2/layout/IconVerticalSolidList"/>
    <dgm:cxn modelId="{9A2938FF-810B-4BEE-9404-953E0801ED9E}" type="presParOf" srcId="{E44BDE98-FA6A-4E59-86EA-490F4DCE2C1A}" destId="{BC5D12AC-D00A-48AC-B680-5013944FE2ED}" srcOrd="0" destOrd="0" presId="urn:microsoft.com/office/officeart/2018/2/layout/IconVerticalSolidList"/>
    <dgm:cxn modelId="{A84253F1-D596-46B8-9ACB-F0A01CC8A406}" type="presParOf" srcId="{E44BDE98-FA6A-4E59-86EA-490F4DCE2C1A}" destId="{D52DF093-AFCD-4ED3-9596-D223210E4D30}" srcOrd="1" destOrd="0" presId="urn:microsoft.com/office/officeart/2018/2/layout/IconVerticalSolidList"/>
    <dgm:cxn modelId="{2F11B440-952D-4ACF-8A33-C3912E875FAC}" type="presParOf" srcId="{E44BDE98-FA6A-4E59-86EA-490F4DCE2C1A}" destId="{F0CC3BAE-27CC-4A15-AEEC-CD42A32F0BAA}" srcOrd="2" destOrd="0" presId="urn:microsoft.com/office/officeart/2018/2/layout/IconVerticalSolidList"/>
    <dgm:cxn modelId="{D7FF18A5-D570-434A-BB44-01ADA6355DFE}" type="presParOf" srcId="{E44BDE98-FA6A-4E59-86EA-490F4DCE2C1A}" destId="{CFCBC0F9-71B5-42AA-91B7-17D60A948C0B}" srcOrd="3" destOrd="0" presId="urn:microsoft.com/office/officeart/2018/2/layout/IconVerticalSolidList"/>
    <dgm:cxn modelId="{B1D9BDD2-9CA5-4DC4-99C9-8CADAACC8F95}" type="presParOf" srcId="{DEA716DD-31C2-45A8-8A46-E6FD9FE4ACFB}" destId="{4E325583-C8B8-4A3E-86AE-91057BA66A90}" srcOrd="11" destOrd="0" presId="urn:microsoft.com/office/officeart/2018/2/layout/IconVerticalSolidList"/>
    <dgm:cxn modelId="{3F56C336-5151-4159-ACD7-1AC39B5DE98B}" type="presParOf" srcId="{DEA716DD-31C2-45A8-8A46-E6FD9FE4ACFB}" destId="{CFD04110-77CB-4C5E-B5B0-3213531E050B}" srcOrd="12" destOrd="0" presId="urn:microsoft.com/office/officeart/2018/2/layout/IconVerticalSolidList"/>
    <dgm:cxn modelId="{5B80030C-C813-4C7E-BD20-4056BC19AB86}" type="presParOf" srcId="{CFD04110-77CB-4C5E-B5B0-3213531E050B}" destId="{C7F385F6-273A-40E1-B183-7215B72EAB25}" srcOrd="0" destOrd="0" presId="urn:microsoft.com/office/officeart/2018/2/layout/IconVerticalSolidList"/>
    <dgm:cxn modelId="{B45919C4-530B-4838-9BDD-3552F59FB89B}" type="presParOf" srcId="{CFD04110-77CB-4C5E-B5B0-3213531E050B}" destId="{C276564C-E1FB-4179-B7BE-CFD15CA46F1A}" srcOrd="1" destOrd="0" presId="urn:microsoft.com/office/officeart/2018/2/layout/IconVerticalSolidList"/>
    <dgm:cxn modelId="{C740FA11-EE7E-48FF-AEB6-805A0868ED79}" type="presParOf" srcId="{CFD04110-77CB-4C5E-B5B0-3213531E050B}" destId="{D05EB509-FBF9-4ECF-BD05-DD4C324EFCEA}" srcOrd="2" destOrd="0" presId="urn:microsoft.com/office/officeart/2018/2/layout/IconVerticalSolidList"/>
    <dgm:cxn modelId="{213BFC62-D3F6-4909-90DA-935EAE313A58}" type="presParOf" srcId="{CFD04110-77CB-4C5E-B5B0-3213531E050B}" destId="{D262D496-6276-4A5E-BD71-4CEDFBF22AB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727055-F7F9-499C-BCAC-D5CD2F65702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FE9B194-0B5D-4A46-BE4C-6594547771A8}">
      <dgm:prSet/>
      <dgm:spPr/>
      <dgm:t>
        <a:bodyPr/>
        <a:lstStyle/>
        <a:p>
          <a:r>
            <a:rPr lang="en-US"/>
            <a:t>Water, alcohol, salt, and simple sugars can be absorbed directly through the stomach wall. </a:t>
          </a:r>
        </a:p>
      </dgm:t>
    </dgm:pt>
    <dgm:pt modelId="{F3337AED-5BF9-4694-9304-ED964366DF69}" type="parTrans" cxnId="{E26C2EA4-7671-4B74-A13A-5799443E5152}">
      <dgm:prSet/>
      <dgm:spPr/>
      <dgm:t>
        <a:bodyPr/>
        <a:lstStyle/>
        <a:p>
          <a:endParaRPr lang="en-US"/>
        </a:p>
      </dgm:t>
    </dgm:pt>
    <dgm:pt modelId="{1BC3AF1E-C42F-4646-A218-16E2245A2F00}" type="sibTrans" cxnId="{E26C2EA4-7671-4B74-A13A-5799443E5152}">
      <dgm:prSet/>
      <dgm:spPr/>
      <dgm:t>
        <a:bodyPr/>
        <a:lstStyle/>
        <a:p>
          <a:endParaRPr lang="en-US"/>
        </a:p>
      </dgm:t>
    </dgm:pt>
    <dgm:pt modelId="{D7A1672B-E68E-438A-97D1-0208D224985D}">
      <dgm:prSet/>
      <dgm:spPr/>
      <dgm:t>
        <a:bodyPr/>
        <a:lstStyle/>
        <a:p>
          <a:r>
            <a:rPr lang="en-US"/>
            <a:t>However, most substances in our food need a little more digestion and must travel into the intestines before they can be absorbed. </a:t>
          </a:r>
        </a:p>
      </dgm:t>
    </dgm:pt>
    <dgm:pt modelId="{E38BDA05-96A6-4C18-B662-22ECEA184112}" type="parTrans" cxnId="{81ACCF42-6C7F-4FAC-9234-19D3FA69F8F9}">
      <dgm:prSet/>
      <dgm:spPr/>
      <dgm:t>
        <a:bodyPr/>
        <a:lstStyle/>
        <a:p>
          <a:endParaRPr lang="en-US"/>
        </a:p>
      </dgm:t>
    </dgm:pt>
    <dgm:pt modelId="{78AD5D00-F345-40A7-B81A-7ECB11492BA4}" type="sibTrans" cxnId="{81ACCF42-6C7F-4FAC-9234-19D3FA69F8F9}">
      <dgm:prSet/>
      <dgm:spPr/>
      <dgm:t>
        <a:bodyPr/>
        <a:lstStyle/>
        <a:p>
          <a:endParaRPr lang="en-US"/>
        </a:p>
      </dgm:t>
    </dgm:pt>
    <dgm:pt modelId="{82272A59-785B-4CBE-BB7F-4433C502BB49}" type="pres">
      <dgm:prSet presAssocID="{B5727055-F7F9-499C-BCAC-D5CD2F65702D}" presName="root" presStyleCnt="0">
        <dgm:presLayoutVars>
          <dgm:dir/>
          <dgm:resizeHandles val="exact"/>
        </dgm:presLayoutVars>
      </dgm:prSet>
      <dgm:spPr/>
    </dgm:pt>
    <dgm:pt modelId="{DB1CB104-3968-4EA7-94FB-69CE024A666C}" type="pres">
      <dgm:prSet presAssocID="{6FE9B194-0B5D-4A46-BE4C-6594547771A8}" presName="compNode" presStyleCnt="0"/>
      <dgm:spPr/>
    </dgm:pt>
    <dgm:pt modelId="{6C57C0CC-7A5A-41C3-99F9-1E159B3DBBB3}" type="pres">
      <dgm:prSet presAssocID="{6FE9B194-0B5D-4A46-BE4C-6594547771A8}" presName="bgRect" presStyleLbl="bgShp" presStyleIdx="0" presStyleCnt="2"/>
      <dgm:spPr/>
    </dgm:pt>
    <dgm:pt modelId="{5F1CE179-4025-4DBE-A462-81153C61400C}" type="pres">
      <dgm:prSet presAssocID="{6FE9B194-0B5D-4A46-BE4C-6594547771A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pes"/>
        </a:ext>
      </dgm:extLst>
    </dgm:pt>
    <dgm:pt modelId="{DE412F9B-A6CC-45C2-B6B2-EF88D9E58FDB}" type="pres">
      <dgm:prSet presAssocID="{6FE9B194-0B5D-4A46-BE4C-6594547771A8}" presName="spaceRect" presStyleCnt="0"/>
      <dgm:spPr/>
    </dgm:pt>
    <dgm:pt modelId="{9FA9EB9A-3313-4DD9-AD3D-E339E5DB9B51}" type="pres">
      <dgm:prSet presAssocID="{6FE9B194-0B5D-4A46-BE4C-6594547771A8}" presName="parTx" presStyleLbl="revTx" presStyleIdx="0" presStyleCnt="2">
        <dgm:presLayoutVars>
          <dgm:chMax val="0"/>
          <dgm:chPref val="0"/>
        </dgm:presLayoutVars>
      </dgm:prSet>
      <dgm:spPr/>
    </dgm:pt>
    <dgm:pt modelId="{78F40F28-48C8-4B52-AA54-E8CE2B9EC29B}" type="pres">
      <dgm:prSet presAssocID="{1BC3AF1E-C42F-4646-A218-16E2245A2F00}" presName="sibTrans" presStyleCnt="0"/>
      <dgm:spPr/>
    </dgm:pt>
    <dgm:pt modelId="{90837EAB-D1A2-4A06-ADE1-4865F7718610}" type="pres">
      <dgm:prSet presAssocID="{D7A1672B-E68E-438A-97D1-0208D224985D}" presName="compNode" presStyleCnt="0"/>
      <dgm:spPr/>
    </dgm:pt>
    <dgm:pt modelId="{6307CDA5-520F-42D9-955D-E7B73CDE5B6F}" type="pres">
      <dgm:prSet presAssocID="{D7A1672B-E68E-438A-97D1-0208D224985D}" presName="bgRect" presStyleLbl="bgShp" presStyleIdx="1" presStyleCnt="2"/>
      <dgm:spPr/>
    </dgm:pt>
    <dgm:pt modelId="{DDF72412-D115-460F-B257-D46E3CAE6716}" type="pres">
      <dgm:prSet presAssocID="{D7A1672B-E68E-438A-97D1-0208D224985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06D2C92A-88FC-4558-9F9F-C251D4D0E88B}" type="pres">
      <dgm:prSet presAssocID="{D7A1672B-E68E-438A-97D1-0208D224985D}" presName="spaceRect" presStyleCnt="0"/>
      <dgm:spPr/>
    </dgm:pt>
    <dgm:pt modelId="{83ECCE91-2BA6-47C1-A9EB-635EF4A7F62F}" type="pres">
      <dgm:prSet presAssocID="{D7A1672B-E68E-438A-97D1-0208D224985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1ACCF42-6C7F-4FAC-9234-19D3FA69F8F9}" srcId="{B5727055-F7F9-499C-BCAC-D5CD2F65702D}" destId="{D7A1672B-E68E-438A-97D1-0208D224985D}" srcOrd="1" destOrd="0" parTransId="{E38BDA05-96A6-4C18-B662-22ECEA184112}" sibTransId="{78AD5D00-F345-40A7-B81A-7ECB11492BA4}"/>
    <dgm:cxn modelId="{44254F77-D8D8-4D69-8B57-B589ABA70CE3}" type="presOf" srcId="{6FE9B194-0B5D-4A46-BE4C-6594547771A8}" destId="{9FA9EB9A-3313-4DD9-AD3D-E339E5DB9B51}" srcOrd="0" destOrd="0" presId="urn:microsoft.com/office/officeart/2018/2/layout/IconVerticalSolidList"/>
    <dgm:cxn modelId="{E26C2EA4-7671-4B74-A13A-5799443E5152}" srcId="{B5727055-F7F9-499C-BCAC-D5CD2F65702D}" destId="{6FE9B194-0B5D-4A46-BE4C-6594547771A8}" srcOrd="0" destOrd="0" parTransId="{F3337AED-5BF9-4694-9304-ED964366DF69}" sibTransId="{1BC3AF1E-C42F-4646-A218-16E2245A2F00}"/>
    <dgm:cxn modelId="{29A70FB2-953C-4954-8658-067765E5F1E3}" type="presOf" srcId="{B5727055-F7F9-499C-BCAC-D5CD2F65702D}" destId="{82272A59-785B-4CBE-BB7F-4433C502BB49}" srcOrd="0" destOrd="0" presId="urn:microsoft.com/office/officeart/2018/2/layout/IconVerticalSolidList"/>
    <dgm:cxn modelId="{E53ADDB3-DDB0-48E9-86B7-B4606DC2B628}" type="presOf" srcId="{D7A1672B-E68E-438A-97D1-0208D224985D}" destId="{83ECCE91-2BA6-47C1-A9EB-635EF4A7F62F}" srcOrd="0" destOrd="0" presId="urn:microsoft.com/office/officeart/2018/2/layout/IconVerticalSolidList"/>
    <dgm:cxn modelId="{3935263B-70AB-49F3-8442-AD1C6BB0E5BF}" type="presParOf" srcId="{82272A59-785B-4CBE-BB7F-4433C502BB49}" destId="{DB1CB104-3968-4EA7-94FB-69CE024A666C}" srcOrd="0" destOrd="0" presId="urn:microsoft.com/office/officeart/2018/2/layout/IconVerticalSolidList"/>
    <dgm:cxn modelId="{4A778176-7FBF-4152-96DB-29237A4CBFA6}" type="presParOf" srcId="{DB1CB104-3968-4EA7-94FB-69CE024A666C}" destId="{6C57C0CC-7A5A-41C3-99F9-1E159B3DBBB3}" srcOrd="0" destOrd="0" presId="urn:microsoft.com/office/officeart/2018/2/layout/IconVerticalSolidList"/>
    <dgm:cxn modelId="{B598000F-0623-47DD-BC86-F5EE33409412}" type="presParOf" srcId="{DB1CB104-3968-4EA7-94FB-69CE024A666C}" destId="{5F1CE179-4025-4DBE-A462-81153C61400C}" srcOrd="1" destOrd="0" presId="urn:microsoft.com/office/officeart/2018/2/layout/IconVerticalSolidList"/>
    <dgm:cxn modelId="{ED70259D-6F86-4778-AD66-D561775BB9D8}" type="presParOf" srcId="{DB1CB104-3968-4EA7-94FB-69CE024A666C}" destId="{DE412F9B-A6CC-45C2-B6B2-EF88D9E58FDB}" srcOrd="2" destOrd="0" presId="urn:microsoft.com/office/officeart/2018/2/layout/IconVerticalSolidList"/>
    <dgm:cxn modelId="{DF44D060-D7CD-4EA9-A9A9-30C48791F064}" type="presParOf" srcId="{DB1CB104-3968-4EA7-94FB-69CE024A666C}" destId="{9FA9EB9A-3313-4DD9-AD3D-E339E5DB9B51}" srcOrd="3" destOrd="0" presId="urn:microsoft.com/office/officeart/2018/2/layout/IconVerticalSolidList"/>
    <dgm:cxn modelId="{13D1475B-BA87-4ECB-9061-9909B74B5759}" type="presParOf" srcId="{82272A59-785B-4CBE-BB7F-4433C502BB49}" destId="{78F40F28-48C8-4B52-AA54-E8CE2B9EC29B}" srcOrd="1" destOrd="0" presId="urn:microsoft.com/office/officeart/2018/2/layout/IconVerticalSolidList"/>
    <dgm:cxn modelId="{12E50583-8EA1-4AEF-9C59-145C1E3C7F09}" type="presParOf" srcId="{82272A59-785B-4CBE-BB7F-4433C502BB49}" destId="{90837EAB-D1A2-4A06-ADE1-4865F7718610}" srcOrd="2" destOrd="0" presId="urn:microsoft.com/office/officeart/2018/2/layout/IconVerticalSolidList"/>
    <dgm:cxn modelId="{3107E102-EAC4-42F7-87DC-16A6856F9868}" type="presParOf" srcId="{90837EAB-D1A2-4A06-ADE1-4865F7718610}" destId="{6307CDA5-520F-42D9-955D-E7B73CDE5B6F}" srcOrd="0" destOrd="0" presId="urn:microsoft.com/office/officeart/2018/2/layout/IconVerticalSolidList"/>
    <dgm:cxn modelId="{023CE372-FEB9-4039-9B0B-5A11AD58078F}" type="presParOf" srcId="{90837EAB-D1A2-4A06-ADE1-4865F7718610}" destId="{DDF72412-D115-460F-B257-D46E3CAE6716}" srcOrd="1" destOrd="0" presId="urn:microsoft.com/office/officeart/2018/2/layout/IconVerticalSolidList"/>
    <dgm:cxn modelId="{BC3CBC7B-8E1F-48CE-8CF4-BC93BA4E084D}" type="presParOf" srcId="{90837EAB-D1A2-4A06-ADE1-4865F7718610}" destId="{06D2C92A-88FC-4558-9F9F-C251D4D0E88B}" srcOrd="2" destOrd="0" presId="urn:microsoft.com/office/officeart/2018/2/layout/IconVerticalSolidList"/>
    <dgm:cxn modelId="{684607C7-DE99-42CA-8B4A-771E0E195450}" type="presParOf" srcId="{90837EAB-D1A2-4A06-ADE1-4865F7718610}" destId="{83ECCE91-2BA6-47C1-A9EB-635EF4A7F6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2D6CB0-A987-4CDC-9E3B-993993D9A2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82E609A-1EE5-4D68-B4BF-E7D90C1058E8}">
      <dgm:prSet/>
      <dgm:spPr/>
      <dgm:t>
        <a:bodyPr/>
        <a:lstStyle/>
        <a:p>
          <a:r>
            <a:rPr lang="en-US"/>
            <a:t>The small intestine is the site where most of the chemical and mechanical digestion is carried out. </a:t>
          </a:r>
        </a:p>
      </dgm:t>
    </dgm:pt>
    <dgm:pt modelId="{6C1AE553-E291-4A46-8592-2B9D50BBEE74}" type="parTrans" cxnId="{74B89946-22C3-4FB6-946F-49051A68A500}">
      <dgm:prSet/>
      <dgm:spPr/>
      <dgm:t>
        <a:bodyPr/>
        <a:lstStyle/>
        <a:p>
          <a:endParaRPr lang="en-US"/>
        </a:p>
      </dgm:t>
    </dgm:pt>
    <dgm:pt modelId="{DEAFB970-B40D-43BE-A93C-40FBB5DD7F38}" type="sibTrans" cxnId="{74B89946-22C3-4FB6-946F-49051A68A500}">
      <dgm:prSet/>
      <dgm:spPr/>
      <dgm:t>
        <a:bodyPr/>
        <a:lstStyle/>
        <a:p>
          <a:endParaRPr lang="en-US"/>
        </a:p>
      </dgm:t>
    </dgm:pt>
    <dgm:pt modelId="{975D7E01-F270-4F45-BF6B-D221B8EB8431}">
      <dgm:prSet/>
      <dgm:spPr/>
      <dgm:t>
        <a:bodyPr/>
        <a:lstStyle/>
        <a:p>
          <a:r>
            <a:rPr lang="en-US"/>
            <a:t>Tiny projections called villi line the small intestine which absorbs digested food into the capillaries. </a:t>
          </a:r>
        </a:p>
      </dgm:t>
    </dgm:pt>
    <dgm:pt modelId="{DA5D23E7-3C48-44D6-98BE-45AE9F279830}" type="parTrans" cxnId="{E5836FA2-0C20-4D43-B611-7C2E0AFF809C}">
      <dgm:prSet/>
      <dgm:spPr/>
      <dgm:t>
        <a:bodyPr/>
        <a:lstStyle/>
        <a:p>
          <a:endParaRPr lang="en-US"/>
        </a:p>
      </dgm:t>
    </dgm:pt>
    <dgm:pt modelId="{C22EEE89-E8A0-4D23-B24C-CE4C6D2FC38A}" type="sibTrans" cxnId="{E5836FA2-0C20-4D43-B611-7C2E0AFF809C}">
      <dgm:prSet/>
      <dgm:spPr/>
      <dgm:t>
        <a:bodyPr/>
        <a:lstStyle/>
        <a:p>
          <a:endParaRPr lang="en-US"/>
        </a:p>
      </dgm:t>
    </dgm:pt>
    <dgm:pt modelId="{A6F3850A-50B6-4C74-8796-48110303DFA0}">
      <dgm:prSet/>
      <dgm:spPr/>
      <dgm:t>
        <a:bodyPr/>
        <a:lstStyle/>
        <a:p>
          <a:r>
            <a:rPr lang="en-US"/>
            <a:t>Most of the food absorption takes place in the jejunum and the ileum.</a:t>
          </a:r>
        </a:p>
      </dgm:t>
    </dgm:pt>
    <dgm:pt modelId="{38311BAF-AE39-44FF-A129-62B10057B56F}" type="parTrans" cxnId="{8A52428A-6C77-4581-B839-4A06A49CF0E4}">
      <dgm:prSet/>
      <dgm:spPr/>
      <dgm:t>
        <a:bodyPr/>
        <a:lstStyle/>
        <a:p>
          <a:endParaRPr lang="en-US"/>
        </a:p>
      </dgm:t>
    </dgm:pt>
    <dgm:pt modelId="{786A4B2A-F8D0-4F5B-A47B-1C4643BA62A7}" type="sibTrans" cxnId="{8A52428A-6C77-4581-B839-4A06A49CF0E4}">
      <dgm:prSet/>
      <dgm:spPr/>
      <dgm:t>
        <a:bodyPr/>
        <a:lstStyle/>
        <a:p>
          <a:endParaRPr lang="en-US"/>
        </a:p>
      </dgm:t>
    </dgm:pt>
    <dgm:pt modelId="{7D2F966D-0547-45DF-BA47-569283CBFC69}" type="pres">
      <dgm:prSet presAssocID="{022D6CB0-A987-4CDC-9E3B-993993D9A2D4}" presName="root" presStyleCnt="0">
        <dgm:presLayoutVars>
          <dgm:dir/>
          <dgm:resizeHandles val="exact"/>
        </dgm:presLayoutVars>
      </dgm:prSet>
      <dgm:spPr/>
    </dgm:pt>
    <dgm:pt modelId="{033FB832-C50F-41B9-B684-75E3315C06FB}" type="pres">
      <dgm:prSet presAssocID="{F82E609A-1EE5-4D68-B4BF-E7D90C1058E8}" presName="compNode" presStyleCnt="0"/>
      <dgm:spPr/>
    </dgm:pt>
    <dgm:pt modelId="{26E7F607-BF92-4C4B-A481-710E61DF52A3}" type="pres">
      <dgm:prSet presAssocID="{F82E609A-1EE5-4D68-B4BF-E7D90C1058E8}" presName="bgRect" presStyleLbl="bgShp" presStyleIdx="0" presStyleCnt="3"/>
      <dgm:spPr/>
    </dgm:pt>
    <dgm:pt modelId="{F0372022-FFC6-4E5B-BE2E-3F2C54E1CAA0}" type="pres">
      <dgm:prSet presAssocID="{F82E609A-1EE5-4D68-B4BF-E7D90C1058E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8C4778F0-C31F-4A66-9729-AFA14FEA5194}" type="pres">
      <dgm:prSet presAssocID="{F82E609A-1EE5-4D68-B4BF-E7D90C1058E8}" presName="spaceRect" presStyleCnt="0"/>
      <dgm:spPr/>
    </dgm:pt>
    <dgm:pt modelId="{952D92D1-554C-4FE0-A176-BF43D1B2B22F}" type="pres">
      <dgm:prSet presAssocID="{F82E609A-1EE5-4D68-B4BF-E7D90C1058E8}" presName="parTx" presStyleLbl="revTx" presStyleIdx="0" presStyleCnt="3">
        <dgm:presLayoutVars>
          <dgm:chMax val="0"/>
          <dgm:chPref val="0"/>
        </dgm:presLayoutVars>
      </dgm:prSet>
      <dgm:spPr/>
    </dgm:pt>
    <dgm:pt modelId="{D39C2842-7082-4C66-A2B3-863100CE1141}" type="pres">
      <dgm:prSet presAssocID="{DEAFB970-B40D-43BE-A93C-40FBB5DD7F38}" presName="sibTrans" presStyleCnt="0"/>
      <dgm:spPr/>
    </dgm:pt>
    <dgm:pt modelId="{6B3ED7EF-5750-4796-9271-9D7D1B269035}" type="pres">
      <dgm:prSet presAssocID="{975D7E01-F270-4F45-BF6B-D221B8EB8431}" presName="compNode" presStyleCnt="0"/>
      <dgm:spPr/>
    </dgm:pt>
    <dgm:pt modelId="{47A484A6-CF9A-4607-8A22-D8E44E6CBE23}" type="pres">
      <dgm:prSet presAssocID="{975D7E01-F270-4F45-BF6B-D221B8EB8431}" presName="bgRect" presStyleLbl="bgShp" presStyleIdx="1" presStyleCnt="3"/>
      <dgm:spPr/>
    </dgm:pt>
    <dgm:pt modelId="{8C2243BA-6209-43F4-B2E3-C13B31B090DA}" type="pres">
      <dgm:prSet presAssocID="{975D7E01-F270-4F45-BF6B-D221B8EB843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A1D693A4-FE29-4679-89BC-BC4DB8A5F75E}" type="pres">
      <dgm:prSet presAssocID="{975D7E01-F270-4F45-BF6B-D221B8EB8431}" presName="spaceRect" presStyleCnt="0"/>
      <dgm:spPr/>
    </dgm:pt>
    <dgm:pt modelId="{75316F56-7E74-4184-8178-87F23B4ACEF4}" type="pres">
      <dgm:prSet presAssocID="{975D7E01-F270-4F45-BF6B-D221B8EB8431}" presName="parTx" presStyleLbl="revTx" presStyleIdx="1" presStyleCnt="3">
        <dgm:presLayoutVars>
          <dgm:chMax val="0"/>
          <dgm:chPref val="0"/>
        </dgm:presLayoutVars>
      </dgm:prSet>
      <dgm:spPr/>
    </dgm:pt>
    <dgm:pt modelId="{CDC986E7-8AC0-44FA-8F81-CE154C9BFDC5}" type="pres">
      <dgm:prSet presAssocID="{C22EEE89-E8A0-4D23-B24C-CE4C6D2FC38A}" presName="sibTrans" presStyleCnt="0"/>
      <dgm:spPr/>
    </dgm:pt>
    <dgm:pt modelId="{E0A78EC5-687D-455A-88A9-A30017841C45}" type="pres">
      <dgm:prSet presAssocID="{A6F3850A-50B6-4C74-8796-48110303DFA0}" presName="compNode" presStyleCnt="0"/>
      <dgm:spPr/>
    </dgm:pt>
    <dgm:pt modelId="{F8352F03-5C6F-4B41-86CB-4F1E70F0324B}" type="pres">
      <dgm:prSet presAssocID="{A6F3850A-50B6-4C74-8796-48110303DFA0}" presName="bgRect" presStyleLbl="bgShp" presStyleIdx="2" presStyleCnt="3"/>
      <dgm:spPr/>
    </dgm:pt>
    <dgm:pt modelId="{5D23989E-A9DE-4513-951F-CB3A02C1612A}" type="pres">
      <dgm:prSet presAssocID="{A6F3850A-50B6-4C74-8796-48110303DFA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pes"/>
        </a:ext>
      </dgm:extLst>
    </dgm:pt>
    <dgm:pt modelId="{4D67E97C-2AFE-45C6-8173-11558E4D5687}" type="pres">
      <dgm:prSet presAssocID="{A6F3850A-50B6-4C74-8796-48110303DFA0}" presName="spaceRect" presStyleCnt="0"/>
      <dgm:spPr/>
    </dgm:pt>
    <dgm:pt modelId="{9A4050A9-FE36-48B3-8619-308924EFA00B}" type="pres">
      <dgm:prSet presAssocID="{A6F3850A-50B6-4C74-8796-48110303DFA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ADC8E0D-7440-46FB-893D-52ACC36B909A}" type="presOf" srcId="{022D6CB0-A987-4CDC-9E3B-993993D9A2D4}" destId="{7D2F966D-0547-45DF-BA47-569283CBFC69}" srcOrd="0" destOrd="0" presId="urn:microsoft.com/office/officeart/2018/2/layout/IconVerticalSolidList"/>
    <dgm:cxn modelId="{F4EF0123-2CE2-4EE0-8ABB-1E83E973D29F}" type="presOf" srcId="{A6F3850A-50B6-4C74-8796-48110303DFA0}" destId="{9A4050A9-FE36-48B3-8619-308924EFA00B}" srcOrd="0" destOrd="0" presId="urn:microsoft.com/office/officeart/2018/2/layout/IconVerticalSolidList"/>
    <dgm:cxn modelId="{74B89946-22C3-4FB6-946F-49051A68A500}" srcId="{022D6CB0-A987-4CDC-9E3B-993993D9A2D4}" destId="{F82E609A-1EE5-4D68-B4BF-E7D90C1058E8}" srcOrd="0" destOrd="0" parTransId="{6C1AE553-E291-4A46-8592-2B9D50BBEE74}" sibTransId="{DEAFB970-B40D-43BE-A93C-40FBB5DD7F38}"/>
    <dgm:cxn modelId="{8A52428A-6C77-4581-B839-4A06A49CF0E4}" srcId="{022D6CB0-A987-4CDC-9E3B-993993D9A2D4}" destId="{A6F3850A-50B6-4C74-8796-48110303DFA0}" srcOrd="2" destOrd="0" parTransId="{38311BAF-AE39-44FF-A129-62B10057B56F}" sibTransId="{786A4B2A-F8D0-4F5B-A47B-1C4643BA62A7}"/>
    <dgm:cxn modelId="{B714EE9F-656F-4172-809E-65632D049DF3}" type="presOf" srcId="{975D7E01-F270-4F45-BF6B-D221B8EB8431}" destId="{75316F56-7E74-4184-8178-87F23B4ACEF4}" srcOrd="0" destOrd="0" presId="urn:microsoft.com/office/officeart/2018/2/layout/IconVerticalSolidList"/>
    <dgm:cxn modelId="{E5836FA2-0C20-4D43-B611-7C2E0AFF809C}" srcId="{022D6CB0-A987-4CDC-9E3B-993993D9A2D4}" destId="{975D7E01-F270-4F45-BF6B-D221B8EB8431}" srcOrd="1" destOrd="0" parTransId="{DA5D23E7-3C48-44D6-98BE-45AE9F279830}" sibTransId="{C22EEE89-E8A0-4D23-B24C-CE4C6D2FC38A}"/>
    <dgm:cxn modelId="{144C08CC-38FA-414F-97B0-6465545083A7}" type="presOf" srcId="{F82E609A-1EE5-4D68-B4BF-E7D90C1058E8}" destId="{952D92D1-554C-4FE0-A176-BF43D1B2B22F}" srcOrd="0" destOrd="0" presId="urn:microsoft.com/office/officeart/2018/2/layout/IconVerticalSolidList"/>
    <dgm:cxn modelId="{5BB4AC2F-2116-4FD8-871D-CE2BFBC88497}" type="presParOf" srcId="{7D2F966D-0547-45DF-BA47-569283CBFC69}" destId="{033FB832-C50F-41B9-B684-75E3315C06FB}" srcOrd="0" destOrd="0" presId="urn:microsoft.com/office/officeart/2018/2/layout/IconVerticalSolidList"/>
    <dgm:cxn modelId="{4D027101-CC82-45BF-A4D9-20B1065740C0}" type="presParOf" srcId="{033FB832-C50F-41B9-B684-75E3315C06FB}" destId="{26E7F607-BF92-4C4B-A481-710E61DF52A3}" srcOrd="0" destOrd="0" presId="urn:microsoft.com/office/officeart/2018/2/layout/IconVerticalSolidList"/>
    <dgm:cxn modelId="{628727E9-0434-448D-9192-2AA54CA8CEC4}" type="presParOf" srcId="{033FB832-C50F-41B9-B684-75E3315C06FB}" destId="{F0372022-FFC6-4E5B-BE2E-3F2C54E1CAA0}" srcOrd="1" destOrd="0" presId="urn:microsoft.com/office/officeart/2018/2/layout/IconVerticalSolidList"/>
    <dgm:cxn modelId="{FA264D2C-44E0-4588-940E-C02EA750F1D6}" type="presParOf" srcId="{033FB832-C50F-41B9-B684-75E3315C06FB}" destId="{8C4778F0-C31F-4A66-9729-AFA14FEA5194}" srcOrd="2" destOrd="0" presId="urn:microsoft.com/office/officeart/2018/2/layout/IconVerticalSolidList"/>
    <dgm:cxn modelId="{DA849456-38B4-4C8D-A1CD-3E261F030391}" type="presParOf" srcId="{033FB832-C50F-41B9-B684-75E3315C06FB}" destId="{952D92D1-554C-4FE0-A176-BF43D1B2B22F}" srcOrd="3" destOrd="0" presId="urn:microsoft.com/office/officeart/2018/2/layout/IconVerticalSolidList"/>
    <dgm:cxn modelId="{0D438F75-5509-4A57-8AC9-513D0AFC5705}" type="presParOf" srcId="{7D2F966D-0547-45DF-BA47-569283CBFC69}" destId="{D39C2842-7082-4C66-A2B3-863100CE1141}" srcOrd="1" destOrd="0" presId="urn:microsoft.com/office/officeart/2018/2/layout/IconVerticalSolidList"/>
    <dgm:cxn modelId="{AB980246-47E8-4D2F-A570-95FCE044B0D8}" type="presParOf" srcId="{7D2F966D-0547-45DF-BA47-569283CBFC69}" destId="{6B3ED7EF-5750-4796-9271-9D7D1B269035}" srcOrd="2" destOrd="0" presId="urn:microsoft.com/office/officeart/2018/2/layout/IconVerticalSolidList"/>
    <dgm:cxn modelId="{8203726E-550C-4055-9818-3030C861F0B7}" type="presParOf" srcId="{6B3ED7EF-5750-4796-9271-9D7D1B269035}" destId="{47A484A6-CF9A-4607-8A22-D8E44E6CBE23}" srcOrd="0" destOrd="0" presId="urn:microsoft.com/office/officeart/2018/2/layout/IconVerticalSolidList"/>
    <dgm:cxn modelId="{43EEAA9E-732B-4BAF-8654-50A1D662980C}" type="presParOf" srcId="{6B3ED7EF-5750-4796-9271-9D7D1B269035}" destId="{8C2243BA-6209-43F4-B2E3-C13B31B090DA}" srcOrd="1" destOrd="0" presId="urn:microsoft.com/office/officeart/2018/2/layout/IconVerticalSolidList"/>
    <dgm:cxn modelId="{8085EA68-D701-4CE1-A265-1F05AF995A67}" type="presParOf" srcId="{6B3ED7EF-5750-4796-9271-9D7D1B269035}" destId="{A1D693A4-FE29-4679-89BC-BC4DB8A5F75E}" srcOrd="2" destOrd="0" presId="urn:microsoft.com/office/officeart/2018/2/layout/IconVerticalSolidList"/>
    <dgm:cxn modelId="{332D77FD-5DE6-4077-B606-A6FC8E240F9E}" type="presParOf" srcId="{6B3ED7EF-5750-4796-9271-9D7D1B269035}" destId="{75316F56-7E74-4184-8178-87F23B4ACEF4}" srcOrd="3" destOrd="0" presId="urn:microsoft.com/office/officeart/2018/2/layout/IconVerticalSolidList"/>
    <dgm:cxn modelId="{FD466BE3-2A19-4F21-94FF-E29CEAFDB84F}" type="presParOf" srcId="{7D2F966D-0547-45DF-BA47-569283CBFC69}" destId="{CDC986E7-8AC0-44FA-8F81-CE154C9BFDC5}" srcOrd="3" destOrd="0" presId="urn:microsoft.com/office/officeart/2018/2/layout/IconVerticalSolidList"/>
    <dgm:cxn modelId="{D6CBF782-E8AA-473E-B0F2-1BACCDC77105}" type="presParOf" srcId="{7D2F966D-0547-45DF-BA47-569283CBFC69}" destId="{E0A78EC5-687D-455A-88A9-A30017841C45}" srcOrd="4" destOrd="0" presId="urn:microsoft.com/office/officeart/2018/2/layout/IconVerticalSolidList"/>
    <dgm:cxn modelId="{DAD9034D-5099-4ADB-8D0A-060B54982169}" type="presParOf" srcId="{E0A78EC5-687D-455A-88A9-A30017841C45}" destId="{F8352F03-5C6F-4B41-86CB-4F1E70F0324B}" srcOrd="0" destOrd="0" presId="urn:microsoft.com/office/officeart/2018/2/layout/IconVerticalSolidList"/>
    <dgm:cxn modelId="{F91FC9E0-90F2-452C-934F-DBEEBBBA02B7}" type="presParOf" srcId="{E0A78EC5-687D-455A-88A9-A30017841C45}" destId="{5D23989E-A9DE-4513-951F-CB3A02C1612A}" srcOrd="1" destOrd="0" presId="urn:microsoft.com/office/officeart/2018/2/layout/IconVerticalSolidList"/>
    <dgm:cxn modelId="{E36528D6-D515-4C37-BE99-F35293331367}" type="presParOf" srcId="{E0A78EC5-687D-455A-88A9-A30017841C45}" destId="{4D67E97C-2AFE-45C6-8173-11558E4D5687}" srcOrd="2" destOrd="0" presId="urn:microsoft.com/office/officeart/2018/2/layout/IconVerticalSolidList"/>
    <dgm:cxn modelId="{89DCAD47-4C50-43F0-B476-EF9BA8A4A9B1}" type="presParOf" srcId="{E0A78EC5-687D-455A-88A9-A30017841C45}" destId="{9A4050A9-FE36-48B3-8619-308924EFA00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1E198-F613-4912-BBB3-400AEC39D22B}">
      <dsp:nvSpPr>
        <dsp:cNvPr id="0" name=""/>
        <dsp:cNvSpPr/>
      </dsp:nvSpPr>
      <dsp:spPr>
        <a:xfrm>
          <a:off x="0" y="502"/>
          <a:ext cx="6513603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E8EDD-1B12-4AE8-BD96-490FB86CB492}">
      <dsp:nvSpPr>
        <dsp:cNvPr id="0" name=""/>
        <dsp:cNvSpPr/>
      </dsp:nvSpPr>
      <dsp:spPr>
        <a:xfrm>
          <a:off x="209416" y="156266"/>
          <a:ext cx="380756" cy="3807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645A7-2F83-4A9A-8D58-3730F26565FF}">
      <dsp:nvSpPr>
        <dsp:cNvPr id="0" name=""/>
        <dsp:cNvSpPr/>
      </dsp:nvSpPr>
      <dsp:spPr>
        <a:xfrm>
          <a:off x="799588" y="502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1. Salivary glands</a:t>
          </a:r>
        </a:p>
      </dsp:txBody>
      <dsp:txXfrm>
        <a:off x="799588" y="502"/>
        <a:ext cx="5714015" cy="692284"/>
      </dsp:txXfrm>
    </dsp:sp>
    <dsp:sp modelId="{BC8BB834-7F94-497E-A789-BC0A2A5F9755}">
      <dsp:nvSpPr>
        <dsp:cNvPr id="0" name=""/>
        <dsp:cNvSpPr/>
      </dsp:nvSpPr>
      <dsp:spPr>
        <a:xfrm>
          <a:off x="0" y="865858"/>
          <a:ext cx="6513603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BB6F9-134A-4ECC-9766-FEB393808CA9}">
      <dsp:nvSpPr>
        <dsp:cNvPr id="0" name=""/>
        <dsp:cNvSpPr/>
      </dsp:nvSpPr>
      <dsp:spPr>
        <a:xfrm>
          <a:off x="209416" y="1021622"/>
          <a:ext cx="380756" cy="380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9CADD-096E-4092-B65C-03060B324417}">
      <dsp:nvSpPr>
        <dsp:cNvPr id="0" name=""/>
        <dsp:cNvSpPr/>
      </dsp:nvSpPr>
      <dsp:spPr>
        <a:xfrm>
          <a:off x="799588" y="865858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2. Tongue</a:t>
          </a:r>
        </a:p>
      </dsp:txBody>
      <dsp:txXfrm>
        <a:off x="799588" y="865858"/>
        <a:ext cx="5714015" cy="692284"/>
      </dsp:txXfrm>
    </dsp:sp>
    <dsp:sp modelId="{57BFAD5E-7C43-4C08-B845-F5F3D49CAB0E}">
      <dsp:nvSpPr>
        <dsp:cNvPr id="0" name=""/>
        <dsp:cNvSpPr/>
      </dsp:nvSpPr>
      <dsp:spPr>
        <a:xfrm>
          <a:off x="0" y="1731214"/>
          <a:ext cx="6513603" cy="6922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5D683-5776-4B8F-B646-9D18A8DD3327}">
      <dsp:nvSpPr>
        <dsp:cNvPr id="0" name=""/>
        <dsp:cNvSpPr/>
      </dsp:nvSpPr>
      <dsp:spPr>
        <a:xfrm>
          <a:off x="209416" y="1886978"/>
          <a:ext cx="380756" cy="3807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2DC77-3E20-4DA2-8F0A-3C6A1E7EF560}">
      <dsp:nvSpPr>
        <dsp:cNvPr id="0" name=""/>
        <dsp:cNvSpPr/>
      </dsp:nvSpPr>
      <dsp:spPr>
        <a:xfrm>
          <a:off x="799588" y="1731214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3. Teeth</a:t>
          </a:r>
        </a:p>
      </dsp:txBody>
      <dsp:txXfrm>
        <a:off x="799588" y="1731214"/>
        <a:ext cx="5714015" cy="692284"/>
      </dsp:txXfrm>
    </dsp:sp>
    <dsp:sp modelId="{10352AA3-16C5-4208-A5CB-170B56BC46BB}">
      <dsp:nvSpPr>
        <dsp:cNvPr id="0" name=""/>
        <dsp:cNvSpPr/>
      </dsp:nvSpPr>
      <dsp:spPr>
        <a:xfrm>
          <a:off x="0" y="2596570"/>
          <a:ext cx="6513603" cy="6922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EE3E2-920C-441D-B487-2A7340C7711C}">
      <dsp:nvSpPr>
        <dsp:cNvPr id="0" name=""/>
        <dsp:cNvSpPr/>
      </dsp:nvSpPr>
      <dsp:spPr>
        <a:xfrm>
          <a:off x="209416" y="2752334"/>
          <a:ext cx="380756" cy="3807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799C7-D8DA-4D45-BA03-1BCE33F6B383}">
      <dsp:nvSpPr>
        <dsp:cNvPr id="0" name=""/>
        <dsp:cNvSpPr/>
      </dsp:nvSpPr>
      <dsp:spPr>
        <a:xfrm>
          <a:off x="799588" y="2596570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4. Liver</a:t>
          </a:r>
        </a:p>
      </dsp:txBody>
      <dsp:txXfrm>
        <a:off x="799588" y="2596570"/>
        <a:ext cx="5714015" cy="692284"/>
      </dsp:txXfrm>
    </dsp:sp>
    <dsp:sp modelId="{08B49124-65DE-4375-9085-6AFD0DCAC9ED}">
      <dsp:nvSpPr>
        <dsp:cNvPr id="0" name=""/>
        <dsp:cNvSpPr/>
      </dsp:nvSpPr>
      <dsp:spPr>
        <a:xfrm>
          <a:off x="0" y="3461926"/>
          <a:ext cx="6513603" cy="6922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2532A-8066-4E7C-9C9C-A9CD6A9940AF}">
      <dsp:nvSpPr>
        <dsp:cNvPr id="0" name=""/>
        <dsp:cNvSpPr/>
      </dsp:nvSpPr>
      <dsp:spPr>
        <a:xfrm>
          <a:off x="209416" y="3617690"/>
          <a:ext cx="380756" cy="3807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6F7E5-4B75-440F-94C0-A63256A7CF89}">
      <dsp:nvSpPr>
        <dsp:cNvPr id="0" name=""/>
        <dsp:cNvSpPr/>
      </dsp:nvSpPr>
      <dsp:spPr>
        <a:xfrm>
          <a:off x="799588" y="3461926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5. Gallbladder</a:t>
          </a:r>
        </a:p>
      </dsp:txBody>
      <dsp:txXfrm>
        <a:off x="799588" y="3461926"/>
        <a:ext cx="5714015" cy="692284"/>
      </dsp:txXfrm>
    </dsp:sp>
    <dsp:sp modelId="{BC5D12AC-D00A-48AC-B680-5013944FE2ED}">
      <dsp:nvSpPr>
        <dsp:cNvPr id="0" name=""/>
        <dsp:cNvSpPr/>
      </dsp:nvSpPr>
      <dsp:spPr>
        <a:xfrm>
          <a:off x="0" y="4327282"/>
          <a:ext cx="6513603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DF093-AFCD-4ED3-9596-D223210E4D30}">
      <dsp:nvSpPr>
        <dsp:cNvPr id="0" name=""/>
        <dsp:cNvSpPr/>
      </dsp:nvSpPr>
      <dsp:spPr>
        <a:xfrm>
          <a:off x="209416" y="4483046"/>
          <a:ext cx="380756" cy="38075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BC0F9-71B5-42AA-91B7-17D60A948C0B}">
      <dsp:nvSpPr>
        <dsp:cNvPr id="0" name=""/>
        <dsp:cNvSpPr/>
      </dsp:nvSpPr>
      <dsp:spPr>
        <a:xfrm>
          <a:off x="799588" y="4327282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6. Pancreas</a:t>
          </a:r>
        </a:p>
      </dsp:txBody>
      <dsp:txXfrm>
        <a:off x="799588" y="4327282"/>
        <a:ext cx="5714015" cy="692284"/>
      </dsp:txXfrm>
    </dsp:sp>
    <dsp:sp modelId="{C7F385F6-273A-40E1-B183-7215B72EAB25}">
      <dsp:nvSpPr>
        <dsp:cNvPr id="0" name=""/>
        <dsp:cNvSpPr/>
      </dsp:nvSpPr>
      <dsp:spPr>
        <a:xfrm>
          <a:off x="0" y="5192638"/>
          <a:ext cx="6513603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6564C-E1FB-4179-B7BE-CFD15CA46F1A}">
      <dsp:nvSpPr>
        <dsp:cNvPr id="0" name=""/>
        <dsp:cNvSpPr/>
      </dsp:nvSpPr>
      <dsp:spPr>
        <a:xfrm>
          <a:off x="209416" y="5348402"/>
          <a:ext cx="380756" cy="38075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2D496-6276-4A5E-BD71-4CEDFBF22AB5}">
      <dsp:nvSpPr>
        <dsp:cNvPr id="0" name=""/>
        <dsp:cNvSpPr/>
      </dsp:nvSpPr>
      <dsp:spPr>
        <a:xfrm>
          <a:off x="799588" y="5192638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7. Vermiform appendix</a:t>
          </a:r>
        </a:p>
      </dsp:txBody>
      <dsp:txXfrm>
        <a:off x="799588" y="5192638"/>
        <a:ext cx="5714015" cy="692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7C0CC-7A5A-41C3-99F9-1E159B3DBBB3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CE179-4025-4DBE-A462-81153C61400C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9EB9A-3313-4DD9-AD3D-E339E5DB9B51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Water, alcohol, salt, and simple sugars can be absorbed directly through the stomach wall. </a:t>
          </a:r>
        </a:p>
      </dsp:txBody>
      <dsp:txXfrm>
        <a:off x="2039300" y="956381"/>
        <a:ext cx="4474303" cy="1765627"/>
      </dsp:txXfrm>
    </dsp:sp>
    <dsp:sp modelId="{6307CDA5-520F-42D9-955D-E7B73CDE5B6F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72412-D115-460F-B257-D46E3CAE6716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CCE91-2BA6-47C1-A9EB-635EF4A7F62F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However, most substances in our food need a little more digestion and must travel into the intestines before they can be absorbed. </a:t>
          </a:r>
        </a:p>
      </dsp:txBody>
      <dsp:txXfrm>
        <a:off x="2039300" y="3163416"/>
        <a:ext cx="4474303" cy="17656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7F607-BF92-4C4B-A481-710E61DF52A3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72022-FFC6-4E5B-BE2E-3F2C54E1CAA0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D92D1-554C-4FE0-A176-BF43D1B2B22F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small intestine is the site where most of the chemical and mechanical digestion is carried out. </a:t>
          </a:r>
        </a:p>
      </dsp:txBody>
      <dsp:txXfrm>
        <a:off x="1941716" y="718"/>
        <a:ext cx="4571887" cy="1681139"/>
      </dsp:txXfrm>
    </dsp:sp>
    <dsp:sp modelId="{47A484A6-CF9A-4607-8A22-D8E44E6CBE23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243BA-6209-43F4-B2E3-C13B31B090D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16F56-7E74-4184-8178-87F23B4ACEF4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Tiny projections called villi line the small intestine which absorbs digested food into the capillaries. </a:t>
          </a:r>
        </a:p>
      </dsp:txBody>
      <dsp:txXfrm>
        <a:off x="1941716" y="2102143"/>
        <a:ext cx="4571887" cy="1681139"/>
      </dsp:txXfrm>
    </dsp:sp>
    <dsp:sp modelId="{F8352F03-5C6F-4B41-86CB-4F1E70F0324B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3989E-A9DE-4513-951F-CB3A02C1612A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050A9-FE36-48B3-8619-308924EFA00B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Most of the food absorption takes place in the jejunum and the ileum.</a:t>
          </a:r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0F2D-7DD7-48FB-BFA8-E441F1DE8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8D755-17BC-40FB-968C-F6C0D3CDE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8F2DA-CAF1-47A1-B8C4-22AACFAA7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808C0-F140-481A-BBC6-75A52604C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58DB5-4B8F-401D-ACB2-63A753A1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5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8369-ABA9-482B-B2DD-C1607E3F6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0ACD9-4C22-4ADB-8EAA-84385ECEB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C5A3D-642A-4D02-B238-69B77E9E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0C851-E60E-4B81-98E6-02FFA56F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8EC8-9FBE-40C1-B8F3-3A165D8D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51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12D270-49EE-4E68-98F9-D78AC146E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BA195-76DB-4583-82B6-B3CF0AA07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30D9E-51A3-42B3-8A1D-BF40EAE0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4792C-C275-4C76-B6A3-B0349DA7F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B02D6-BD63-4A1A-B53E-6C53F482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9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720E-E614-493C-A986-03D93099B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306B5-8E70-49BF-B419-D29B2B0F7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8EB26-E69E-44B9-94FF-9D960FC7D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49C44-C2C1-4ECA-9ADE-F57C0DAF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13B08-CC9B-4569-8850-71C44BE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4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385D-EB91-467E-A558-C15D9A0FC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E7DE1-E196-412E-890C-53DE6D1A6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13B27-6382-4D38-BACF-492D0980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356A7-664B-437A-8BF5-8613CC82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A6D9F-734D-47E2-81FD-73FA4E7B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15CA-3634-46DA-BC7C-09B81255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C4F3B-3F5B-428E-AC16-E400D1BA81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2C8FB-8D07-423D-BC14-7B4BAEFD6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8B76B-1A9F-4F6D-A135-789D846B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40156-1B46-4318-A106-B0B9487B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4932E-43C5-4393-9FB6-56738F0B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8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F2C5-2CF0-4F64-BBAD-9708F17E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76E74-3A72-40CD-849A-F086165CD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13778-34D0-4D09-B56C-E3C206300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355982-D6BC-4CC2-8493-01387371CB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0F141-D40F-4AE3-A65E-7052B28AFB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8F3B03-C7F4-41BB-A890-3E570DD98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01D0E-3CC6-4A98-9F4C-23BA1F3C5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A8649-A857-4CF7-9078-B389FD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8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E222A-759C-46CD-A756-D1C06C55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1E03D-BA76-420B-9961-C75C4E8EF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59377-80DF-4D99-BA11-7B0B0D96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4C6DD-EC34-496B-8AC4-3895217A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9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8671F-631D-4448-8DE5-E66CCCDA8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6BA05-F42B-4A48-BBE6-42AD8D36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04444-AA18-49E8-BF10-5D2CF15C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4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14640-4955-4AD7-9714-64A4FFE8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9EED4-7915-4400-9376-76A57C5A1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09E51-4FD8-4320-BFB5-8C58196C4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96C26-B4D5-4EFA-AA8D-1C71BD08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6022E-9FF9-46C1-9DAD-5B64DC0C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0656E-4435-43B4-875B-4E81B6AA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7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10325-17B8-481F-AB7B-1FC618F8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C9370C-26FD-4B6E-9989-CD312CC41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6C70C-1917-4D80-A3A4-E15813170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72A1A-01B7-4482-8D11-174A39B6A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89FC3-3C4C-4D02-BFCB-6C97DB593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23AB3-722D-48C9-90E9-89B85EA5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8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62140-4311-4C6D-8ECF-EE96042B5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6A82C-D897-4E82-808C-1A81DE2F0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A423-44AE-4A78-AFFF-AC701FF8F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BB2C-67A4-465D-B04D-0A70E858AD86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D57D8-15EF-4742-B4BA-3D1A93ACE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9A492-E386-4A0B-9DC2-EEB4F998F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15E75-E3EF-49DE-A341-77E1D467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6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eseomedicinal.blogspot.com/2013/12/child-pugh-score-calculator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chemistryofdigestivesystem.wordpress.com/chemical-digestion-vs-mechanical-digestion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arynx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emaze.com/@AOCTCLCC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eaandthepodchiropractic.com/reflux-how-to-help-naturally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2012books.lardbucket.org/books/an-introduction-to-nutrition/s10-03-protein-digestion-and-absorpti.html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yblue.com/notes/note/n/lab-practical-3/deck/17171796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iochemistryofdigestivesystem.wordpress.com/chemical-digestion-vs-mechanical-digestion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refluxdefense.com/heartburn_GERD_articles/natural-remedies.html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yblue.com/notes/note/n/gastrointestinal-system/deck/6016709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refluxdefense.com/heartburn_GERD_articles/natural-remedies.html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oeverachangeslives.com/can-aloe-vera-cure-diverticulitis.html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ochemistryofdigestivesystem.wordpress.com/chemical-digestion-vs-mechanical-digestion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ochemistryofdigestivesystem.wordpress.com/chemical-digestion-vs-mechanical-digestion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470626229783527482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-365.com/evaluate-your-oral-hygiene-skills-using-a-plaque-scoring-test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4026B59D-0101-4497-85A3-24F7267A1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3" b="175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85576-660E-4FE1-9BFB-EAB20E431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Digestive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F814D-D574-47E9-87FB-F2A686C07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By Scientist Cindy</a:t>
            </a:r>
          </a:p>
        </p:txBody>
      </p:sp>
    </p:spTree>
    <p:extLst>
      <p:ext uri="{BB962C8B-B14F-4D97-AF65-F5344CB8AC3E}">
        <p14:creationId xmlns:p14="http://schemas.microsoft.com/office/powerpoint/2010/main" val="3578825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umbrella&#10;&#10;Description automatically generated">
            <a:extLst>
              <a:ext uri="{FF2B5EF4-FFF2-40B4-BE49-F238E27FC236}">
                <a16:creationId xmlns:a16="http://schemas.microsoft.com/office/drawing/2014/main" id="{FFFC174C-EBEB-4A46-B402-E948DD3C5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1033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4A1CD1-5C72-4635-BA49-E06D5227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7401" y="226503"/>
            <a:ext cx="2827091" cy="1031598"/>
          </a:xfr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Liver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FE291-3D9D-4039-AFB2-35C50E04D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897622"/>
            <a:ext cx="5127029" cy="532619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Produces and excretes bile required for emulsifying fats. </a:t>
            </a:r>
          </a:p>
          <a:p>
            <a:pPr lvl="1"/>
            <a:r>
              <a:rPr lang="en-US" dirty="0"/>
              <a:t>Some of the bile drains directly into the duodenum and some is stored in the gall bladder.</a:t>
            </a:r>
          </a:p>
          <a:p>
            <a:r>
              <a:rPr lang="en-US" sz="3200" dirty="0"/>
              <a:t>Helps metabolize proteins, lipids, and carbohydrates.</a:t>
            </a:r>
          </a:p>
          <a:p>
            <a:r>
              <a:rPr lang="en-US" sz="3200" dirty="0"/>
              <a:t>Urea is formed in liver from amino acids and compounds of ammonia.</a:t>
            </a:r>
          </a:p>
          <a:p>
            <a:r>
              <a:rPr lang="en-US" sz="3200" dirty="0"/>
              <a:t>Breaks down insulin and other hormones.</a:t>
            </a:r>
          </a:p>
          <a:p>
            <a:r>
              <a:rPr lang="en-US" sz="3200" dirty="0"/>
              <a:t>Produces coagulation factors.</a:t>
            </a:r>
          </a:p>
        </p:txBody>
      </p:sp>
    </p:spTree>
    <p:extLst>
      <p:ext uri="{BB962C8B-B14F-4D97-AF65-F5344CB8AC3E}">
        <p14:creationId xmlns:p14="http://schemas.microsoft.com/office/powerpoint/2010/main" val="3653558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1CD1-5C72-4635-BA49-E06D5227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Liver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FE291-3D9D-4039-AFB2-35C50E04D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 fontScale="92500"/>
          </a:bodyPr>
          <a:lstStyle/>
          <a:p>
            <a:r>
              <a:rPr lang="en-US" sz="3600" dirty="0"/>
              <a:t>The liver produces and excretes bile required for emulsifying fats. </a:t>
            </a:r>
          </a:p>
          <a:p>
            <a:pPr lvl="1"/>
            <a:r>
              <a:rPr lang="en-US" sz="3600" dirty="0"/>
              <a:t>Some of the bile drains directly into the duodenum and some is stored in the gall bladder.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A08AB3-BF0F-48B6-AF36-3AD167A7A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537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9593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7CADB0-C6C1-4F17-AF84-A32469570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12" y="1667263"/>
            <a:ext cx="9227976" cy="5190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9C6B7-3BE0-43F5-90E8-51A8AC4B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67262"/>
            <a:ext cx="6593747" cy="79910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Gallbladder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40648-C88B-4CC3-864D-7985ABEDC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108792"/>
            <a:ext cx="11745086" cy="97338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FUNCTION:</a:t>
            </a:r>
          </a:p>
          <a:p>
            <a:r>
              <a:rPr lang="en-US" dirty="0"/>
              <a:t>Bile storage – Stores and Concentrated Biles from the Liver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82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2C4B3-9566-4967-81F7-BB1522C99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normAutofit/>
          </a:bodyPr>
          <a:lstStyle/>
          <a:p>
            <a:pPr algn="ctr"/>
            <a:br>
              <a:rPr lang="en-US" sz="28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2800">
                <a:solidFill>
                  <a:schemeClr val="bg1"/>
                </a:solidFill>
                <a:latin typeface="Algerian" panose="04020705040A02060702" pitchFamily="82" charset="0"/>
              </a:rPr>
              <a:t>Pancreas</a:t>
            </a:r>
            <a:br>
              <a:rPr lang="en-US" sz="2800">
                <a:solidFill>
                  <a:schemeClr val="bg1"/>
                </a:solidFill>
                <a:latin typeface="Algerian" panose="04020705040A02060702" pitchFamily="82" charset="0"/>
              </a:rPr>
            </a:br>
            <a:endParaRPr lang="en-US" sz="280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CB1C-E723-492B-BA70-5728D85AA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Releases pancreatic juice into the duodenum.</a:t>
            </a:r>
          </a:p>
          <a:p>
            <a:r>
              <a:rPr lang="en-US" sz="1600" dirty="0">
                <a:solidFill>
                  <a:schemeClr val="bg1"/>
                </a:solidFill>
              </a:rPr>
              <a:t>Pancreatic juice has many digestive enzymes.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90849F-7F59-4BEF-92C8-22B7FB13B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-1" b="489"/>
          <a:stretch/>
        </p:blipFill>
        <p:spPr>
          <a:xfrm>
            <a:off x="5297763" y="716790"/>
            <a:ext cx="6250769" cy="526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BDFA86-51D3-4729-B154-79691837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8E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FFBD0-CBEC-49D1-B7F5-14810349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Vermiform Appendix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1CE7C6-BE91-42A7-9214-F33FD918C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D0B82-B009-404B-B4D2-550078AF7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There are a few theories on what the appendix does.</a:t>
            </a:r>
          </a:p>
          <a:p>
            <a:r>
              <a:rPr lang="en-US" sz="1800">
                <a:solidFill>
                  <a:srgbClr val="FFFFFF"/>
                </a:solidFill>
              </a:rPr>
              <a:t>Vestigal organ</a:t>
            </a:r>
          </a:p>
          <a:p>
            <a:r>
              <a:rPr lang="en-US" sz="1800">
                <a:solidFill>
                  <a:srgbClr val="FFFFFF"/>
                </a:solidFill>
              </a:rPr>
              <a:t>Immune function</a:t>
            </a:r>
          </a:p>
          <a:p>
            <a:r>
              <a:rPr lang="en-US" sz="1800">
                <a:solidFill>
                  <a:srgbClr val="FFFFFF"/>
                </a:solidFill>
              </a:rPr>
              <a:t>Helps maintain gut flora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5B9EA-8E28-4175-A60D-5E8446361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09" y="640080"/>
            <a:ext cx="27889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9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BDFA86-51D3-4729-B154-79691837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EF265-7731-4A08-946C-9D2E0641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  <a:latin typeface="Arial" panose="020B0604020202020204" pitchFamily="34" charset="0"/>
              </a:rPr>
              <a:t>The </a:t>
            </a:r>
            <a:r>
              <a:rPr lang="en-US" sz="3700" b="1">
                <a:solidFill>
                  <a:srgbClr val="FFFFFF"/>
                </a:solidFill>
                <a:latin typeface="Arial" panose="020B0604020202020204" pitchFamily="34" charset="0"/>
              </a:rPr>
              <a:t>gastrointestinal tract</a:t>
            </a:r>
            <a:endParaRPr lang="en-US" sz="3700" b="1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1CE7C6-BE91-42A7-9214-F33FD918C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9FE75-F9D8-4C17-90B0-0D48DB65C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1800">
                <a:solidFill>
                  <a:srgbClr val="FFFFFF"/>
                </a:solidFill>
                <a:latin typeface="Arial" panose="020B0604020202020204" pitchFamily="34" charset="0"/>
              </a:rPr>
              <a:t>The </a:t>
            </a:r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</a:rPr>
              <a:t>gastrointestinal tract</a:t>
            </a:r>
            <a:r>
              <a:rPr lang="en-US" sz="1800">
                <a:solidFill>
                  <a:srgbClr val="FFFFFF"/>
                </a:solidFill>
                <a:latin typeface="Arial" panose="020B0604020202020204" pitchFamily="34" charset="0"/>
              </a:rPr>
              <a:t>, is also called the digestive tract, alimentary canal, or gut</a:t>
            </a:r>
          </a:p>
          <a:p>
            <a:pPr marL="457200" indent="-457200"/>
            <a:endParaRPr lang="en-US" sz="18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457200" indent="-457200"/>
            <a:r>
              <a:rPr lang="en-US" sz="1800">
                <a:solidFill>
                  <a:srgbClr val="FFFFFF"/>
                </a:solidFill>
                <a:latin typeface="Arial" panose="020B0604020202020204" pitchFamily="34" charset="0"/>
              </a:rPr>
              <a:t>It is the system of organs that </a:t>
            </a:r>
          </a:p>
          <a:p>
            <a:pPr marL="914400" lvl="1" indent="-457200"/>
            <a:r>
              <a:rPr lang="en-US" sz="1800">
                <a:solidFill>
                  <a:srgbClr val="FFFFFF"/>
                </a:solidFill>
                <a:latin typeface="Arial" panose="020B0604020202020204" pitchFamily="34" charset="0"/>
              </a:rPr>
              <a:t>takes in food </a:t>
            </a:r>
          </a:p>
          <a:p>
            <a:pPr marL="914400" lvl="1" indent="-457200"/>
            <a:r>
              <a:rPr lang="en-US" sz="1800">
                <a:solidFill>
                  <a:srgbClr val="FFFFFF"/>
                </a:solidFill>
                <a:latin typeface="Arial" panose="020B0604020202020204" pitchFamily="34" charset="0"/>
              </a:rPr>
              <a:t>digests it </a:t>
            </a:r>
          </a:p>
          <a:p>
            <a:pPr marL="914400" lvl="1" indent="-457200"/>
            <a:r>
              <a:rPr lang="en-US" sz="1800">
                <a:solidFill>
                  <a:srgbClr val="FFFFFF"/>
                </a:solidFill>
                <a:latin typeface="Arial" panose="020B0604020202020204" pitchFamily="34" charset="0"/>
              </a:rPr>
              <a:t>expels waste</a:t>
            </a:r>
            <a:endParaRPr lang="en-US" sz="18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34E35B3-2709-497B-A68B-3560894DE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17" y="1425048"/>
            <a:ext cx="4007904" cy="40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87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" descr="Digestive system diagram en.svg">
            <a:extLst>
              <a:ext uri="{FF2B5EF4-FFF2-40B4-BE49-F238E27FC236}">
                <a16:creationId xmlns:a16="http://schemas.microsoft.com/office/drawing/2014/main" id="{F5BD68BB-0CC1-4EAF-8D46-DE64D18DE7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7617" y="126149"/>
            <a:ext cx="4673533" cy="660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28DDA1-727D-4BB7-93D8-5AE9ACB6B2B1}"/>
              </a:ext>
            </a:extLst>
          </p:cNvPr>
          <p:cNvSpPr/>
          <p:nvPr/>
        </p:nvSpPr>
        <p:spPr>
          <a:xfrm>
            <a:off x="982308" y="1949526"/>
            <a:ext cx="3750771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The alimentary canal is the long tube of organs that runs from the mouth (where the food enters) to the anus (where indigestible waste leaves). </a:t>
            </a:r>
          </a:p>
          <a:p>
            <a:pPr lvl="1" algn="ctr"/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E792E3-55AC-4718-84E0-2A5596165451}"/>
              </a:ext>
            </a:extLst>
          </p:cNvPr>
          <p:cNvSpPr/>
          <p:nvPr/>
        </p:nvSpPr>
        <p:spPr>
          <a:xfrm>
            <a:off x="982309" y="382012"/>
            <a:ext cx="375077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The alimentary canal </a:t>
            </a:r>
          </a:p>
        </p:txBody>
      </p:sp>
    </p:spTree>
    <p:extLst>
      <p:ext uri="{BB962C8B-B14F-4D97-AF65-F5344CB8AC3E}">
        <p14:creationId xmlns:p14="http://schemas.microsoft.com/office/powerpoint/2010/main" val="385562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8812C-01CF-4A99-B415-A82C49796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 Processes of Digestion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85886-FE67-4720-A5C8-C79BB8029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77" y="2457975"/>
            <a:ext cx="3794308" cy="4102216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During digestion two main processes occur at the same time: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Mechanical Digestion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 larger pieces of food get broken down into smaller pieces while being prepared for chemical digestion.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Mechanical digestion starts in the mouth and continues in to the stomach.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Chemical Digestion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several different enzymes break down macromolecules into smaller molecules that can be more efficiently absorbed.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Chemical digestion starts with saliva and continues into the intestines.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3739C-D6E5-49EC-9928-36FB5ABFD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05" r="1" b="5699"/>
          <a:stretch/>
        </p:blipFill>
        <p:spPr>
          <a:xfrm>
            <a:off x="5297763" y="1206187"/>
            <a:ext cx="6250769" cy="42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70885-B3BE-4868-BD55-75712489F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Digestive System Basics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91C0DE-F101-4D16-AC3A-0AC489F8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422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BB9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2182C-CA4E-4CA9-A90A-96EBB0561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1400"/>
              <a:t>The average adult digestive tract is about thirty feet (30') long. </a:t>
            </a:r>
          </a:p>
          <a:p>
            <a:r>
              <a:rPr lang="en-US" sz="1400"/>
              <a:t>While in the digestive tract the food is really passing </a:t>
            </a:r>
            <a:r>
              <a:rPr lang="en-US" sz="1400" i="1"/>
              <a:t>through</a:t>
            </a:r>
            <a:r>
              <a:rPr lang="en-US" sz="1400"/>
              <a:t> the body rather than being </a:t>
            </a:r>
            <a:r>
              <a:rPr lang="en-US" sz="1400" i="1"/>
              <a:t>in</a:t>
            </a:r>
            <a:r>
              <a:rPr lang="en-US" sz="1400"/>
              <a:t> the body. </a:t>
            </a:r>
          </a:p>
          <a:p>
            <a:r>
              <a:rPr lang="en-US" sz="1400"/>
              <a:t>The smooth muscles of the tubular digestive organs move the food efficiently along as it is broken down into absorb-able atoms and molecules. </a:t>
            </a:r>
          </a:p>
          <a:p>
            <a:r>
              <a:rPr lang="en-US" sz="1400"/>
              <a:t>During absorption, the nutrients that come from food (such as proteins, fats, carbohydrates, vitamins, and minerals) pass through the wall of the small intestine and into the bloodstream and lymph. </a:t>
            </a:r>
          </a:p>
          <a:p>
            <a:r>
              <a:rPr lang="en-US" sz="1400"/>
              <a:t>In this way nutrients can be distributed throughout the rest of the body. </a:t>
            </a:r>
          </a:p>
          <a:p>
            <a:r>
              <a:rPr lang="en-US" sz="1400"/>
              <a:t>In the large intestine there is re absorption of water and absorption of some minerals as feces are formed. </a:t>
            </a:r>
          </a:p>
          <a:p>
            <a:r>
              <a:rPr lang="en-US" sz="1400"/>
              <a:t>The parts of the food that the body passes out through the anus is known as feces.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33847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859C9-E278-4CC0-93E2-94014567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286" y="354740"/>
            <a:ext cx="3313164" cy="940220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Mastication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745C8-8572-442A-B67F-AB0817D8C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877" y="1215152"/>
            <a:ext cx="4393206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Digestion begins in the mouth.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Saliva moistens the food while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Teeth chew it up and make it easier to swallow.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Amylase, which is the digestive enzyme found in saliva, starts to break down starch into simpler sugars before the food even leaves the mouth. 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Picture 5" descr="A picture containing person, blur, indoor&#10;&#10;Description automatically generated">
            <a:extLst>
              <a:ext uri="{FF2B5EF4-FFF2-40B4-BE49-F238E27FC236}">
                <a16:creationId xmlns:a16="http://schemas.microsoft.com/office/drawing/2014/main" id="{D8661CD1-0E00-44C3-B393-789B827CD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8" y="136557"/>
            <a:ext cx="5930843" cy="63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CAEAF-AB71-4F7C-87A0-A6E0CA93D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b="1"/>
              <a:t>FUNCTIONS OF THE DIGESTIVE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E22C9-4BE5-4F92-85B8-058D0F48D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1800"/>
              <a:t>2 functions of the digestive system : </a:t>
            </a:r>
          </a:p>
          <a:p>
            <a:pPr lvl="1"/>
            <a:r>
              <a:rPr lang="en-US" sz="1800"/>
              <a:t>Digestion</a:t>
            </a:r>
          </a:p>
          <a:p>
            <a:pPr lvl="1"/>
            <a:r>
              <a:rPr lang="en-US" sz="1800"/>
              <a:t>Absorption</a:t>
            </a:r>
          </a:p>
          <a:p>
            <a:endParaRPr lang="en-US" sz="18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9985226E-93F0-4C0C-BD23-92772EC55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r="1409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D31E13-8D53-4547-9634-9C40FD648ADE}"/>
              </a:ext>
            </a:extLst>
          </p:cNvPr>
          <p:cNvSpPr/>
          <p:nvPr/>
        </p:nvSpPr>
        <p:spPr>
          <a:xfrm>
            <a:off x="873162" y="4654664"/>
            <a:ext cx="6096000" cy="10002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The </a:t>
            </a:r>
            <a:r>
              <a:rPr lang="en-US" b="1" dirty="0"/>
              <a:t>Gastrointestinal System</a:t>
            </a:r>
            <a:r>
              <a:rPr lang="en-US" dirty="0"/>
              <a:t> is responsible for </a:t>
            </a:r>
            <a:endParaRPr lang="en-US"/>
          </a:p>
          <a:p>
            <a:pPr lvl="1">
              <a:spcAft>
                <a:spcPts val="600"/>
              </a:spcAft>
            </a:pPr>
            <a:r>
              <a:rPr lang="en-US" dirty="0"/>
              <a:t>the breakdown and absorption of various foods and liquids needed to sustain life.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53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6766-60B9-4B38-BEE4-D6CF4E491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22"/>
            <a:ext cx="10515600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i="1" dirty="0"/>
              <a:t>The Pharynx (Throat)</a:t>
            </a:r>
            <a:br>
              <a:rPr lang="en-US" dirty="0"/>
            </a:br>
            <a:r>
              <a:rPr lang="en-US" dirty="0"/>
              <a:t> </a:t>
            </a:r>
            <a:r>
              <a:rPr lang="en-US" sz="3600" b="1" i="1" dirty="0"/>
              <a:t>(Nasopharynx, Oropharynx, Laryngopharynx)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70ED-8B39-496C-B94D-1D24293BF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11" y="1735911"/>
            <a:ext cx="4601547" cy="4609420"/>
          </a:xfrm>
        </p:spPr>
        <p:txBody>
          <a:bodyPr>
            <a:noAutofit/>
          </a:bodyPr>
          <a:lstStyle/>
          <a:p>
            <a:r>
              <a:rPr lang="en-US" b="1" dirty="0"/>
              <a:t>Swallowing your food happens when the muscles in your tongue and mouth move the food into your oropharynx, then on to the laryngopharynx. </a:t>
            </a:r>
          </a:p>
          <a:p>
            <a:r>
              <a:rPr lang="en-US" b="1" dirty="0"/>
              <a:t>The pharynx is a common passageway for air (in the respiratory system) and for food (in the digestive system).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1EBFC-EA24-4089-B0DE-486128F92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797" b="-2"/>
          <a:stretch/>
        </p:blipFill>
        <p:spPr>
          <a:xfrm>
            <a:off x="5671146" y="1969595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4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167C-52FE-4071-91B2-014683E5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45" y="153192"/>
            <a:ext cx="10515600" cy="1325563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THE EPIGLOTTIS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BA34E-2613-4AFD-BB7D-EFB5E3EE0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9" y="1690688"/>
            <a:ext cx="321128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small flap of skin called the epiglottis closes over the pharynx to prevent food from entering the trachea and thus choking. </a:t>
            </a:r>
          </a:p>
          <a:p>
            <a:r>
              <a:rPr lang="en-US" dirty="0"/>
              <a:t>For swallowing to happen correctly a combination of 25 muscles must all work together at the same time.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E7F28-BEE9-49C2-AB42-88E6EE545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01" y="1203649"/>
            <a:ext cx="7524076" cy="53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85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DED75-D8EA-4FDC-88F3-453D6848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ENZYME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2C77CA30-007A-4BB3-A35E-4336231E86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406174"/>
              </p:ext>
            </p:extLst>
          </p:nvPr>
        </p:nvGraphicFramePr>
        <p:xfrm>
          <a:off x="5282005" y="492573"/>
          <a:ext cx="5884434" cy="5660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002">
                  <a:extLst>
                    <a:ext uri="{9D8B030D-6E8A-4147-A177-3AD203B41FA5}">
                      <a16:colId xmlns:a16="http://schemas.microsoft.com/office/drawing/2014/main" val="2563137595"/>
                    </a:ext>
                  </a:extLst>
                </a:gridCol>
                <a:gridCol w="1941716">
                  <a:extLst>
                    <a:ext uri="{9D8B030D-6E8A-4147-A177-3AD203B41FA5}">
                      <a16:colId xmlns:a16="http://schemas.microsoft.com/office/drawing/2014/main" val="1731416394"/>
                    </a:ext>
                  </a:extLst>
                </a:gridCol>
                <a:gridCol w="1941716">
                  <a:extLst>
                    <a:ext uri="{9D8B030D-6E8A-4147-A177-3AD203B41FA5}">
                      <a16:colId xmlns:a16="http://schemas.microsoft.com/office/drawing/2014/main" val="62589375"/>
                    </a:ext>
                  </a:extLst>
                </a:gridCol>
              </a:tblGrid>
              <a:tr h="699312">
                <a:tc>
                  <a:txBody>
                    <a:bodyPr/>
                    <a:lstStyle/>
                    <a:p>
                      <a:pPr algn="l"/>
                      <a:r>
                        <a:rPr lang="en-U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Carbohydrate Digestion: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Enzymes are Secreted From….</a:t>
                      </a:r>
                    </a:p>
                  </a:txBody>
                  <a:tcPr marL="167413" marR="100448" marT="100448" marB="10044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Where Does it Occur?</a:t>
                      </a:r>
                    </a:p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645959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Salivary glands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Mouth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504495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Pancreas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Small intestine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138782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r>
                        <a:rPr lang="en-U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Protein Digestion: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909472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Gastric glands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Stomach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15447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Pancreas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Small intestine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462114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r>
                        <a:rPr lang="en-U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Nucleic Acid Digestion: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92799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Pancreas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Small intestine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739273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Pancreas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Small intestine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21146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r>
                        <a:rPr lang="en-U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Fat Digestion: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262772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Pancreas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Small intestine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97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875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4764-B4F5-4A2A-8062-54E23C96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b="1" dirty="0"/>
              <a:t>ESOPHAGUS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D0B2-9226-4DA0-B420-55A68390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dirty="0"/>
              <a:t>The </a:t>
            </a:r>
            <a:r>
              <a:rPr lang="en-US" b="1" dirty="0"/>
              <a:t>esophagus</a:t>
            </a:r>
            <a:r>
              <a:rPr lang="en-US" dirty="0"/>
              <a:t> is the muscular tube through which food passes from the pharynx (throat) to the stomach. </a:t>
            </a:r>
          </a:p>
          <a:p>
            <a:r>
              <a:rPr lang="en-US" dirty="0"/>
              <a:t>This is where the second stage of digestion is initiated (the first stage is in the mouth with teeth and tongue masticating food and mixing it with saliva).</a:t>
            </a:r>
          </a:p>
        </p:txBody>
      </p:sp>
      <p:pic>
        <p:nvPicPr>
          <p:cNvPr id="6" name="Picture 5" descr="A picture containing hanger, object&#10;&#10;Description automatically generated">
            <a:extLst>
              <a:ext uri="{FF2B5EF4-FFF2-40B4-BE49-F238E27FC236}">
                <a16:creationId xmlns:a16="http://schemas.microsoft.com/office/drawing/2014/main" id="{F24B41F9-0343-440C-A350-3C38D7FFB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05" r="2950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70492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BE33-F290-48DE-B08B-46235944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/>
              <a:t>peristalsis</a:t>
            </a:r>
            <a:r>
              <a:rPr lang="en-US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6D9AC-42DA-4C2C-B946-5EE19993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91807"/>
            <a:ext cx="3297572" cy="3985155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After passing through the throat, the food moves into the esophagus and is pushed down into the stomach by the process of </a:t>
            </a:r>
            <a:r>
              <a:rPr lang="en-US" sz="1900" i="1" dirty="0"/>
              <a:t>peristalsis.</a:t>
            </a:r>
          </a:p>
          <a:p>
            <a:r>
              <a:rPr lang="en-US" sz="1900" i="1" dirty="0"/>
              <a:t>peristalsis</a:t>
            </a:r>
            <a:r>
              <a:rPr lang="en-US" sz="1900" dirty="0"/>
              <a:t> is the involuntary wavelike muscle contractions that occur along the G.I. tract.</a:t>
            </a:r>
          </a:p>
          <a:p>
            <a:r>
              <a:rPr lang="en-US" sz="1900" i="1" dirty="0"/>
              <a:t>peristalsis</a:t>
            </a:r>
            <a:r>
              <a:rPr lang="en-US" sz="1900" dirty="0"/>
              <a:t> is how food is pushed through the G.I. tract</a:t>
            </a:r>
          </a:p>
          <a:p>
            <a:r>
              <a:rPr lang="en-US" sz="1900" dirty="0"/>
              <a:t>The esophagus is lined with mucus membranes, and uses peristaltic action to move swallowed food down to the stomach.</a:t>
            </a:r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  <p:pic>
        <p:nvPicPr>
          <p:cNvPr id="2050" name="Picture 2" descr="Image result for peristalsis gif">
            <a:extLst>
              <a:ext uri="{FF2B5EF4-FFF2-40B4-BE49-F238E27FC236}">
                <a16:creationId xmlns:a16="http://schemas.microsoft.com/office/drawing/2014/main" id="{8D69BF19-08E0-416D-BE9C-EC1AB478FE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5001" y="648011"/>
            <a:ext cx="7241753" cy="55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7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17B61-B375-440E-BB01-2F0A9DB0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CARDIAC SPHINCTER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2EBFD-8F50-498C-A9D9-DA254A5C9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This part of the esophagus is called the lower esophageal sphincter a.k.a. the cardiac sphincter.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This aids in keeping food down and not being regurgitated.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BEF5353-FE41-4922-93CF-F871447D3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57122" y="643467"/>
            <a:ext cx="5532050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083C130-F15D-436B-A9D1-D7D3C16C1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467" y="1670558"/>
            <a:ext cx="10905066" cy="351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00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5219-55CD-4388-8265-052B00BF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9E609-99AA-4C2E-8FFA-214CE979C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 is a thick walled organ that lies between the esophagus and the first part of the small intestine (the duodenum).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It is on the left side of the abdominal cavity.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The fundus of the stomach lying against the diaphragm. </a:t>
            </a:r>
          </a:p>
          <a:p>
            <a:endParaRPr lang="en-US" sz="2000"/>
          </a:p>
        </p:txBody>
      </p:sp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0B0B0918-E2FB-45CF-91CD-CF18F6FF4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-1841" r="11161" b="3"/>
          <a:stretch/>
        </p:blipFill>
        <p:spPr>
          <a:xfrm>
            <a:off x="4879910" y="1825625"/>
            <a:ext cx="67087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51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B5219-55CD-4388-8265-052B00BF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9E609-99AA-4C2E-8FFA-214CE979C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 fontScale="92500"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inside of the stomach there are folds of skin call the gastric rugae.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 rugae make the stomach very extendable, especially after a very big meal.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CCC7D131-B9FB-4017-8C19-95E54DA96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97763" y="746684"/>
            <a:ext cx="6250769" cy="520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71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E242-62ED-4C33-8F3B-98FDDB637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The stomach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2DEB1-1FF1-4E4D-9CFA-4C6DD18A1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stomach is divided into four sections, each of which has different cells and functions.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1) Cardiac region, where the contents of the esophagus empty into the stomach,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2) Fundus, formed by the upper curvature of the organ,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3) Body, the main central region, and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4) Pylorus or atrium, the lower section of the organ that facilitates emptying the contents into the small intestine.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E97CFEE-75FC-4F08-9937-3CFD1AF2B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r="3" b="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6148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0BBC-C930-4498-BD3F-F0B409CE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FUNCTIONS OF THE DIGESTIVE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74E37-2033-4EBF-A3F1-03D690922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lvl="1"/>
            <a:endParaRPr lang="en-US" sz="2000"/>
          </a:p>
          <a:p>
            <a:pPr lvl="1"/>
            <a:r>
              <a:rPr lang="en-US" sz="2000"/>
              <a:t>During digestion, two main processes occur at the same time;</a:t>
            </a:r>
          </a:p>
          <a:p>
            <a:pPr lvl="2"/>
            <a:r>
              <a:rPr lang="en-US" dirty="0"/>
              <a:t>Mechanical Digestion</a:t>
            </a:r>
          </a:p>
          <a:p>
            <a:pPr lvl="2"/>
            <a:r>
              <a:rPr lang="en-US" dirty="0"/>
              <a:t>Chemical Digestion</a:t>
            </a:r>
          </a:p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F5FBC5-7400-4A15-AEFF-E1B6775EF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05" r="1" b="5699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51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B5599-F51E-447D-94DF-4AB63404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Stomach Sphincters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202D3-406B-4950-9AF6-75FB4F23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Two smooth muscle valves, or sphincters, keep the contents of the stomach contained.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1) Cardiac or esophageal sphincter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2) Pyloric sphincter</a:t>
            </a:r>
          </a:p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A1CEC-9401-48A3-A854-3B81579FE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50" r="-2" b="486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8059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D4596-72EB-4678-8B9E-21F48503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Chyme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A7B42-5861-4F85-8AAB-10AF65FD4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receiving the 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bolus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(chewed food) the stomach undergoes smooth muscular contractions (peristalsis) mixed and churned with gastric juices the bolus is transformed into a semi-liquid substance called 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chyme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34DB0F20-16B0-423B-82F1-79D6EC77F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97763" y="1020155"/>
            <a:ext cx="6250769" cy="46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2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46A82-4903-4065-834C-B18C41D0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Digestion in the stomach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F1DB9-AE37-45DF-AFB9-E030619A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 muscles mix up the food with enzymes and acids to make smaller digestible pieces.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pyloric sphincter, a walnut shaped muscular tube at the stomach outlet, keeps chyme in the stomach until it reaches the right consistency to pass into the small intestine.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food leaves the stomach in small squirts rather than all at once.</a:t>
            </a:r>
            <a:endParaRPr kumimoji="0" lang="en-US" altLang="en-US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E58DE-B458-4206-A6AC-513CC83D1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50" r="-2" b="4866"/>
          <a:stretch/>
        </p:blipFill>
        <p:spPr>
          <a:xfrm>
            <a:off x="5443925" y="643467"/>
            <a:ext cx="5958444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67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B0747-5A3E-4DBE-9249-82E7CA407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Digestion in the stomach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E94EFB5-192B-45DC-99E4-272B128BE7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47623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2416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D2E01-7273-470D-8952-DEF1DFE8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Small Intestines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56DCC0-73A7-4D5F-8661-3D3F2E13FA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6050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5868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63236-1732-45E2-82A8-ED79AD5F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The three main sections of the small intestine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E20C-6D47-42C6-BEAB-46B20A355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The three main sections of the small intestine are</a:t>
            </a:r>
          </a:p>
          <a:p>
            <a:r>
              <a:rPr lang="en-US" sz="2000">
                <a:solidFill>
                  <a:schemeClr val="bg1"/>
                </a:solidFill>
              </a:rPr>
              <a:t>the duodenum</a:t>
            </a:r>
          </a:p>
          <a:p>
            <a:r>
              <a:rPr lang="en-US" sz="2000">
                <a:solidFill>
                  <a:schemeClr val="bg1"/>
                </a:solidFill>
              </a:rPr>
              <a:t>the jejunum</a:t>
            </a:r>
          </a:p>
          <a:p>
            <a:r>
              <a:rPr lang="en-US" sz="2000">
                <a:solidFill>
                  <a:schemeClr val="bg1"/>
                </a:solidFill>
              </a:rPr>
              <a:t>the ileum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:a16="http://schemas.microsoft.com/office/drawing/2014/main" id="{4686163B-F181-48BA-8839-423988005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82663"/>
            <a:ext cx="6250769" cy="4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98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63236-1732-45E2-82A8-ED79AD5F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The duodenum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E20C-6D47-42C6-BEAB-46B20A355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The duodenum</a:t>
            </a:r>
          </a:p>
          <a:p>
            <a:r>
              <a:rPr lang="en-US" sz="2000">
                <a:solidFill>
                  <a:schemeClr val="bg1"/>
                </a:solidFill>
              </a:rPr>
              <a:t>It is the first and shortest part of the small intestine. </a:t>
            </a:r>
          </a:p>
          <a:p>
            <a:r>
              <a:rPr lang="en-US" sz="2000">
                <a:solidFill>
                  <a:schemeClr val="bg1"/>
                </a:solidFill>
              </a:rPr>
              <a:t>The duodenum is also where the bile and pancreatic juices enter the intestine.</a:t>
            </a:r>
          </a:p>
          <a:p>
            <a:r>
              <a:rPr lang="en-US" sz="2000">
                <a:solidFill>
                  <a:schemeClr val="bg1"/>
                </a:solidFill>
              </a:rPr>
              <a:t>Most digestion occurs HERE!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shirt&#10;&#10;Description automatically generated">
            <a:extLst>
              <a:ext uri="{FF2B5EF4-FFF2-40B4-BE49-F238E27FC236}">
                <a16:creationId xmlns:a16="http://schemas.microsoft.com/office/drawing/2014/main" id="{FAD3BB37-0202-4E87-9C70-D57E9A641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82663"/>
            <a:ext cx="6250769" cy="4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35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63236-1732-45E2-82A8-ED79AD5F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dirty="0"/>
              <a:t>The jejunum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E20C-6D47-42C6-BEAB-46B20A355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1900"/>
              <a:t>The jejunum is a part of the small intestines that lies after the duodenum and before the ileum.</a:t>
            </a:r>
          </a:p>
          <a:p>
            <a:r>
              <a:rPr lang="en-US" sz="1900"/>
              <a:t>The inner surface of the jejunum, its mucous membrane, is covered in projections called villi, which increase the surface area of tissue available to absorb nutrients from the gut contents. </a:t>
            </a:r>
          </a:p>
          <a:p>
            <a:pPr marL="0" indent="0">
              <a:buNone/>
            </a:pPr>
            <a:endParaRPr lang="en-US" sz="1900"/>
          </a:p>
          <a:p>
            <a:endParaRPr lang="en-US" sz="1900"/>
          </a:p>
        </p:txBody>
      </p:sp>
      <p:pic>
        <p:nvPicPr>
          <p:cNvPr id="8" name="Picture 7" descr="A picture containing shirt&#10;&#10;Description automatically generated">
            <a:extLst>
              <a:ext uri="{FF2B5EF4-FFF2-40B4-BE49-F238E27FC236}">
                <a16:creationId xmlns:a16="http://schemas.microsoft.com/office/drawing/2014/main" id="{3A989B00-367B-48CB-AF1B-72BBCEBD5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82663"/>
            <a:ext cx="6250769" cy="4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63236-1732-45E2-82A8-ED79AD5F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br>
              <a:rPr lang="en-US" sz="2800"/>
            </a:br>
            <a:r>
              <a:rPr lang="en-US" sz="2800"/>
              <a:t>The ileum</a:t>
            </a:r>
            <a:br>
              <a:rPr lang="en-US" sz="2800"/>
            </a:b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E20C-6D47-42C6-BEAB-46B20A355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2000"/>
              <a:t>The cells that line the ileum contain the protease and carbohydrate enzymes responsible for the final stages of protein and carbohydrate digestion.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:a16="http://schemas.microsoft.com/office/drawing/2014/main" id="{904D7506-ABD8-4923-8444-859110A7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82663"/>
            <a:ext cx="6250769" cy="4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8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FDF43-85FB-44E4-B455-FC999B5DE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The large intestine (colon)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7A7A6-E2A3-4C23-AABE-71BF2C2CE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1800" dirty="0"/>
              <a:t>The large intestine (colon) extends from the end of the ileum to the anus. It is about 5 feet long, being one-fifth of the whole extent of the intestinal canal. </a:t>
            </a:r>
          </a:p>
          <a:p>
            <a:r>
              <a:rPr lang="en-US" sz="1800" dirty="0"/>
              <a:t>It's caliber is largest at the commencement at the cecum, and gradually diminishes as far as the rectum, where there is a dilatation of considerable size just above the anal canal.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A736038-3F0C-4C9D-B81A-5CAC5CEB8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8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4CBED-7E26-42FE-82A8-00F648C10FCE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aloeverachangeslives.com/can-aloe-vera-cure-diverticuliti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57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90F08-ED58-4670-A9BA-C3E19BC6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Mechanical Digestion</a:t>
            </a:r>
            <a:r>
              <a:rPr lang="en-US" sz="280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8D65C-2477-46A2-A17B-C5D4E8C74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Mechanical Digestion</a:t>
            </a:r>
            <a:r>
              <a:rPr lang="en-US" sz="2000">
                <a:solidFill>
                  <a:schemeClr val="bg1"/>
                </a:solidFill>
              </a:rPr>
              <a:t>: larger pieces of food get broken down into smaller pieces while being prepared for chemical digestion. </a:t>
            </a:r>
          </a:p>
          <a:p>
            <a:r>
              <a:rPr lang="en-US" sz="2000">
                <a:solidFill>
                  <a:schemeClr val="bg1"/>
                </a:solidFill>
              </a:rPr>
              <a:t>Mechanical digestion starts in the mouth and continues into the stomach.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07B6A-20AA-4027-8C24-8CDD1368E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86" b="91441" l="6897" r="67241">
                        <a14:foregroundMark x1="42163" y1="25678" x2="51411" y2="25261"/>
                        <a14:foregroundMark x1="52821" y1="21503" x2="52821" y2="21503"/>
                        <a14:foregroundMark x1="64420" y1="26722" x2="64420" y2="26722"/>
                        <a14:foregroundMark x1="66614" y1="30063" x2="66614" y2="30063"/>
                        <a14:foregroundMark x1="67241" y1="31942" x2="67241" y2="31942"/>
                        <a14:foregroundMark x1="29781" y1="39875" x2="29781" y2="39875"/>
                        <a14:foregroundMark x1="23041" y1="42171" x2="23041" y2="42171"/>
                        <a14:foregroundMark x1="23668" y1="41336" x2="23668" y2="42797"/>
                        <a14:foregroundMark x1="27273" y1="39875" x2="27273" y2="39875"/>
                        <a14:foregroundMark x1="29781" y1="38413" x2="29781" y2="38413"/>
                        <a14:foregroundMark x1="29781" y1="38413" x2="29781" y2="38413"/>
                        <a14:foregroundMark x1="10658" y1="72025" x2="10658" y2="72025"/>
                        <a14:foregroundMark x1="21944" y1="68476" x2="21944" y2="68476"/>
                        <a14:foregroundMark x1="28056" y1="71190" x2="28056" y2="71190"/>
                        <a14:foregroundMark x1="27900" y1="79332" x2="27900" y2="79332"/>
                        <a14:foregroundMark x1="27743" y1="86013" x2="27743" y2="79958"/>
                        <a14:foregroundMark x1="33542" y1="81420" x2="20219" y2="83299"/>
                        <a14:foregroundMark x1="20219" y1="83299" x2="9561" y2="78914"/>
                        <a14:foregroundMark x1="14890" y1="70564" x2="18652" y2="79749"/>
                        <a14:foregroundMark x1="18652" y1="79749" x2="21787" y2="81837"/>
                        <a14:foregroundMark x1="23197" y1="79749" x2="28056" y2="69937"/>
                        <a14:foregroundMark x1="31818" y1="80167" x2="29310" y2="71608"/>
                        <a14:foregroundMark x1="30094" y1="86221" x2="34169" y2="73904"/>
                        <a14:foregroundMark x1="13950" y1="78288" x2="10658" y2="73904"/>
                        <a14:foregroundMark x1="18182" y1="49896" x2="27586" y2="49687"/>
                        <a14:foregroundMark x1="27586" y1="49687" x2="31975" y2="49896"/>
                        <a14:foregroundMark x1="21630" y1="49478" x2="29937" y2="49896"/>
                        <a14:foregroundMark x1="29937" y1="49896" x2="19906" y2="52818"/>
                        <a14:foregroundMark x1="19906" y1="52818" x2="20690" y2="56159"/>
                        <a14:foregroundMark x1="15987" y1="47182" x2="22727" y2="56785"/>
                        <a14:foregroundMark x1="18966" y1="59499" x2="28683" y2="42797"/>
                        <a14:foregroundMark x1="18339" y1="46764" x2="38871" y2="64927"/>
                        <a14:foregroundMark x1="38871" y1="64927" x2="39028" y2="65136"/>
                        <a14:foregroundMark x1="32759" y1="66388" x2="40125" y2="46347"/>
                        <a14:foregroundMark x1="40125" y1="46347" x2="40125" y2="46347"/>
                        <a14:foregroundMark x1="26489" y1="39875" x2="30878" y2="41336"/>
                        <a14:foregroundMark x1="20846" y1="43424" x2="29310" y2="39457"/>
                        <a14:foregroundMark x1="29310" y1="39457" x2="34326" y2="39248"/>
                        <a14:foregroundMark x1="32602" y1="37161" x2="35580" y2="31733"/>
                        <a14:foregroundMark x1="38558" y1="32985" x2="32759" y2="39875"/>
                        <a14:foregroundMark x1="30721" y1="40710" x2="35110" y2="36326"/>
                        <a14:foregroundMark x1="30408" y1="34656" x2="25549" y2="43841"/>
                        <a14:foregroundMark x1="25549" y1="43841" x2="33072" y2="34864"/>
                        <a14:foregroundMark x1="33072" y1="34864" x2="27900" y2="45511"/>
                        <a14:foregroundMark x1="27900" y1="45511" x2="25705" y2="43841"/>
                        <a14:foregroundMark x1="17241" y1="57829" x2="17712" y2="43633"/>
                        <a14:foregroundMark x1="17712" y1="43633" x2="18966" y2="54280"/>
                        <a14:foregroundMark x1="18966" y1="54280" x2="26489" y2="48017"/>
                        <a14:foregroundMark x1="26489" y1="48017" x2="16144" y2="50522"/>
                        <a14:foregroundMark x1="16144" y1="50522" x2="38558" y2="50104"/>
                        <a14:foregroundMark x1="38558" y1="50104" x2="28683" y2="49687"/>
                        <a14:foregroundMark x1="28683" y1="49687" x2="16458" y2="53445"/>
                        <a14:foregroundMark x1="16458" y1="53445" x2="26019" y2="51148"/>
                        <a14:foregroundMark x1="26019" y1="51148" x2="19906" y2="57829"/>
                        <a14:foregroundMark x1="19906" y1="57829" x2="27743" y2="59290"/>
                        <a14:foregroundMark x1="27743" y1="59290" x2="21317" y2="52401"/>
                        <a14:foregroundMark x1="21317" y1="52401" x2="37774" y2="56785"/>
                        <a14:foregroundMark x1="37774" y1="56785" x2="30878" y2="51148"/>
                        <a14:foregroundMark x1="30878" y1="51148" x2="13009" y2="51983"/>
                        <a14:foregroundMark x1="13009" y1="51983" x2="15361" y2="49896"/>
                        <a14:foregroundMark x1="16144" y1="56785" x2="20376" y2="59708"/>
                        <a14:foregroundMark x1="16928" y1="55324" x2="22100" y2="57829"/>
                        <a14:foregroundMark x1="15831" y1="59290" x2="19279" y2="59290"/>
                        <a14:foregroundMark x1="15047" y1="57620" x2="17085" y2="58246"/>
                        <a14:foregroundMark x1="20846" y1="59708" x2="24922" y2="60334"/>
                        <a14:foregroundMark x1="28056" y1="59916" x2="32759" y2="59290"/>
                        <a14:foregroundMark x1="19906" y1="47808" x2="25862" y2="49061"/>
                        <a14:foregroundMark x1="19906" y1="48225" x2="26019" y2="47599"/>
                        <a14:foregroundMark x1="26019" y1="47599" x2="31818" y2="47182"/>
                        <a14:foregroundMark x1="31818" y1="47182" x2="34013" y2="49478"/>
                        <a14:foregroundMark x1="35580" y1="59499" x2="41693" y2="58455"/>
                        <a14:foregroundMark x1="41693" y1="58455" x2="42006" y2="53445"/>
                        <a14:foregroundMark x1="41850" y1="53445" x2="36991" y2="53445"/>
                        <a14:foregroundMark x1="36991" y1="56159" x2="40752" y2="58455"/>
                        <a14:foregroundMark x1="41379" y1="59916" x2="41223" y2="58246"/>
                        <a14:foregroundMark x1="10658" y1="48225" x2="14420" y2="51775"/>
                        <a14:foregroundMark x1="10658" y1="53236" x2="12382" y2="47182"/>
                        <a14:foregroundMark x1="12539" y1="47182" x2="12226" y2="52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017" r="29630"/>
          <a:stretch/>
        </p:blipFill>
        <p:spPr>
          <a:xfrm>
            <a:off x="5297763" y="651006"/>
            <a:ext cx="6250769" cy="53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41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268E4-BF31-46BF-B797-DA4F6D32B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large intestine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9333C-D859-4A00-A179-67C33B003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large intestine is divided into the cecum, ascending colon, transverse colon, the descending, sigmoid colon (flexure) rectum, and anal canal.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4F7299-2330-4619-8D22-B254DE15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707617"/>
            <a:ext cx="6250769" cy="52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67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6C91C-6CBA-4A2A-BD59-E4104071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Ductal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4E02C-B103-42C1-A79E-3CED7443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chemeClr val="bg1"/>
                </a:solidFill>
              </a:rPr>
              <a:t>The bile produced in the liver is collected in bile canaliculi, which merge from bile ducts.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These eventually drain into the right and left hepatic ducts.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The right and left hepatic ducts merge to form the common hepatic duct. 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122" name="Picture 2" descr="Image result for liver ducts">
            <a:extLst>
              <a:ext uri="{FF2B5EF4-FFF2-40B4-BE49-F238E27FC236}">
                <a16:creationId xmlns:a16="http://schemas.microsoft.com/office/drawing/2014/main" id="{3566178B-4F4D-4535-8677-5A9B2CC8F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763" y="890260"/>
            <a:ext cx="6250769" cy="491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374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C96BF-D595-47E4-910D-0C967382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Anus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7247D-C6A3-415D-A2B0-B247AC137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1700"/>
              <a:t>The Anus has two anal sphincters</a:t>
            </a:r>
          </a:p>
          <a:p>
            <a:pPr lvl="1"/>
            <a:r>
              <a:rPr lang="en-US" sz="1700"/>
              <a:t>Internal Anal Sphincter</a:t>
            </a:r>
          </a:p>
          <a:p>
            <a:pPr lvl="1"/>
            <a:r>
              <a:rPr lang="en-US" sz="1700"/>
              <a:t>External Anal Sphincter </a:t>
            </a:r>
          </a:p>
          <a:p>
            <a:r>
              <a:rPr lang="en-US" sz="1700"/>
              <a:t>These hold the anus closed until defecation occurs. </a:t>
            </a:r>
          </a:p>
          <a:p>
            <a:pPr lvl="1"/>
            <a:r>
              <a:rPr lang="en-US" sz="1700"/>
              <a:t>The internal sphincter - consists of smooth muscle and its action is involuntary</a:t>
            </a:r>
          </a:p>
          <a:p>
            <a:pPr lvl="1"/>
            <a:r>
              <a:rPr lang="en-US" sz="1700"/>
              <a:t>The external sphincter The other consists of striated muscle and its action is voluntary. </a:t>
            </a:r>
          </a:p>
        </p:txBody>
      </p:sp>
      <p:pic>
        <p:nvPicPr>
          <p:cNvPr id="3074" name="Picture 2" descr="Image result for anal sphincter">
            <a:extLst>
              <a:ext uri="{FF2B5EF4-FFF2-40B4-BE49-F238E27FC236}">
                <a16:creationId xmlns:a16="http://schemas.microsoft.com/office/drawing/2014/main" id="{32A79FB8-58E4-4B57-A6C6-5B08B6591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" r="1" b="1"/>
          <a:stretch/>
        </p:blipFill>
        <p:spPr bwMode="auto">
          <a:xfrm>
            <a:off x="5774354" y="643467"/>
            <a:ext cx="5297586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72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31FC9-8756-4F12-AE1D-588E8376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Chemical Digestion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EBCD-9969-47F9-B195-9E4FC2477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Chemical Digestion</a:t>
            </a:r>
            <a:r>
              <a:rPr lang="en-US" sz="2000" dirty="0">
                <a:solidFill>
                  <a:schemeClr val="bg1"/>
                </a:solidFill>
              </a:rPr>
              <a:t>: starts in the mouth and continues into the intestines.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Several different enzymes break down macromolecules into smaller molecules that can be absorbed.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275CE5-6678-42ED-8C1D-061B53F72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51" b="90605" l="40596" r="97022">
                        <a14:foregroundMark x1="43730" y1="26096" x2="53448" y2="26096"/>
                        <a14:foregroundMark x1="53448" y1="26096" x2="54545" y2="26096"/>
                        <a14:foregroundMark x1="40752" y1="31942" x2="46238" y2="20668"/>
                        <a14:foregroundMark x1="64734" y1="29436" x2="68025" y2="31733"/>
                        <a14:foregroundMark x1="71003" y1="34864" x2="89812" y2="44259"/>
                        <a14:foregroundMark x1="78370" y1="50522" x2="70690" y2="49687"/>
                        <a14:foregroundMark x1="70690" y1="49687" x2="79937" y2="52610"/>
                        <a14:foregroundMark x1="79937" y1="52610" x2="88245" y2="50939"/>
                        <a14:foregroundMark x1="88245" y1="50939" x2="84326" y2="49478"/>
                        <a14:foregroundMark x1="73511" y1="49478" x2="75078" y2="52610"/>
                        <a14:foregroundMark x1="66928" y1="50313" x2="73981" y2="51983"/>
                        <a14:foregroundMark x1="78056" y1="45094" x2="78056" y2="45094"/>
                        <a14:foregroundMark x1="69749" y1="48643" x2="74922" y2="56367"/>
                        <a14:foregroundMark x1="74922" y1="56367" x2="74922" y2="56576"/>
                        <a14:foregroundMark x1="50940" y1="69102" x2="67241" y2="64509"/>
                        <a14:foregroundMark x1="67241" y1="64509" x2="69592" y2="62839"/>
                        <a14:foregroundMark x1="48276" y1="68476" x2="73981" y2="63466"/>
                        <a14:foregroundMark x1="73981" y1="63466" x2="83229" y2="66806"/>
                        <a14:foregroundMark x1="82915" y1="64927" x2="74922" y2="61587"/>
                        <a14:foregroundMark x1="74922" y1="61587" x2="64734" y2="62004"/>
                        <a14:foregroundMark x1="64734" y1="62004" x2="49687" y2="67850"/>
                        <a14:foregroundMark x1="49687" y1="67850" x2="47806" y2="70146"/>
                        <a14:foregroundMark x1="54702" y1="64927" x2="54702" y2="64927"/>
                        <a14:foregroundMark x1="47649" y1="67850" x2="47649" y2="67850"/>
                        <a14:foregroundMark x1="54075" y1="71608" x2="54075" y2="71608"/>
                        <a14:foregroundMark x1="54389" y1="70564" x2="54702" y2="67432"/>
                        <a14:foregroundMark x1="61442" y1="61169" x2="66771" y2="63674"/>
                        <a14:foregroundMark x1="63323" y1="60752" x2="80878" y2="64301"/>
                        <a14:foregroundMark x1="80878" y1="64301" x2="83386" y2="59708"/>
                        <a14:foregroundMark x1="80251" y1="48225" x2="89655" y2="53445"/>
                        <a14:foregroundMark x1="75078" y1="49061" x2="82602" y2="47182"/>
                        <a14:foregroundMark x1="70376" y1="47808" x2="82915" y2="53027"/>
                        <a14:foregroundMark x1="73981" y1="47808" x2="83699" y2="47808"/>
                        <a14:foregroundMark x1="83699" y1="47808" x2="87774" y2="47182"/>
                        <a14:foregroundMark x1="84639" y1="34864" x2="96082" y2="71816"/>
                        <a14:foregroundMark x1="96082" y1="71816" x2="97022" y2="73904"/>
                        <a14:foregroundMark x1="93260" y1="52401" x2="83386" y2="39248"/>
                        <a14:foregroundMark x1="94201" y1="50313" x2="78997" y2="53653"/>
                        <a14:foregroundMark x1="74608" y1="52818" x2="82288" y2="54071"/>
                        <a14:foregroundMark x1="80094" y1="54489" x2="71473" y2="55115"/>
                        <a14:foregroundMark x1="86050" y1="55115" x2="96708" y2="55324"/>
                        <a14:foregroundMark x1="83072" y1="44259" x2="78683" y2="32568"/>
                        <a14:foregroundMark x1="78683" y1="32568" x2="78683" y2="31942"/>
                        <a14:foregroundMark x1="71317" y1="33612" x2="81661" y2="45929"/>
                        <a14:foregroundMark x1="66614" y1="70146" x2="66614" y2="70146"/>
                        <a14:foregroundMark x1="68025" y1="85177" x2="68025" y2="85177"/>
                        <a14:foregroundMark x1="59875" y1="82046" x2="59875" y2="82046"/>
                        <a14:foregroundMark x1="60658" y1="89979" x2="60658" y2="89979"/>
                        <a14:foregroundMark x1="72884" y1="73695" x2="83386" y2="73695"/>
                        <a14:foregroundMark x1="83386" y1="73695" x2="91536" y2="74530"/>
                        <a14:foregroundMark x1="66928" y1="70981" x2="66928" y2="70981"/>
                        <a14:foregroundMark x1="72571" y1="74530" x2="80251" y2="72234"/>
                        <a14:foregroundMark x1="80251" y1="72234" x2="71003" y2="74113"/>
                        <a14:foregroundMark x1="71630" y1="73069" x2="89812" y2="74948"/>
                        <a14:foregroundMark x1="89812" y1="74948" x2="95141" y2="73069"/>
                        <a14:foregroundMark x1="75235" y1="68685" x2="75235" y2="68685"/>
                        <a14:foregroundMark x1="72100" y1="73069" x2="86834" y2="73069"/>
                        <a14:foregroundMark x1="71944" y1="72025" x2="81505" y2="72860"/>
                        <a14:foregroundMark x1="81505" y1="72860" x2="90439" y2="71399"/>
                        <a14:foregroundMark x1="90439" y1="71399" x2="96865" y2="72860"/>
                        <a14:foregroundMark x1="78840" y1="70772" x2="86207" y2="74113"/>
                        <a14:foregroundMark x1="86207" y1="74113" x2="86207" y2="74322"/>
                        <a14:foregroundMark x1="75705" y1="78914" x2="86834" y2="77244"/>
                        <a14:foregroundMark x1="86834" y1="77244" x2="88088" y2="77244"/>
                        <a14:foregroundMark x1="74295" y1="73069" x2="75549" y2="82046"/>
                        <a14:foregroundMark x1="71944" y1="84342" x2="90596" y2="90605"/>
                        <a14:foregroundMark x1="90596" y1="90605" x2="91223" y2="90605"/>
                        <a14:foregroundMark x1="70690" y1="89353" x2="88401" y2="79958"/>
                        <a14:foregroundMark x1="88558" y1="90188" x2="93730" y2="71608"/>
                        <a14:foregroundMark x1="94357" y1="72651" x2="93730" y2="84551"/>
                        <a14:foregroundMark x1="93887" y1="89979" x2="80408" y2="86639"/>
                        <a14:foregroundMark x1="74608" y1="89562" x2="85893" y2="89562"/>
                        <a14:foregroundMark x1="83386" y1="55532" x2="85580" y2="51148"/>
                        <a14:foregroundMark x1="92320" y1="50939" x2="92163" y2="48643"/>
                        <a14:foregroundMark x1="69436" y1="54697" x2="71160" y2="46764"/>
                        <a14:foregroundMark x1="67398" y1="53236" x2="68809" y2="47599"/>
                        <a14:foregroundMark x1="74451" y1="39666" x2="75078" y2="33820"/>
                        <a14:backgroundMark x1="37618" y1="48852" x2="43417" y2="58038"/>
                        <a14:backgroundMark x1="43417" y1="58038" x2="42947" y2="68685"/>
                        <a14:backgroundMark x1="42947" y1="68685" x2="36207" y2="7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801" t="19161" r="1" b="5699"/>
          <a:stretch/>
        </p:blipFill>
        <p:spPr>
          <a:xfrm>
            <a:off x="5485579" y="643467"/>
            <a:ext cx="5875137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19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F03E3-6A16-48C8-9892-587DDDB1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The GI 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9A8C9-3877-417A-90EF-C8C69317E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1900">
                <a:solidFill>
                  <a:schemeClr val="bg1"/>
                </a:solidFill>
              </a:rPr>
              <a:t>The GI tract includes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The Mouth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The Esophagus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The Stomach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The Small Intestine (Duodenum, Jejunum, Ileum)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The Large Intestine (Colon)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Rectum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Anus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322EAE5-55ED-4BA7-9D10-F1724144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8" y="643467"/>
            <a:ext cx="5410199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8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E851A-BDA3-42FA-B405-B2CA0818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Accessory Organs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BA15AA-ED70-4EED-81CC-FD555BF6CC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25330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041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851A-BDA3-42FA-B405-B2CA0818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/>
              <a:t>Salivary glands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5FE7E-F719-41C2-885B-E3EBD2E46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The 3 salivary glands – </a:t>
            </a:r>
          </a:p>
          <a:p>
            <a:pPr lvl="2"/>
            <a:r>
              <a:rPr lang="en-US" sz="1800" dirty="0"/>
              <a:t>Parotid Gland</a:t>
            </a:r>
          </a:p>
          <a:p>
            <a:pPr lvl="2"/>
            <a:r>
              <a:rPr lang="en-US" sz="1800" dirty="0"/>
              <a:t>Submandibular Gland</a:t>
            </a:r>
          </a:p>
          <a:p>
            <a:pPr lvl="2"/>
            <a:r>
              <a:rPr lang="en-US" sz="1800" dirty="0"/>
              <a:t>Sublingual Gland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The Salivary Glands are exocrine glands that produce saliva which begins the process of digestion with amylase, and moistens the food creating a bolus.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683FA-1529-49BE-AD09-E70B9A89D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03" r="1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821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5CE3-15DD-407F-BDA0-8138BED3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/>
              <a:t>Tongue and Teeth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D495-26E4-4348-BA3B-A8ED5E724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Tongue</a:t>
            </a:r>
          </a:p>
          <a:p>
            <a:r>
              <a:rPr lang="en-US" sz="1800" dirty="0"/>
              <a:t>Manipulates food for chewing/swallowing</a:t>
            </a:r>
          </a:p>
          <a:p>
            <a:r>
              <a:rPr lang="en-US" sz="1800" dirty="0"/>
              <a:t>Main taste organ, covered in taste buds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Teeth</a:t>
            </a:r>
          </a:p>
          <a:p>
            <a:r>
              <a:rPr lang="en-US" sz="1800" dirty="0"/>
              <a:t>For chewing food up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mouth, teeth, brushing&#10;&#10;Description automatically generated">
            <a:extLst>
              <a:ext uri="{FF2B5EF4-FFF2-40B4-BE49-F238E27FC236}">
                <a16:creationId xmlns:a16="http://schemas.microsoft.com/office/drawing/2014/main" id="{170873B9-0652-4F19-A2CC-3FF8BFDD7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92" r="649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60A927-05B0-4728-9EB6-2D2087D8B260}"/>
              </a:ext>
            </a:extLst>
          </p:cNvPr>
          <p:cNvSpPr txBox="1"/>
          <p:nvPr/>
        </p:nvSpPr>
        <p:spPr>
          <a:xfrm>
            <a:off x="9112246" y="6017865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smile-365.com/evaluate-your-oral-hygiene-skills-using-a-plaque-scoring-tes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75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1794</Words>
  <Application>Microsoft Office PowerPoint</Application>
  <PresentationFormat>Widescreen</PresentationFormat>
  <Paragraphs>205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Algerian</vt:lpstr>
      <vt:lpstr>Arial</vt:lpstr>
      <vt:lpstr>Calibri</vt:lpstr>
      <vt:lpstr>Calibri Light</vt:lpstr>
      <vt:lpstr>Office Theme</vt:lpstr>
      <vt:lpstr>The Digestive System</vt:lpstr>
      <vt:lpstr>FUNCTIONS OF THE DIGESTIVE SYSTEM</vt:lpstr>
      <vt:lpstr>FUNCTIONS OF THE DIGESTIVE SYSTEM</vt:lpstr>
      <vt:lpstr>Mechanical Digestion:</vt:lpstr>
      <vt:lpstr>Chemical Digestion:</vt:lpstr>
      <vt:lpstr>The GI Tract</vt:lpstr>
      <vt:lpstr>Accessory Organs</vt:lpstr>
      <vt:lpstr>Salivary glands</vt:lpstr>
      <vt:lpstr>Tongue and Teeth</vt:lpstr>
      <vt:lpstr>Liver</vt:lpstr>
      <vt:lpstr>Liver</vt:lpstr>
      <vt:lpstr>Gallbladder</vt:lpstr>
      <vt:lpstr> Pancreas </vt:lpstr>
      <vt:lpstr>Vermiform Appendix</vt:lpstr>
      <vt:lpstr>The gastrointestinal tract</vt:lpstr>
      <vt:lpstr>PowerPoint Presentation</vt:lpstr>
      <vt:lpstr>2 Processes of Digestion</vt:lpstr>
      <vt:lpstr>Digestive System Basics</vt:lpstr>
      <vt:lpstr>Mastication</vt:lpstr>
      <vt:lpstr>The Pharynx (Throat)  (Nasopharynx, Oropharynx, Laryngopharynx)</vt:lpstr>
      <vt:lpstr>THE EPIGLOTTIS</vt:lpstr>
      <vt:lpstr>ENZYME SUMMARY</vt:lpstr>
      <vt:lpstr>ESOPHAGUS</vt:lpstr>
      <vt:lpstr>peristalsis </vt:lpstr>
      <vt:lpstr>CARDIAC SPHINCTER</vt:lpstr>
      <vt:lpstr>PowerPoint Presentation</vt:lpstr>
      <vt:lpstr>The stomach</vt:lpstr>
      <vt:lpstr>The stomach</vt:lpstr>
      <vt:lpstr>The stomach</vt:lpstr>
      <vt:lpstr>Stomach Sphincters</vt:lpstr>
      <vt:lpstr>Chyme</vt:lpstr>
      <vt:lpstr>Digestion in the stomach</vt:lpstr>
      <vt:lpstr>Digestion in the stomach</vt:lpstr>
      <vt:lpstr>Small Intestines</vt:lpstr>
      <vt:lpstr>The three main sections of the small intestine</vt:lpstr>
      <vt:lpstr>The duodenum</vt:lpstr>
      <vt:lpstr>The jejunum </vt:lpstr>
      <vt:lpstr> The ileum </vt:lpstr>
      <vt:lpstr>The large intestine (colon)</vt:lpstr>
      <vt:lpstr>The large intestine</vt:lpstr>
      <vt:lpstr>Ductal System</vt:lpstr>
      <vt:lpstr>Anus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Digestive System</dc:title>
  <dc:creator>Cynthia Anderson</dc:creator>
  <cp:lastModifiedBy>Cynthia Anderson</cp:lastModifiedBy>
  <cp:revision>1</cp:revision>
  <dcterms:created xsi:type="dcterms:W3CDTF">2019-12-06T10:58:17Z</dcterms:created>
  <dcterms:modified xsi:type="dcterms:W3CDTF">2019-12-06T11:02:19Z</dcterms:modified>
</cp:coreProperties>
</file>