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2" r:id="rId2"/>
  </p:sldMasterIdLst>
  <p:notesMasterIdLst>
    <p:notesMasterId r:id="rId52"/>
  </p:notesMasterIdLst>
  <p:handoutMasterIdLst>
    <p:handoutMasterId r:id="rId53"/>
  </p:handoutMasterIdLst>
  <p:sldIdLst>
    <p:sldId id="256" r:id="rId3"/>
    <p:sldId id="257" r:id="rId4"/>
    <p:sldId id="316" r:id="rId5"/>
    <p:sldId id="260" r:id="rId6"/>
    <p:sldId id="267" r:id="rId7"/>
    <p:sldId id="268" r:id="rId8"/>
    <p:sldId id="305" r:id="rId9"/>
    <p:sldId id="269" r:id="rId10"/>
    <p:sldId id="270" r:id="rId11"/>
    <p:sldId id="272" r:id="rId12"/>
    <p:sldId id="274" r:id="rId13"/>
    <p:sldId id="275" r:id="rId14"/>
    <p:sldId id="276" r:id="rId15"/>
    <p:sldId id="277" r:id="rId16"/>
    <p:sldId id="278" r:id="rId17"/>
    <p:sldId id="279" r:id="rId18"/>
    <p:sldId id="280" r:id="rId19"/>
    <p:sldId id="282" r:id="rId20"/>
    <p:sldId id="283" r:id="rId21"/>
    <p:sldId id="284" r:id="rId22"/>
    <p:sldId id="308" r:id="rId23"/>
    <p:sldId id="286" r:id="rId24"/>
    <p:sldId id="287" r:id="rId25"/>
    <p:sldId id="285" r:id="rId26"/>
    <p:sldId id="288" r:id="rId27"/>
    <p:sldId id="289" r:id="rId28"/>
    <p:sldId id="291" r:id="rId29"/>
    <p:sldId id="290" r:id="rId30"/>
    <p:sldId id="292" r:id="rId31"/>
    <p:sldId id="306" r:id="rId32"/>
    <p:sldId id="307" r:id="rId33"/>
    <p:sldId id="309" r:id="rId34"/>
    <p:sldId id="310" r:id="rId35"/>
    <p:sldId id="312" r:id="rId36"/>
    <p:sldId id="311" r:id="rId37"/>
    <p:sldId id="313" r:id="rId38"/>
    <p:sldId id="314" r:id="rId39"/>
    <p:sldId id="315" r:id="rId40"/>
    <p:sldId id="294" r:id="rId41"/>
    <p:sldId id="295" r:id="rId42"/>
    <p:sldId id="296" r:id="rId43"/>
    <p:sldId id="298" r:id="rId44"/>
    <p:sldId id="297" r:id="rId45"/>
    <p:sldId id="299" r:id="rId46"/>
    <p:sldId id="300" r:id="rId47"/>
    <p:sldId id="301" r:id="rId48"/>
    <p:sldId id="303" r:id="rId49"/>
    <p:sldId id="302" r:id="rId50"/>
    <p:sldId id="304" r:id="rId51"/>
  </p:sldIdLst>
  <p:sldSz cx="12188825" cy="6858000"/>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00" autoAdjust="0"/>
    <p:restoredTop sz="95274" autoAdjust="0"/>
  </p:normalViewPr>
  <p:slideViewPr>
    <p:cSldViewPr>
      <p:cViewPr varScale="1">
        <p:scale>
          <a:sx n="104" d="100"/>
          <a:sy n="104" d="100"/>
        </p:scale>
        <p:origin x="900" y="108"/>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7/6/2017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7/6/2017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accent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87E7F9-FDA7-4494-8601-FC7B64F43771}"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DABF-4A51-4D8B-92D7-D16EE3782FA9}" type="slidenum">
              <a:rPr lang="en-US" smtClean="0"/>
              <a:t>‹#›</a:t>
            </a:fld>
            <a:endParaRPr lang="en-US"/>
          </a:p>
        </p:txBody>
      </p:sp>
    </p:spTree>
    <p:extLst>
      <p:ext uri="{BB962C8B-B14F-4D97-AF65-F5344CB8AC3E}">
        <p14:creationId xmlns:p14="http://schemas.microsoft.com/office/powerpoint/2010/main" val="212168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34589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76529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4" name="Text Placeholder 3"/>
          <p:cNvSpPr>
            <a:spLocks noGrp="1"/>
          </p:cNvSpPr>
          <p:nvPr>
            <p:ph type="body" sz="half" idx="13"/>
          </p:nvPr>
        </p:nvSpPr>
        <p:spPr>
          <a:xfrm>
            <a:off x="1929898" y="3771174"/>
            <a:ext cx="7277753"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9" name="TextBox 8"/>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196" dirty="0"/>
              <a:t>“</a:t>
            </a:r>
          </a:p>
        </p:txBody>
      </p:sp>
      <p:sp>
        <p:nvSpPr>
          <p:cNvPr id="13" name="TextBox 12"/>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609495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044671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cxnSp>
        <p:nvCxnSpPr>
          <p:cNvPr id="17" name="Straight Connector 16"/>
          <p:cNvCxnSpPr/>
          <p:nvPr/>
        </p:nvCxnSpPr>
        <p:spPr>
          <a:xfrm>
            <a:off x="372517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AFE8FB1-0A7A-443E-AAF7-31D4FA1AA312}" type="datetimeFigureOut">
              <a:rPr lang="en-US" smtClean="0"/>
              <a:pPr/>
              <a:t>7/6/2017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030666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cxnSp>
        <p:nvCxnSpPr>
          <p:cNvPr id="17" name="Straight Connector 16"/>
          <p:cNvCxnSpPr/>
          <p:nvPr/>
        </p:nvCxnSpPr>
        <p:spPr>
          <a:xfrm>
            <a:off x="372517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AFE8FB1-0A7A-443E-AAF7-31D4FA1AA312}" type="datetimeFigureOut">
              <a:rPr lang="en-US" smtClean="0"/>
              <a:pPr/>
              <a:t>7/6/2017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13379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03989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36103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26732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43470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79525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82803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AFE8FB1-0A7A-443E-AAF7-31D4FA1AA312}" type="datetimeFigureOut">
              <a:rPr lang="en-US" smtClean="0"/>
              <a:t>7/6/2017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3917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AFE8FB1-0A7A-443E-AAF7-31D4FA1AA312}" type="datetimeFigureOut">
              <a:rPr lang="en-US" smtClean="0"/>
              <a:t>7/6/2017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77948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3"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4"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AFE8FB1-0A7A-443E-AAF7-31D4FA1AA312}" type="datetimeFigureOut">
              <a:rPr lang="en-US" smtClean="0"/>
              <a:t>7/6/2017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64083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4313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75000"/>
            <a:lum/>
          </a:blip>
          <a:srcRect/>
          <a:tile tx="0" ty="0" sx="100000" sy="100000" flip="none" algn="tl"/>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6770"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AFE8FB1-0A7A-443E-AAF7-31D4FA1AA312}" type="datetimeFigureOut">
              <a:rPr lang="en-US" smtClean="0"/>
              <a:pPr/>
              <a:t>7/6/2017</a:t>
            </a:fld>
            <a:endParaRPr lang="en-US"/>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68434569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9.wdp"/><Relationship Id="rId3" Type="http://schemas.openxmlformats.org/officeDocument/2006/relationships/image" Target="../media/image24.png"/><Relationship Id="rId7" Type="http://schemas.microsoft.com/office/2007/relationships/hdphoto" Target="../media/hdphoto8.wdp"/><Relationship Id="rId12" Type="http://schemas.openxmlformats.org/officeDocument/2006/relationships/image" Target="../media/image30.pn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27.png"/><Relationship Id="rId11" Type="http://schemas.microsoft.com/office/2007/relationships/hdphoto" Target="../media/hdphoto10.wdp"/><Relationship Id="rId5" Type="http://schemas.microsoft.com/office/2007/relationships/hdphoto" Target="../media/hdphoto2.wdp"/><Relationship Id="rId15" Type="http://schemas.openxmlformats.org/officeDocument/2006/relationships/image" Target="../media/image37.png"/><Relationship Id="rId10"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28.jp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29.png"/><Relationship Id="rId4" Type="http://schemas.microsoft.com/office/2007/relationships/hdphoto" Target="../media/hdphoto2.wdp"/><Relationship Id="rId9" Type="http://schemas.microsoft.com/office/2007/relationships/hdphoto" Target="../media/hdphoto6.wdp"/></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microsoft.com/office/2007/relationships/hdphoto" Target="../media/hdphoto2.wdp"/><Relationship Id="rId12"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15.png"/><Relationship Id="rId5" Type="http://schemas.microsoft.com/office/2007/relationships/hdphoto" Target="../media/hdphoto1.wdp"/><Relationship Id="rId10" Type="http://schemas.microsoft.com/office/2007/relationships/hdphoto" Target="../media/hdphoto8.wdp"/><Relationship Id="rId4" Type="http://schemas.openxmlformats.org/officeDocument/2006/relationships/image" Target="../media/image9.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microsoft.com/office/2007/relationships/hdphoto" Target="../media/hdphoto2.wdp"/><Relationship Id="rId12"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15.png"/><Relationship Id="rId5" Type="http://schemas.microsoft.com/office/2007/relationships/hdphoto" Target="../media/hdphoto1.wdp"/><Relationship Id="rId10" Type="http://schemas.microsoft.com/office/2007/relationships/hdphoto" Target="../media/hdphoto8.wdp"/><Relationship Id="rId4" Type="http://schemas.openxmlformats.org/officeDocument/2006/relationships/image" Target="../media/image9.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8.jpeg"/><Relationship Id="rId5" Type="http://schemas.microsoft.com/office/2007/relationships/hdphoto" Target="../media/hdphoto1.wdp"/><Relationship Id="rId10" Type="http://schemas.microsoft.com/office/2007/relationships/hdphoto" Target="../media/hdphoto8.wdp"/><Relationship Id="rId4" Type="http://schemas.openxmlformats.org/officeDocument/2006/relationships/image" Target="../media/image9.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8.jpeg"/><Relationship Id="rId5" Type="http://schemas.microsoft.com/office/2007/relationships/hdphoto" Target="../media/hdphoto1.wdp"/><Relationship Id="rId10" Type="http://schemas.microsoft.com/office/2007/relationships/hdphoto" Target="../media/hdphoto8.wdp"/><Relationship Id="rId4" Type="http://schemas.openxmlformats.org/officeDocument/2006/relationships/image" Target="../media/image9.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microsoft.com/office/2007/relationships/hdphoto" Target="../media/hdphoto2.wdp"/><Relationship Id="rId12" Type="http://schemas.openxmlformats.org/officeDocument/2006/relationships/image" Target="../media/image39.pn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8.jpeg"/><Relationship Id="rId5" Type="http://schemas.microsoft.com/office/2007/relationships/hdphoto" Target="../media/hdphoto1.wdp"/><Relationship Id="rId10" Type="http://schemas.microsoft.com/office/2007/relationships/hdphoto" Target="../media/hdphoto8.wdp"/><Relationship Id="rId4" Type="http://schemas.openxmlformats.org/officeDocument/2006/relationships/image" Target="../media/image9.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26.png"/><Relationship Id="rId5" Type="http://schemas.microsoft.com/office/2007/relationships/hdphoto" Target="../media/hdphoto1.wdp"/><Relationship Id="rId10" Type="http://schemas.microsoft.com/office/2007/relationships/hdphoto" Target="../media/hdphoto8.wdp"/><Relationship Id="rId4" Type="http://schemas.openxmlformats.org/officeDocument/2006/relationships/image" Target="../media/image9.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26.png"/><Relationship Id="rId5" Type="http://schemas.microsoft.com/office/2007/relationships/hdphoto" Target="../media/hdphoto1.wdp"/><Relationship Id="rId10" Type="http://schemas.microsoft.com/office/2007/relationships/hdphoto" Target="../media/hdphoto8.wdp"/><Relationship Id="rId4" Type="http://schemas.openxmlformats.org/officeDocument/2006/relationships/image" Target="../media/image9.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5.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9.png"/><Relationship Id="rId11" Type="http://schemas.microsoft.com/office/2007/relationships/hdphoto" Target="../media/hdphoto9.wdp"/><Relationship Id="rId5" Type="http://schemas.openxmlformats.org/officeDocument/2006/relationships/image" Target="../media/image40.jpeg"/><Relationship Id="rId10" Type="http://schemas.openxmlformats.org/officeDocument/2006/relationships/image" Target="../media/image30.png"/><Relationship Id="rId4" Type="http://schemas.microsoft.com/office/2007/relationships/hdphoto" Target="../media/hdphoto10.wdp"/><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9.png"/><Relationship Id="rId12" Type="http://schemas.openxmlformats.org/officeDocument/2006/relationships/image" Target="../media/image41.jpe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2.wdp"/><Relationship Id="rId11" Type="http://schemas.microsoft.com/office/2007/relationships/hdphoto" Target="../media/hdphoto1.wdp"/><Relationship Id="rId5" Type="http://schemas.openxmlformats.org/officeDocument/2006/relationships/image" Target="../media/image26.png"/><Relationship Id="rId10" Type="http://schemas.openxmlformats.org/officeDocument/2006/relationships/image" Target="../media/image9.png"/><Relationship Id="rId4" Type="http://schemas.openxmlformats.org/officeDocument/2006/relationships/image" Target="../media/image40.jpeg"/><Relationship Id="rId9" Type="http://schemas.microsoft.com/office/2007/relationships/hdphoto" Target="../media/hdphoto8.wdp"/></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6.png"/><Relationship Id="rId18" Type="http://schemas.openxmlformats.org/officeDocument/2006/relationships/image" Target="../media/image22.png"/><Relationship Id="rId26" Type="http://schemas.openxmlformats.org/officeDocument/2006/relationships/image" Target="../media/image42.png"/><Relationship Id="rId3" Type="http://schemas.openxmlformats.org/officeDocument/2006/relationships/image" Target="../media/image24.png"/><Relationship Id="rId21" Type="http://schemas.microsoft.com/office/2007/relationships/hdphoto" Target="../media/hdphoto8.wdp"/><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20.png"/><Relationship Id="rId25" Type="http://schemas.microsoft.com/office/2007/relationships/hdphoto" Target="../media/hdphoto6.wdp"/><Relationship Id="rId2" Type="http://schemas.openxmlformats.org/officeDocument/2006/relationships/image" Target="../media/image11.jpeg"/><Relationship Id="rId16" Type="http://schemas.openxmlformats.org/officeDocument/2006/relationships/image" Target="../media/image19.png"/><Relationship Id="rId20"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13.png"/><Relationship Id="rId24" Type="http://schemas.openxmlformats.org/officeDocument/2006/relationships/image" Target="../media/image15.png"/><Relationship Id="rId5" Type="http://schemas.microsoft.com/office/2007/relationships/hdphoto" Target="../media/hdphoto5.wdp"/><Relationship Id="rId15" Type="http://schemas.openxmlformats.org/officeDocument/2006/relationships/image" Target="../media/image31.png"/><Relationship Id="rId23" Type="http://schemas.openxmlformats.org/officeDocument/2006/relationships/image" Target="../media/image18.png"/><Relationship Id="rId10" Type="http://schemas.microsoft.com/office/2007/relationships/hdphoto" Target="../media/hdphoto9.wdp"/><Relationship Id="rId19" Type="http://schemas.openxmlformats.org/officeDocument/2006/relationships/image" Target="../media/image32.png"/><Relationship Id="rId4" Type="http://schemas.openxmlformats.org/officeDocument/2006/relationships/image" Target="../media/image14.png"/><Relationship Id="rId9" Type="http://schemas.openxmlformats.org/officeDocument/2006/relationships/image" Target="../media/image30.png"/><Relationship Id="rId14" Type="http://schemas.openxmlformats.org/officeDocument/2006/relationships/image" Target="../media/image17.png"/><Relationship Id="rId22"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9.wdp"/><Relationship Id="rId18" Type="http://schemas.openxmlformats.org/officeDocument/2006/relationships/image" Target="../media/image37.png"/><Relationship Id="rId3" Type="http://schemas.openxmlformats.org/officeDocument/2006/relationships/image" Target="../media/image24.png"/><Relationship Id="rId7" Type="http://schemas.openxmlformats.org/officeDocument/2006/relationships/image" Target="../media/image43.png"/><Relationship Id="rId12" Type="http://schemas.openxmlformats.org/officeDocument/2006/relationships/image" Target="../media/image30.png"/><Relationship Id="rId17" Type="http://schemas.openxmlformats.org/officeDocument/2006/relationships/image" Target="../media/image36.png"/><Relationship Id="rId2" Type="http://schemas.openxmlformats.org/officeDocument/2006/relationships/image" Target="../media/image11.jpeg"/><Relationship Id="rId16"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28.jpg"/><Relationship Id="rId11" Type="http://schemas.microsoft.com/office/2007/relationships/hdphoto" Target="../media/hdphoto2.wdp"/><Relationship Id="rId5" Type="http://schemas.microsoft.com/office/2007/relationships/hdphoto" Target="../media/hdphoto8.wdp"/><Relationship Id="rId15" Type="http://schemas.openxmlformats.org/officeDocument/2006/relationships/image" Target="../media/image45.png"/><Relationship Id="rId10" Type="http://schemas.openxmlformats.org/officeDocument/2006/relationships/image" Target="../media/image26.png"/><Relationship Id="rId4" Type="http://schemas.openxmlformats.org/officeDocument/2006/relationships/image" Target="../media/image27.png"/><Relationship Id="rId9" Type="http://schemas.microsoft.com/office/2007/relationships/hdphoto" Target="../media/hdphoto10.wdp"/><Relationship Id="rId1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43.png"/><Relationship Id="rId5" Type="http://schemas.microsoft.com/office/2007/relationships/hdphoto" Target="../media/hdphoto8.wdp"/><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8.png"/><Relationship Id="rId1" Type="http://schemas.openxmlformats.org/officeDocument/2006/relationships/slideLayout" Target="../slideLayouts/slideLayout5.xml"/><Relationship Id="rId5" Type="http://schemas.openxmlformats.org/officeDocument/2006/relationships/image" Target="../media/image47.png"/><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0.jpeg"/><Relationship Id="rId7"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9.png"/><Relationship Id="rId1" Type="http://schemas.openxmlformats.org/officeDocument/2006/relationships/slideLayout" Target="../slideLayouts/slideLayout5.xml"/><Relationship Id="rId5" Type="http://schemas.microsoft.com/office/2007/relationships/hdphoto" Target="../media/hdphoto12.wdp"/><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12.wdp"/><Relationship Id="rId7"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5.xml"/><Relationship Id="rId6" Type="http://schemas.microsoft.com/office/2007/relationships/hdphoto" Target="../media/hdphoto13.wdp"/><Relationship Id="rId5" Type="http://schemas.openxmlformats.org/officeDocument/2006/relationships/image" Target="../media/image51.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microsoft.com/office/2007/relationships/hdphoto" Target="../media/hdphoto13.wdp"/></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microsoft.com/office/2007/relationships/hdphoto" Target="../media/hdphoto13.wdp"/></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6.png"/><Relationship Id="rId10"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0.pn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8" Type="http://schemas.microsoft.com/office/2007/relationships/hdphoto" Target="../media/hdphoto9.wdp"/><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5.xml"/><Relationship Id="rId6" Type="http://schemas.microsoft.com/office/2007/relationships/hdphoto" Target="../media/hdphoto10.wdp"/><Relationship Id="rId11" Type="http://schemas.openxmlformats.org/officeDocument/2006/relationships/image" Target="../media/image61.jpg"/><Relationship Id="rId5" Type="http://schemas.openxmlformats.org/officeDocument/2006/relationships/image" Target="../media/image35.png"/><Relationship Id="rId10" Type="http://schemas.openxmlformats.org/officeDocument/2006/relationships/image" Target="../media/image37.png"/><Relationship Id="rId4" Type="http://schemas.openxmlformats.org/officeDocument/2006/relationships/image" Target="../media/image11.jpeg"/><Relationship Id="rId9" Type="http://schemas.openxmlformats.org/officeDocument/2006/relationships/image" Target="../media/image36.png"/></Relationships>
</file>

<file path=ppt/slides/_rels/slide4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9.png"/><Relationship Id="rId7" Type="http://schemas.openxmlformats.org/officeDocument/2006/relationships/image" Target="../media/image60.pn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5.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6.wdp"/><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15.png"/><Relationship Id="rId2" Type="http://schemas.openxmlformats.org/officeDocument/2006/relationships/image" Target="../media/image11.jpeg"/><Relationship Id="rId16" Type="http://schemas.openxmlformats.org/officeDocument/2006/relationships/image" Target="../media/image23.png"/><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19.png"/><Relationship Id="rId4" Type="http://schemas.microsoft.com/office/2007/relationships/hdphoto" Target="../media/hdphoto4.wdp"/><Relationship Id="rId9" Type="http://schemas.openxmlformats.org/officeDocument/2006/relationships/image" Target="../media/image18.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0.png"/><Relationship Id="rId18" Type="http://schemas.openxmlformats.org/officeDocument/2006/relationships/image" Target="../media/image17.png"/><Relationship Id="rId26" Type="http://schemas.openxmlformats.org/officeDocument/2006/relationships/image" Target="../media/image15.png"/><Relationship Id="rId3" Type="http://schemas.openxmlformats.org/officeDocument/2006/relationships/image" Target="../media/image24.png"/><Relationship Id="rId21" Type="http://schemas.openxmlformats.org/officeDocument/2006/relationships/image" Target="../media/image19.png"/><Relationship Id="rId7" Type="http://schemas.microsoft.com/office/2007/relationships/hdphoto" Target="../media/hdphoto8.wdp"/><Relationship Id="rId12" Type="http://schemas.microsoft.com/office/2007/relationships/hdphoto" Target="../media/hdphoto5.wdp"/><Relationship Id="rId17" Type="http://schemas.openxmlformats.org/officeDocument/2006/relationships/image" Target="../media/image16.png"/><Relationship Id="rId25" Type="http://schemas.openxmlformats.org/officeDocument/2006/relationships/image" Target="../media/image34.png"/><Relationship Id="rId2" Type="http://schemas.openxmlformats.org/officeDocument/2006/relationships/image" Target="../media/image11.jpeg"/><Relationship Id="rId16" Type="http://schemas.microsoft.com/office/2007/relationships/hdphoto" Target="../media/hdphoto4.wdp"/><Relationship Id="rId20"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14.png"/><Relationship Id="rId24" Type="http://schemas.openxmlformats.org/officeDocument/2006/relationships/image" Target="../media/image33.png"/><Relationship Id="rId5" Type="http://schemas.microsoft.com/office/2007/relationships/hdphoto" Target="../media/hdphoto2.wdp"/><Relationship Id="rId15" Type="http://schemas.openxmlformats.org/officeDocument/2006/relationships/image" Target="../media/image13.png"/><Relationship Id="rId23" Type="http://schemas.openxmlformats.org/officeDocument/2006/relationships/image" Target="../media/image32.png"/><Relationship Id="rId10" Type="http://schemas.openxmlformats.org/officeDocument/2006/relationships/image" Target="../media/image20.png"/><Relationship Id="rId19"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29.png"/><Relationship Id="rId14" Type="http://schemas.microsoft.com/office/2007/relationships/hdphoto" Target="../media/hdphoto9.wdp"/><Relationship Id="rId22" Type="http://schemas.openxmlformats.org/officeDocument/2006/relationships/image" Target="../media/image22.png"/><Relationship Id="rId27"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duotone>
              <a:prstClr val="black"/>
              <a:schemeClr val="accent5">
                <a:tint val="45000"/>
                <a:satMod val="400000"/>
              </a:schemeClr>
            </a:duotone>
            <a:alphaModFix amt="25000"/>
            <a:extLst>
              <a:ext uri="{28A0092B-C50C-407E-A947-70E740481C1C}">
                <a14:useLocalDpi xmlns:a14="http://schemas.microsoft.com/office/drawing/2010/main" val="0"/>
              </a:ext>
            </a:extLst>
          </a:blip>
          <a:srcRect l="4393" t="9091" r="31786" b="1"/>
          <a:stretch/>
        </p:blipFill>
        <p:spPr>
          <a:xfrm>
            <a:off x="20" y="10"/>
            <a:ext cx="12188805" cy="6857990"/>
          </a:xfrm>
          <a:prstGeom prst="rect">
            <a:avLst/>
          </a:prstGeom>
        </p:spPr>
      </p:pic>
      <p:sp>
        <p:nvSpPr>
          <p:cNvPr id="2" name="Title 1"/>
          <p:cNvSpPr>
            <a:spLocks noGrp="1"/>
          </p:cNvSpPr>
          <p:nvPr>
            <p:ph type="ctrTitle"/>
          </p:nvPr>
        </p:nvSpPr>
        <p:spPr/>
        <p:txBody>
          <a:bodyPr>
            <a:normAutofit/>
          </a:bodyPr>
          <a:lstStyle/>
          <a:p>
            <a:r>
              <a:rPr lang="en-US" b="1" dirty="0">
                <a:solidFill>
                  <a:schemeClr val="tx1"/>
                </a:solidFill>
              </a:rPr>
              <a:t>ENZYME LAB</a:t>
            </a:r>
          </a:p>
        </p:txBody>
      </p:sp>
      <p:sp>
        <p:nvSpPr>
          <p:cNvPr id="3" name="Subtitle 2"/>
          <p:cNvSpPr>
            <a:spLocks noGrp="1"/>
          </p:cNvSpPr>
          <p:nvPr>
            <p:ph type="subTitle" idx="1"/>
          </p:nvPr>
        </p:nvSpPr>
        <p:spPr/>
        <p:txBody>
          <a:bodyPr>
            <a:normAutofit/>
          </a:bodyPr>
          <a:lstStyle/>
          <a:p>
            <a:r>
              <a:rPr lang="en-US" dirty="0"/>
              <a:t>Effect of temperature and pH on amylase’s ability to transform starch into maltose (sugar)</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4327682"/>
            <a:ext cx="12114211" cy="2546513"/>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8212" y="98194"/>
            <a:ext cx="8332942" cy="2698751"/>
          </a:xfrm>
        </p:spPr>
        <p:txBody>
          <a:bodyPr>
            <a:noAutofit/>
          </a:bodyPr>
          <a:lstStyle/>
          <a:p>
            <a:r>
              <a:rPr lang="en-US" sz="2800" dirty="0">
                <a:solidFill>
                  <a:schemeClr val="bg1"/>
                </a:solidFill>
              </a:rPr>
              <a:t>1) Add 10 drops of amylase to tube 2.</a:t>
            </a:r>
            <a:br>
              <a:rPr lang="en-US" sz="2800" dirty="0">
                <a:solidFill>
                  <a:schemeClr val="bg1"/>
                </a:solidFill>
              </a:rPr>
            </a:br>
            <a:r>
              <a:rPr lang="en-US" sz="2800" dirty="0">
                <a:solidFill>
                  <a:schemeClr val="bg1"/>
                </a:solidFill>
              </a:rPr>
              <a:t>2) Set in beaker of hot water on the </a:t>
            </a:r>
            <a:r>
              <a:rPr lang="en-US" sz="2800" dirty="0">
                <a:solidFill>
                  <a:srgbClr val="FF0000"/>
                </a:solidFill>
              </a:rPr>
              <a:t>hot plate    	</a:t>
            </a:r>
            <a:r>
              <a:rPr lang="en-US" sz="2800" dirty="0">
                <a:solidFill>
                  <a:schemeClr val="bg1"/>
                </a:solidFill>
              </a:rPr>
              <a:t>(100 degrees Celsius) for at least10 minutes.</a:t>
            </a:r>
            <a:br>
              <a:rPr lang="en-US" sz="2800" dirty="0">
                <a:solidFill>
                  <a:schemeClr val="bg1"/>
                </a:solidFill>
              </a:rPr>
            </a:br>
            <a:r>
              <a:rPr lang="en-US" sz="2800" dirty="0">
                <a:solidFill>
                  <a:schemeClr val="bg1"/>
                </a:solidFill>
              </a:rPr>
              <a:t>3) Record the time.</a:t>
            </a:r>
          </a:p>
        </p:txBody>
      </p:sp>
      <p:sp>
        <p:nvSpPr>
          <p:cNvPr id="4" name="Text Placeholder 3"/>
          <p:cNvSpPr>
            <a:spLocks noGrp="1"/>
          </p:cNvSpPr>
          <p:nvPr>
            <p:ph type="body" idx="1"/>
          </p:nvPr>
        </p:nvSpPr>
        <p:spPr>
          <a:xfrm rot="21340302">
            <a:off x="3277831" y="4243825"/>
            <a:ext cx="304799" cy="762000"/>
          </a:xfrm>
        </p:spPr>
        <p:txBody>
          <a:bodyPr/>
          <a:lstStyle/>
          <a:p>
            <a:r>
              <a:rPr lang="en-US" dirty="0">
                <a:solidFill>
                  <a:schemeClr val="bg1"/>
                </a:solidFill>
              </a:rPr>
              <a:t>2</a:t>
            </a:r>
          </a:p>
        </p:txBody>
      </p:sp>
      <p:pic>
        <p:nvPicPr>
          <p:cNvPr id="26" name="Content Placeholder 10" descr="Log in | Sign Up Upload Clipar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5812458">
            <a:off x="1532150" y="1882729"/>
            <a:ext cx="1637951" cy="1752600"/>
          </a:xfrm>
        </p:spPr>
      </p:pic>
      <p:sp>
        <p:nvSpPr>
          <p:cNvPr id="54" name="Text Placeholder 2"/>
          <p:cNvSpPr>
            <a:spLocks noGrp="1"/>
          </p:cNvSpPr>
          <p:nvPr>
            <p:ph type="body" sz="quarter" idx="3"/>
          </p:nvPr>
        </p:nvSpPr>
        <p:spPr>
          <a:xfrm>
            <a:off x="3249512" y="4184073"/>
            <a:ext cx="380999" cy="762000"/>
          </a:xfrm>
        </p:spPr>
        <p:txBody>
          <a:bodyPr>
            <a:normAutofit/>
          </a:bodyPr>
          <a:lstStyle/>
          <a:p>
            <a:r>
              <a:rPr lang="en-US" sz="3200" b="1" dirty="0">
                <a:solidFill>
                  <a:srgbClr val="C00000"/>
                </a:solidFill>
              </a:rPr>
              <a:t>2</a:t>
            </a:r>
          </a:p>
        </p:txBody>
      </p:sp>
      <p:sp>
        <p:nvSpPr>
          <p:cNvPr id="55" name="Text Placeholder 4"/>
          <p:cNvSpPr>
            <a:spLocks noGrp="1"/>
          </p:cNvSpPr>
          <p:nvPr>
            <p:ph sz="quarter" idx="4"/>
          </p:nvPr>
        </p:nvSpPr>
        <p:spPr>
          <a:xfrm>
            <a:off x="3113864" y="4828310"/>
            <a:ext cx="728520" cy="762000"/>
          </a:xfrm>
        </p:spPr>
        <p:txBody>
          <a:bodyPr>
            <a:noAutofit/>
          </a:bodyPr>
          <a:lstStyle/>
          <a:p>
            <a:pPr marL="0" indent="0">
              <a:buNone/>
            </a:pPr>
            <a:r>
              <a:rPr lang="en-US" sz="7200" dirty="0">
                <a:solidFill>
                  <a:srgbClr val="C00000"/>
                </a:solidFill>
              </a:rPr>
              <a:t>2</a:t>
            </a:r>
          </a:p>
        </p:txBody>
      </p:sp>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53" name="Content Placeholder 7" descr="March 2007 ~ TRISTUPE.COM"/>
          <p:cNvPicPr>
            <a:picLocks noChangeAspect="1"/>
          </p:cNvPicPr>
          <p:nvPr/>
        </p:nvPicPr>
        <p:blipFill rotWithShape="1">
          <a:blip r:embed="rId4">
            <a:extLst>
              <a:ext uri="{BEBA8EAE-BF5A-486C-A8C5-ECC9F3942E4B}">
                <a14:imgProps xmlns:a14="http://schemas.microsoft.com/office/drawing/2010/main">
                  <a14:imgLayer r:embed="rId5">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844954" y="3768437"/>
            <a:ext cx="1190116" cy="2576946"/>
          </a:xfrm>
          <a:prstGeom prst="rect">
            <a:avLst/>
          </a:prstGeom>
        </p:spPr>
      </p:pic>
      <p:pic>
        <p:nvPicPr>
          <p:cNvPr id="58" name="Picture 5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90747" y="2831744"/>
            <a:ext cx="2438400" cy="3276600"/>
          </a:xfrm>
          <a:prstGeom prst="rect">
            <a:avLst/>
          </a:prstGeom>
        </p:spPr>
      </p:pic>
      <p:pic>
        <p:nvPicPr>
          <p:cNvPr id="60" name="Picture 59"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29318" flipH="1">
            <a:off x="3276151" y="3515427"/>
            <a:ext cx="243937" cy="342714"/>
          </a:xfrm>
          <a:prstGeom prst="rect">
            <a:avLst/>
          </a:prstGeom>
        </p:spPr>
      </p:pic>
      <p:pic>
        <p:nvPicPr>
          <p:cNvPr id="61" name="Picture 60"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93304" flipH="1">
            <a:off x="3351518" y="4087953"/>
            <a:ext cx="243937" cy="342714"/>
          </a:xfrm>
          <a:prstGeom prst="rect">
            <a:avLst/>
          </a:prstGeom>
        </p:spPr>
      </p:pic>
      <p:pic>
        <p:nvPicPr>
          <p:cNvPr id="62" name="Picture 61"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3423566" y="5873623"/>
            <a:ext cx="243937" cy="342714"/>
          </a:xfrm>
          <a:prstGeom prst="rect">
            <a:avLst/>
          </a:prstGeom>
        </p:spPr>
      </p:pic>
      <p:pic>
        <p:nvPicPr>
          <p:cNvPr id="63" name="Picture 6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3300153" y="5936987"/>
            <a:ext cx="243937" cy="342714"/>
          </a:xfrm>
          <a:prstGeom prst="rect">
            <a:avLst/>
          </a:prstGeom>
        </p:spPr>
      </p:pic>
      <p:pic>
        <p:nvPicPr>
          <p:cNvPr id="64" name="Picture 63"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3192024" y="5906185"/>
            <a:ext cx="243937" cy="342714"/>
          </a:xfrm>
          <a:prstGeom prst="rect">
            <a:avLst/>
          </a:prstGeom>
        </p:spPr>
      </p:pic>
      <p:pic>
        <p:nvPicPr>
          <p:cNvPr id="65" name="Picture 64"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07358" flipH="1">
            <a:off x="3335933" y="5430385"/>
            <a:ext cx="243937" cy="342714"/>
          </a:xfrm>
          <a:prstGeom prst="rect">
            <a:avLst/>
          </a:prstGeom>
        </p:spPr>
      </p:pic>
      <p:sp>
        <p:nvSpPr>
          <p:cNvPr id="24" name="Right Arrow 23"/>
          <p:cNvSpPr/>
          <p:nvPr/>
        </p:nvSpPr>
        <p:spPr>
          <a:xfrm>
            <a:off x="5143658" y="2303788"/>
            <a:ext cx="2112909" cy="956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10-Minute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41154" y="150831"/>
            <a:ext cx="1517847" cy="1138385"/>
          </a:xfrm>
          <a:prstGeom prst="rect">
            <a:avLst/>
          </a:prstGeom>
        </p:spPr>
      </p:pic>
      <p:pic>
        <p:nvPicPr>
          <p:cNvPr id="29" name="Picture 28"/>
          <p:cNvPicPr>
            <a:picLocks noChangeAspect="1"/>
          </p:cNvPicPr>
          <p:nvPr/>
        </p:nvPicPr>
        <p:blipFill rotWithShape="1">
          <a:blip r:embed="rId10">
            <a:extLst>
              <a:ext uri="{BEBA8EAE-BF5A-486C-A8C5-ECC9F3942E4B}">
                <a14:imgProps xmlns:a14="http://schemas.microsoft.com/office/drawing/2010/main">
                  <a14:imgLayer r:embed="rId11">
                    <a14:imgEffect>
                      <a14:backgroundRemoval t="11082" b="92084" l="5577" r="97308"/>
                    </a14:imgEffect>
                    <a14:imgEffect>
                      <a14:artisticMosiaicBubbles/>
                    </a14:imgEffect>
                  </a14:imgLayer>
                </a14:imgProps>
              </a:ext>
            </a:extLst>
          </a:blip>
          <a:srcRect t="62048"/>
          <a:stretch/>
        </p:blipFill>
        <p:spPr>
          <a:xfrm>
            <a:off x="4875212" y="4631345"/>
            <a:ext cx="6933684" cy="1917930"/>
          </a:xfrm>
          <a:prstGeom prst="rect">
            <a:avLst/>
          </a:prstGeom>
        </p:spPr>
      </p:pic>
      <p:pic>
        <p:nvPicPr>
          <p:cNvPr id="30" name="Content Placeholder 7" descr="March 2007 ~ TRISTUPE.COM"/>
          <p:cNvPicPr>
            <a:picLocks noChangeAspect="1"/>
          </p:cNvPicPr>
          <p:nvPr/>
        </p:nvPicPr>
        <p:blipFill rotWithShape="1">
          <a:blip r:embed="rId4">
            <a:extLst>
              <a:ext uri="{BEBA8EAE-BF5A-486C-A8C5-ECC9F3942E4B}">
                <a14:imgProps xmlns:a14="http://schemas.microsoft.com/office/drawing/2010/main">
                  <a14:imgLayer r:embed="rId5">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31786"/>
          <a:stretch/>
        </p:blipFill>
        <p:spPr>
          <a:xfrm>
            <a:off x="7111236" y="2279748"/>
            <a:ext cx="732096" cy="1780957"/>
          </a:xfrm>
          <a:prstGeom prst="rect">
            <a:avLst/>
          </a:prstGeom>
        </p:spPr>
      </p:pic>
      <p:pic>
        <p:nvPicPr>
          <p:cNvPr id="31" name="Picture 30" descr="tpp1112glll - 04. Mediators"/>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126" b="97166" l="9897" r="89278"/>
                    </a14:imgEffect>
                  </a14:imgLayer>
                </a14:imgProps>
              </a:ext>
              <a:ext uri="{28A0092B-C50C-407E-A947-70E740481C1C}">
                <a14:useLocalDpi xmlns:a14="http://schemas.microsoft.com/office/drawing/2010/main" val="0"/>
              </a:ext>
            </a:extLst>
          </a:blip>
          <a:srcRect r="11725" b="39420"/>
          <a:stretch/>
        </p:blipFill>
        <p:spPr>
          <a:xfrm rot="377869">
            <a:off x="7461752" y="2146907"/>
            <a:ext cx="719404" cy="1895844"/>
          </a:xfrm>
          <a:prstGeom prst="rect">
            <a:avLst/>
          </a:prstGeom>
        </p:spPr>
      </p:pic>
      <p:sp>
        <p:nvSpPr>
          <p:cNvPr id="35" name="Text Placeholder 3"/>
          <p:cNvSpPr txBox="1">
            <a:spLocks/>
          </p:cNvSpPr>
          <p:nvPr/>
        </p:nvSpPr>
        <p:spPr>
          <a:xfrm>
            <a:off x="5166357" y="2356122"/>
            <a:ext cx="2171673" cy="675681"/>
          </a:xfrm>
          <a:prstGeom prst="rect">
            <a:avLst/>
          </a:prstGeom>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a:solidFill>
                  <a:schemeClr val="bg1"/>
                </a:solidFill>
              </a:rPr>
              <a:t>Test tube #2</a:t>
            </a:r>
            <a:endParaRPr lang="en-US" dirty="0">
              <a:solidFill>
                <a:schemeClr val="bg1"/>
              </a:solidFill>
            </a:endParaRPr>
          </a:p>
        </p:txBody>
      </p:sp>
      <p:pic>
        <p:nvPicPr>
          <p:cNvPr id="38" name="Picture 37"/>
          <p:cNvPicPr>
            <a:picLocks noChangeAspect="1"/>
          </p:cNvPicPr>
          <p:nvPr/>
        </p:nvPicPr>
        <p:blipFill rotWithShape="1">
          <a:blip r:embed="rId14">
            <a:extLst>
              <a:ext uri="{BEBA8EAE-BF5A-486C-A8C5-ECC9F3942E4B}">
                <a14:imgProps xmlns:a14="http://schemas.microsoft.com/office/drawing/2010/main">
                  <a14:imgLayer r:embed="rId11">
                    <a14:imgEffect>
                      <a14:backgroundRemoval t="11082" b="92084" l="5577" r="97308"/>
                    </a14:imgEffect>
                    <a14:imgEffect>
                      <a14:artisticPencilSketch/>
                    </a14:imgEffect>
                  </a14:imgLayer>
                </a14:imgProps>
              </a:ext>
            </a:extLst>
          </a:blip>
          <a:srcRect t="78029"/>
          <a:stretch/>
        </p:blipFill>
        <p:spPr>
          <a:xfrm>
            <a:off x="5087084" y="4357138"/>
            <a:ext cx="6504352" cy="1041564"/>
          </a:xfrm>
          <a:prstGeom prst="rect">
            <a:avLst/>
          </a:prstGeom>
        </p:spPr>
      </p:pic>
      <p:pic>
        <p:nvPicPr>
          <p:cNvPr id="40" name="Picture 39" descr="beaker by stefg1971 - beake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61328" y="3101426"/>
            <a:ext cx="1219199" cy="1337941"/>
          </a:xfrm>
          <a:prstGeom prst="rect">
            <a:avLst/>
          </a:prstGeom>
        </p:spPr>
      </p:pic>
      <p:sp>
        <p:nvSpPr>
          <p:cNvPr id="41" name="Right Arrow 40"/>
          <p:cNvSpPr/>
          <p:nvPr/>
        </p:nvSpPr>
        <p:spPr>
          <a:xfrm rot="10800000">
            <a:off x="8211781" y="2383649"/>
            <a:ext cx="2454630" cy="9568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3"/>
          <p:cNvSpPr txBox="1">
            <a:spLocks/>
          </p:cNvSpPr>
          <p:nvPr/>
        </p:nvSpPr>
        <p:spPr>
          <a:xfrm>
            <a:off x="8304878" y="2398354"/>
            <a:ext cx="2666334" cy="675681"/>
          </a:xfrm>
          <a:prstGeom prst="rect">
            <a:avLst/>
          </a:prstGeom>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dirty="0">
                <a:solidFill>
                  <a:schemeClr val="bg1"/>
                </a:solidFill>
              </a:rPr>
              <a:t>100 degrees C</a:t>
            </a:r>
          </a:p>
        </p:txBody>
      </p:sp>
      <p:sp>
        <p:nvSpPr>
          <p:cNvPr id="3" name="Rectangle 2"/>
          <p:cNvSpPr/>
          <p:nvPr/>
        </p:nvSpPr>
        <p:spPr>
          <a:xfrm>
            <a:off x="602074" y="150831"/>
            <a:ext cx="1361270" cy="523220"/>
          </a:xfrm>
          <a:prstGeom prst="rect">
            <a:avLst/>
          </a:prstGeom>
        </p:spPr>
        <p:txBody>
          <a:bodyPr wrap="none">
            <a:spAutoFit/>
          </a:bodyPr>
          <a:lstStyle/>
          <a:p>
            <a:r>
              <a:rPr lang="en-US" sz="2800" b="1" dirty="0">
                <a:solidFill>
                  <a:srgbClr val="C00000"/>
                </a:solidFill>
              </a:rPr>
              <a:t>TUBE 2 </a:t>
            </a:r>
            <a:endParaRPr lang="en-US" sz="2800" b="1" dirty="0"/>
          </a:p>
        </p:txBody>
      </p:sp>
      <p:sp>
        <p:nvSpPr>
          <p:cNvPr id="32" name="Text Placeholder 3"/>
          <p:cNvSpPr txBox="1">
            <a:spLocks/>
          </p:cNvSpPr>
          <p:nvPr/>
        </p:nvSpPr>
        <p:spPr>
          <a:xfrm rot="21340302">
            <a:off x="7270203" y="2397810"/>
            <a:ext cx="304799" cy="762000"/>
          </a:xfrm>
          <a:prstGeom prst="rect">
            <a:avLst/>
          </a:prstGeom>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a:solidFill>
                  <a:schemeClr val="bg1"/>
                </a:solidFill>
              </a:rPr>
              <a:t>2</a:t>
            </a:r>
            <a:endParaRPr lang="en-US" dirty="0">
              <a:solidFill>
                <a:schemeClr val="bg1"/>
              </a:solidFill>
            </a:endParaRPr>
          </a:p>
        </p:txBody>
      </p:sp>
      <p:sp>
        <p:nvSpPr>
          <p:cNvPr id="33" name="Text Placeholder 7"/>
          <p:cNvSpPr txBox="1">
            <a:spLocks/>
          </p:cNvSpPr>
          <p:nvPr/>
        </p:nvSpPr>
        <p:spPr>
          <a:xfrm>
            <a:off x="631345" y="3969631"/>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Amylase</a:t>
            </a:r>
          </a:p>
        </p:txBody>
      </p:sp>
    </p:spTree>
    <p:extLst>
      <p:ext uri="{BB962C8B-B14F-4D97-AF65-F5344CB8AC3E}">
        <p14:creationId xmlns:p14="http://schemas.microsoft.com/office/powerpoint/2010/main" val="36328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3544424"/>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816" y="98194"/>
            <a:ext cx="8508338" cy="2415855"/>
          </a:xfrm>
        </p:spPr>
        <p:txBody>
          <a:bodyPr>
            <a:normAutofit fontScale="90000"/>
          </a:bodyPr>
          <a:lstStyle/>
          <a:p>
            <a:r>
              <a:rPr lang="en-US" b="1" dirty="0">
                <a:solidFill>
                  <a:srgbClr val="C00000"/>
                </a:solidFill>
              </a:rPr>
              <a:t>Tube 3</a:t>
            </a:r>
            <a:br>
              <a:rPr lang="en-US" dirty="0">
                <a:solidFill>
                  <a:schemeClr val="bg1"/>
                </a:solidFill>
              </a:rPr>
            </a:br>
            <a:r>
              <a:rPr lang="en-US" dirty="0">
                <a:solidFill>
                  <a:schemeClr val="bg1"/>
                </a:solidFill>
              </a:rPr>
              <a:t>1) Add 20 drops of distilled water to tube 3.</a:t>
            </a:r>
            <a:br>
              <a:rPr lang="en-US" dirty="0">
                <a:solidFill>
                  <a:schemeClr val="bg1"/>
                </a:solidFill>
              </a:rPr>
            </a:br>
            <a:r>
              <a:rPr lang="en-US" dirty="0">
                <a:solidFill>
                  <a:schemeClr val="bg1"/>
                </a:solidFill>
              </a:rPr>
              <a:t>2) Set this aside in rack.</a:t>
            </a:r>
            <a:br>
              <a:rPr lang="en-US" dirty="0">
                <a:solidFill>
                  <a:schemeClr val="bg1"/>
                </a:solidFill>
              </a:rPr>
            </a:br>
            <a:endParaRPr lang="en-US" dirty="0">
              <a:solidFill>
                <a:schemeClr val="bg1"/>
              </a:solidFill>
            </a:endParaRPr>
          </a:p>
        </p:txBody>
      </p:sp>
      <p:sp>
        <p:nvSpPr>
          <p:cNvPr id="54" name="Text Placeholder 2"/>
          <p:cNvSpPr>
            <a:spLocks noGrp="1"/>
          </p:cNvSpPr>
          <p:nvPr>
            <p:ph type="body" idx="1"/>
          </p:nvPr>
        </p:nvSpPr>
        <p:spPr>
          <a:xfrm>
            <a:off x="3249512" y="4184073"/>
            <a:ext cx="380999" cy="762000"/>
          </a:xfrm>
        </p:spPr>
        <p:txBody>
          <a:bodyPr>
            <a:normAutofit/>
          </a:bodyPr>
          <a:lstStyle/>
          <a:p>
            <a:r>
              <a:rPr lang="en-US" sz="3200" b="1" dirty="0">
                <a:solidFill>
                  <a:srgbClr val="C00000"/>
                </a:solidFill>
              </a:rPr>
              <a:t>3</a:t>
            </a:r>
          </a:p>
        </p:txBody>
      </p:sp>
      <p:sp>
        <p:nvSpPr>
          <p:cNvPr id="3" name="Content Placeholder 2"/>
          <p:cNvSpPr>
            <a:spLocks noGrp="1"/>
          </p:cNvSpPr>
          <p:nvPr>
            <p:ph sz="half" idx="2"/>
          </p:nvPr>
        </p:nvSpPr>
        <p:spPr>
          <a:xfrm>
            <a:off x="3284426" y="4557749"/>
            <a:ext cx="373052" cy="746970"/>
          </a:xfrm>
        </p:spPr>
        <p:txBody>
          <a:bodyPr/>
          <a:lstStyle/>
          <a:p>
            <a:pPr marL="0" indent="0">
              <a:buNone/>
            </a:pPr>
            <a:r>
              <a:rPr lang="en-US" dirty="0">
                <a:solidFill>
                  <a:srgbClr val="FF0000"/>
                </a:solidFill>
              </a:rPr>
              <a:t>3</a:t>
            </a:r>
          </a:p>
        </p:txBody>
      </p:sp>
      <p:sp>
        <p:nvSpPr>
          <p:cNvPr id="55" name="Text Placeholder 4"/>
          <p:cNvSpPr>
            <a:spLocks noGrp="1"/>
          </p:cNvSpPr>
          <p:nvPr>
            <p:ph type="body" sz="quarter" idx="3"/>
          </p:nvPr>
        </p:nvSpPr>
        <p:spPr>
          <a:xfrm>
            <a:off x="3113864" y="4828310"/>
            <a:ext cx="728520" cy="762000"/>
          </a:xfrm>
        </p:spPr>
        <p:txBody>
          <a:bodyPr>
            <a:noAutofit/>
          </a:bodyPr>
          <a:lstStyle/>
          <a:p>
            <a:r>
              <a:rPr lang="en-US" sz="7200" dirty="0">
                <a:solidFill>
                  <a:srgbClr val="C00000"/>
                </a:solidFill>
              </a:rPr>
              <a:t>*</a:t>
            </a:r>
          </a:p>
        </p:txBody>
      </p:sp>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53" name="Content Placeholder 7" descr="March 2007 ~ TRISTUPE.COM"/>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844954" y="3768437"/>
            <a:ext cx="1190116" cy="2576946"/>
          </a:xfrm>
          <a:prstGeom prst="rect">
            <a:avLst/>
          </a:prstGeom>
        </p:spPr>
      </p:pic>
      <p:pic>
        <p:nvPicPr>
          <p:cNvPr id="60" name="Picture 59"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229318" flipH="1">
            <a:off x="3276151" y="3515427"/>
            <a:ext cx="243937" cy="342714"/>
          </a:xfrm>
          <a:prstGeom prst="rect">
            <a:avLst/>
          </a:prstGeom>
        </p:spPr>
      </p:pic>
      <p:pic>
        <p:nvPicPr>
          <p:cNvPr id="61" name="Picture 60"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93304" flipH="1">
            <a:off x="3351518" y="4087953"/>
            <a:ext cx="243937" cy="342714"/>
          </a:xfrm>
          <a:prstGeom prst="rect">
            <a:avLst/>
          </a:prstGeom>
        </p:spPr>
      </p:pic>
      <p:pic>
        <p:nvPicPr>
          <p:cNvPr id="62" name="Picture 61"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794065" flipH="1">
            <a:off x="3423566" y="5873623"/>
            <a:ext cx="243937" cy="342714"/>
          </a:xfrm>
          <a:prstGeom prst="rect">
            <a:avLst/>
          </a:prstGeom>
        </p:spPr>
      </p:pic>
      <p:pic>
        <p:nvPicPr>
          <p:cNvPr id="63" name="Picture 62"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794065" flipH="1">
            <a:off x="3300153" y="5936987"/>
            <a:ext cx="243937" cy="342714"/>
          </a:xfrm>
          <a:prstGeom prst="rect">
            <a:avLst/>
          </a:prstGeom>
        </p:spPr>
      </p:pic>
      <p:pic>
        <p:nvPicPr>
          <p:cNvPr id="64" name="Picture 63"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794065" flipH="1">
            <a:off x="3192024" y="5906185"/>
            <a:ext cx="243937" cy="342714"/>
          </a:xfrm>
          <a:prstGeom prst="rect">
            <a:avLst/>
          </a:prstGeom>
        </p:spPr>
      </p:pic>
      <p:pic>
        <p:nvPicPr>
          <p:cNvPr id="65" name="Picture 64"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07358" flipH="1">
            <a:off x="3335933" y="5430385"/>
            <a:ext cx="243937" cy="342714"/>
          </a:xfrm>
          <a:prstGeom prst="rect">
            <a:avLst/>
          </a:prstGeom>
        </p:spPr>
      </p:pic>
      <p:pic>
        <p:nvPicPr>
          <p:cNvPr id="23" name="Picture 22" descr="Water droplet by mbalax - Water drople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794065" flipH="1">
            <a:off x="3132834" y="3159081"/>
            <a:ext cx="243937" cy="342714"/>
          </a:xfrm>
          <a:prstGeom prst="rect">
            <a:avLst/>
          </a:prstGeom>
        </p:spPr>
      </p:pic>
      <p:pic>
        <p:nvPicPr>
          <p:cNvPr id="27" name="Picture 26"/>
          <p:cNvPicPr>
            <a:picLocks noChangeAspect="1"/>
          </p:cNvPicPr>
          <p:nvPr/>
        </p:nvPicPr>
        <p:blipFill>
          <a:blip r:embed="rId6">
            <a:extLst>
              <a:ext uri="{BEBA8EAE-BF5A-486C-A8C5-ECC9F3942E4B}">
                <a14:imgProps xmlns:a14="http://schemas.microsoft.com/office/drawing/2010/main">
                  <a14:imgLayer r:embed="rId7">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6244713" y="3105264"/>
            <a:ext cx="5603471" cy="3556814"/>
          </a:xfrm>
          <a:prstGeom prst="rect">
            <a:avLst/>
          </a:prstGeom>
        </p:spPr>
      </p:pic>
      <p:pic>
        <p:nvPicPr>
          <p:cNvPr id="25" name="Content Placeholder 7" descr="March 2007 ~ TRISTUPE.COM"/>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389812" y="2835839"/>
            <a:ext cx="1091779" cy="2827849"/>
          </a:xfrm>
          <a:prstGeom prst="rect">
            <a:avLst/>
          </a:prstGeom>
          <a:noFill/>
        </p:spPr>
      </p:pic>
      <p:sp>
        <p:nvSpPr>
          <p:cNvPr id="34" name="Rectangle 33"/>
          <p:cNvSpPr/>
          <p:nvPr/>
        </p:nvSpPr>
        <p:spPr>
          <a:xfrm rot="251763">
            <a:off x="6499545" y="3813040"/>
            <a:ext cx="4255589" cy="186410"/>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8">
            <a:extLst>
              <a:ext uri="{BEBA8EAE-BF5A-486C-A8C5-ECC9F3942E4B}">
                <a14:imgProps xmlns:a14="http://schemas.microsoft.com/office/drawing/2010/main">
                  <a14:imgLayer r:embed="rId9">
                    <a14:imgEffect>
                      <a14:backgroundRemoval t="1064" b="99787" l="627" r="99373">
                        <a14:foregroundMark x1="47335" y1="9149" x2="51411" y2="21277"/>
                        <a14:foregroundMark x1="56740" y1="41702" x2="58307" y2="77447"/>
                        <a14:foregroundMark x1="35423" y1="58511" x2="70533" y2="59149"/>
                      </a14:backgroundRemoval>
                    </a14:imgEffect>
                  </a14:imgLayer>
                </a14:imgProps>
              </a:ext>
            </a:extLst>
          </a:blip>
          <a:stretch>
            <a:fillRect/>
          </a:stretch>
        </p:blipFill>
        <p:spPr>
          <a:xfrm flipH="1">
            <a:off x="342988" y="2397446"/>
            <a:ext cx="3357886" cy="4476750"/>
          </a:xfrm>
          <a:prstGeom prst="rect">
            <a:avLst/>
          </a:prstGeom>
        </p:spPr>
      </p:pic>
      <p:sp>
        <p:nvSpPr>
          <p:cNvPr id="20" name="Text Placeholder 7"/>
          <p:cNvSpPr txBox="1">
            <a:spLocks/>
          </p:cNvSpPr>
          <p:nvPr/>
        </p:nvSpPr>
        <p:spPr>
          <a:xfrm>
            <a:off x="1416184" y="4648200"/>
            <a:ext cx="1074933" cy="563273"/>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Distilled Water</a:t>
            </a:r>
          </a:p>
        </p:txBody>
      </p:sp>
    </p:spTree>
    <p:extLst>
      <p:ext uri="{BB962C8B-B14F-4D97-AF65-F5344CB8AC3E}">
        <p14:creationId xmlns:p14="http://schemas.microsoft.com/office/powerpoint/2010/main" val="174664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3544424"/>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44954" y="98194"/>
            <a:ext cx="7696200" cy="2698751"/>
          </a:xfrm>
        </p:spPr>
        <p:txBody>
          <a:bodyPr>
            <a:normAutofit fontScale="90000"/>
          </a:bodyPr>
          <a:lstStyle/>
          <a:p>
            <a:r>
              <a:rPr lang="en-US" sz="3600" b="1" dirty="0">
                <a:solidFill>
                  <a:srgbClr val="C00000"/>
                </a:solidFill>
              </a:rPr>
              <a:t>Tube 4 </a:t>
            </a:r>
            <a:br>
              <a:rPr lang="en-US" sz="3100" dirty="0">
                <a:solidFill>
                  <a:schemeClr val="bg1"/>
                </a:solidFill>
              </a:rPr>
            </a:br>
            <a:r>
              <a:rPr lang="en-US" sz="3100" dirty="0">
                <a:solidFill>
                  <a:schemeClr val="bg1"/>
                </a:solidFill>
              </a:rPr>
              <a:t>1) Add 1 drop amylase</a:t>
            </a:r>
            <a:br>
              <a:rPr lang="en-US" sz="3100" dirty="0">
                <a:solidFill>
                  <a:schemeClr val="bg1"/>
                </a:solidFill>
              </a:rPr>
            </a:br>
            <a:r>
              <a:rPr lang="en-US" sz="3100" dirty="0">
                <a:solidFill>
                  <a:schemeClr val="bg1"/>
                </a:solidFill>
              </a:rPr>
              <a:t>and 10 drops of distilled water to tube 4.</a:t>
            </a:r>
            <a:br>
              <a:rPr lang="en-US" sz="3100" dirty="0">
                <a:solidFill>
                  <a:schemeClr val="bg1"/>
                </a:solidFill>
              </a:rPr>
            </a:br>
            <a:r>
              <a:rPr lang="en-US" sz="3100" dirty="0">
                <a:solidFill>
                  <a:schemeClr val="bg1"/>
                </a:solidFill>
              </a:rPr>
              <a:t>2) Set this aside in rack.</a:t>
            </a:r>
            <a:br>
              <a:rPr lang="en-US" dirty="0">
                <a:solidFill>
                  <a:schemeClr val="bg1"/>
                </a:solidFill>
              </a:rPr>
            </a:br>
            <a:endParaRPr lang="en-US" dirty="0">
              <a:solidFill>
                <a:schemeClr val="bg1"/>
              </a:solidFill>
            </a:endParaRPr>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a:xfrm>
            <a:off x="7966569" y="1462830"/>
            <a:ext cx="4416552" cy="3352801"/>
          </a:xfrm>
        </p:spPr>
        <p:txBody>
          <a:bodyPr/>
          <a:lstStyle/>
          <a:p>
            <a:endParaRPr lang="en-US" dirty="0"/>
          </a:p>
        </p:txBody>
      </p:sp>
      <p:sp>
        <p:nvSpPr>
          <p:cNvPr id="5" name="Text Placeholder 4"/>
          <p:cNvSpPr>
            <a:spLocks noGrp="1"/>
          </p:cNvSpPr>
          <p:nvPr>
            <p:ph type="body" sz="quarter" idx="3"/>
          </p:nvPr>
        </p:nvSpPr>
        <p:spPr/>
        <p:txBody>
          <a:bodyPr/>
          <a:lstStyle/>
          <a:p>
            <a:endParaRPr lang="en-US"/>
          </a:p>
        </p:txBody>
      </p:sp>
      <p:pic>
        <p:nvPicPr>
          <p:cNvPr id="20" name="Content Placeholder 10" descr="Log in | Sign Up Upload Clipart"/>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15812458">
            <a:off x="2677092" y="2035129"/>
            <a:ext cx="1637951" cy="1752600"/>
          </a:xfrm>
        </p:spPr>
      </p:pic>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7161212" y="4027625"/>
            <a:ext cx="3452201" cy="2191291"/>
          </a:xfrm>
          <a:prstGeom prst="rect">
            <a:avLst/>
          </a:prstGeom>
        </p:spPr>
      </p:pic>
      <p:sp>
        <p:nvSpPr>
          <p:cNvPr id="22" name="Text Placeholder 3"/>
          <p:cNvSpPr txBox="1">
            <a:spLocks/>
          </p:cNvSpPr>
          <p:nvPr/>
        </p:nvSpPr>
        <p:spPr>
          <a:xfrm rot="18290115">
            <a:off x="3205616" y="2421826"/>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a:solidFill>
                  <a:schemeClr val="bg1"/>
                </a:solidFill>
              </a:rPr>
              <a:t>2</a:t>
            </a:r>
            <a:endParaRPr lang="en-US" dirty="0">
              <a:solidFill>
                <a:schemeClr val="bg1"/>
              </a:solidFill>
            </a:endParaRPr>
          </a:p>
        </p:txBody>
      </p:sp>
      <p:pic>
        <p:nvPicPr>
          <p:cNvPr id="26"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989896" y="3920837"/>
            <a:ext cx="1190116" cy="2576946"/>
          </a:xfrm>
          <a:prstGeom prst="rect">
            <a:avLst/>
          </a:prstGeom>
        </p:spPr>
      </p:pic>
      <p:sp>
        <p:nvSpPr>
          <p:cNvPr id="27" name="Text Placeholder 2"/>
          <p:cNvSpPr txBox="1">
            <a:spLocks/>
          </p:cNvSpPr>
          <p:nvPr/>
        </p:nvSpPr>
        <p:spPr>
          <a:xfrm>
            <a:off x="4394454" y="4336473"/>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4</a:t>
            </a:r>
          </a:p>
        </p:txBody>
      </p:sp>
      <p:sp>
        <p:nvSpPr>
          <p:cNvPr id="28" name="Text Placeholder 4"/>
          <p:cNvSpPr txBox="1">
            <a:spLocks/>
          </p:cNvSpPr>
          <p:nvPr/>
        </p:nvSpPr>
        <p:spPr>
          <a:xfrm>
            <a:off x="4258806" y="4980710"/>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a:solidFill>
                  <a:srgbClr val="C00000"/>
                </a:solidFill>
              </a:rPr>
              <a:t>*</a:t>
            </a:r>
            <a:endParaRPr lang="en-US" sz="7200" dirty="0">
              <a:solidFill>
                <a:srgbClr val="C00000"/>
              </a:solidFill>
            </a:endParaRPr>
          </a:p>
        </p:txBody>
      </p:sp>
      <p:pic>
        <p:nvPicPr>
          <p:cNvPr id="30" name="Picture 29"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29318" flipH="1">
            <a:off x="4421093" y="3667827"/>
            <a:ext cx="243937" cy="342714"/>
          </a:xfrm>
          <a:prstGeom prst="rect">
            <a:avLst/>
          </a:prstGeom>
        </p:spPr>
      </p:pic>
      <p:pic>
        <p:nvPicPr>
          <p:cNvPr id="31" name="Picture 30"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93304" flipH="1">
            <a:off x="4496460" y="4240353"/>
            <a:ext cx="243937" cy="342714"/>
          </a:xfrm>
          <a:prstGeom prst="rect">
            <a:avLst/>
          </a:prstGeom>
        </p:spPr>
      </p:pic>
      <p:pic>
        <p:nvPicPr>
          <p:cNvPr id="32" name="Picture 31"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568508" y="6026023"/>
            <a:ext cx="243937" cy="342714"/>
          </a:xfrm>
          <a:prstGeom prst="rect">
            <a:avLst/>
          </a:prstGeom>
        </p:spPr>
      </p:pic>
      <p:pic>
        <p:nvPicPr>
          <p:cNvPr id="33" name="Picture 3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445095" y="6089387"/>
            <a:ext cx="243937" cy="342714"/>
          </a:xfrm>
          <a:prstGeom prst="rect">
            <a:avLst/>
          </a:prstGeom>
        </p:spPr>
      </p:pic>
      <p:pic>
        <p:nvPicPr>
          <p:cNvPr id="34" name="Picture 33"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336966" y="6058585"/>
            <a:ext cx="243937" cy="342714"/>
          </a:xfrm>
          <a:prstGeom prst="rect">
            <a:avLst/>
          </a:prstGeom>
        </p:spPr>
      </p:pic>
      <p:pic>
        <p:nvPicPr>
          <p:cNvPr id="35" name="Picture 34"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07358" flipH="1">
            <a:off x="4480875" y="5582785"/>
            <a:ext cx="243937" cy="342714"/>
          </a:xfrm>
          <a:prstGeom prst="rect">
            <a:avLst/>
          </a:prstGeom>
        </p:spPr>
      </p:pic>
      <p:pic>
        <p:nvPicPr>
          <p:cNvPr id="36" name="Picture 3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2106422" y="3606578"/>
            <a:ext cx="2438400" cy="3276600"/>
          </a:xfrm>
          <a:prstGeom prst="rect">
            <a:avLst/>
          </a:prstGeom>
        </p:spPr>
      </p:pic>
      <p:pic>
        <p:nvPicPr>
          <p:cNvPr id="41" name="Picture 40"/>
          <p:cNvPicPr>
            <a:picLocks noChangeAspect="1"/>
          </p:cNvPicPr>
          <p:nvPr/>
        </p:nvPicPr>
        <p:blipFill>
          <a:blip r:embed="rId4">
            <a:extLst>
              <a:ext uri="{BEBA8EAE-BF5A-486C-A8C5-ECC9F3942E4B}">
                <a14:imgProps xmlns:a14="http://schemas.microsoft.com/office/drawing/2010/main">
                  <a14:imgLayer r:embed="rId5">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7206484" y="4014534"/>
            <a:ext cx="3452201" cy="2191291"/>
          </a:xfrm>
          <a:prstGeom prst="rect">
            <a:avLst/>
          </a:prstGeom>
        </p:spPr>
      </p:pic>
      <p:pic>
        <p:nvPicPr>
          <p:cNvPr id="47"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623058" y="3787376"/>
            <a:ext cx="531995" cy="1789246"/>
          </a:xfrm>
          <a:prstGeom prst="rect">
            <a:avLst/>
          </a:prstGeom>
          <a:ln>
            <a:noFill/>
          </a:ln>
          <a:effectLst>
            <a:outerShdw blurRad="292100" dist="139700" dir="2700000" algn="tl" rotWithShape="0">
              <a:srgbClr val="333333">
                <a:alpha val="65000"/>
              </a:srgbClr>
            </a:outerShdw>
          </a:effectLst>
        </p:spPr>
      </p:pic>
      <p:sp>
        <p:nvSpPr>
          <p:cNvPr id="48" name="Rectangle 47"/>
          <p:cNvSpPr/>
          <p:nvPr/>
        </p:nvSpPr>
        <p:spPr>
          <a:xfrm rot="251763">
            <a:off x="7364745" y="4406078"/>
            <a:ext cx="2651500" cy="158421"/>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3"/>
          <p:cNvSpPr txBox="1">
            <a:spLocks/>
          </p:cNvSpPr>
          <p:nvPr/>
        </p:nvSpPr>
        <p:spPr>
          <a:xfrm>
            <a:off x="7765967" y="4006605"/>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a:solidFill>
                  <a:srgbClr val="C00000"/>
                </a:solidFill>
              </a:rPr>
              <a:t>3</a:t>
            </a:r>
            <a:endParaRPr lang="en-US" sz="1800" dirty="0">
              <a:solidFill>
                <a:srgbClr val="C00000"/>
              </a:solidFill>
            </a:endParaRPr>
          </a:p>
        </p:txBody>
      </p:sp>
      <p:pic>
        <p:nvPicPr>
          <p:cNvPr id="37" name="Picture 36"/>
          <p:cNvPicPr>
            <a:picLocks noChangeAspect="1"/>
          </p:cNvPicPr>
          <p:nvPr/>
        </p:nvPicPr>
        <p:blipFill>
          <a:blip r:embed="rId11">
            <a:extLst>
              <a:ext uri="{BEBA8EAE-BF5A-486C-A8C5-ECC9F3942E4B}">
                <a14:imgProps xmlns:a14="http://schemas.microsoft.com/office/drawing/2010/main">
                  <a14:imgLayer r:embed="rId12">
                    <a14:imgEffect>
                      <a14:backgroundRemoval t="1064" b="99787" l="627" r="99373">
                        <a14:foregroundMark x1="47335" y1="9149" x2="51411" y2="21277"/>
                        <a14:foregroundMark x1="56740" y1="41702" x2="58307" y2="77447"/>
                        <a14:foregroundMark x1="35423" y1="58511" x2="70533" y2="59149"/>
                      </a14:backgroundRemoval>
                    </a14:imgEffect>
                  </a14:imgLayer>
                </a14:imgProps>
              </a:ext>
            </a:extLst>
          </a:blip>
          <a:stretch>
            <a:fillRect/>
          </a:stretch>
        </p:blipFill>
        <p:spPr>
          <a:xfrm>
            <a:off x="-73349" y="2324492"/>
            <a:ext cx="3038475" cy="4476750"/>
          </a:xfrm>
          <a:prstGeom prst="rect">
            <a:avLst/>
          </a:prstGeom>
        </p:spPr>
      </p:pic>
      <p:sp>
        <p:nvSpPr>
          <p:cNvPr id="38" name="Text Placeholder 7"/>
          <p:cNvSpPr txBox="1">
            <a:spLocks/>
          </p:cNvSpPr>
          <p:nvPr/>
        </p:nvSpPr>
        <p:spPr>
          <a:xfrm>
            <a:off x="2648912" y="4801281"/>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Amylase</a:t>
            </a:r>
          </a:p>
        </p:txBody>
      </p:sp>
    </p:spTree>
    <p:extLst>
      <p:ext uri="{BB962C8B-B14F-4D97-AF65-F5344CB8AC3E}">
        <p14:creationId xmlns:p14="http://schemas.microsoft.com/office/powerpoint/2010/main" val="85205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3530650"/>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44954" y="98194"/>
            <a:ext cx="7696200" cy="2698751"/>
          </a:xfrm>
        </p:spPr>
        <p:txBody>
          <a:bodyPr>
            <a:normAutofit/>
          </a:bodyPr>
          <a:lstStyle/>
          <a:p>
            <a:r>
              <a:rPr lang="en-US" sz="2700" b="1" dirty="0">
                <a:solidFill>
                  <a:srgbClr val="C00000"/>
                </a:solidFill>
              </a:rPr>
              <a:t>Tube 5 </a:t>
            </a:r>
            <a:br>
              <a:rPr lang="en-US" sz="2700" dirty="0">
                <a:solidFill>
                  <a:schemeClr val="bg1"/>
                </a:solidFill>
              </a:rPr>
            </a:br>
            <a:r>
              <a:rPr lang="en-US" sz="2700" dirty="0">
                <a:solidFill>
                  <a:schemeClr val="bg1"/>
                </a:solidFill>
              </a:rPr>
              <a:t>1) Add 20 drops of amylase</a:t>
            </a:r>
            <a:br>
              <a:rPr lang="en-US" sz="2700" dirty="0">
                <a:solidFill>
                  <a:schemeClr val="bg1"/>
                </a:solidFill>
              </a:rPr>
            </a:br>
            <a:r>
              <a:rPr lang="en-US" sz="2700" dirty="0">
                <a:solidFill>
                  <a:schemeClr val="bg1"/>
                </a:solidFill>
              </a:rPr>
              <a:t>and 1 drop of distilled water to tube 5.</a:t>
            </a:r>
            <a:br>
              <a:rPr lang="en-US" sz="2700" dirty="0">
                <a:solidFill>
                  <a:schemeClr val="bg1"/>
                </a:solidFill>
              </a:rPr>
            </a:br>
            <a:r>
              <a:rPr lang="en-US" sz="2700" dirty="0">
                <a:solidFill>
                  <a:schemeClr val="bg1"/>
                </a:solidFill>
              </a:rPr>
              <a:t>2) Set this aside.</a:t>
            </a:r>
            <a:br>
              <a:rPr lang="en-US" dirty="0">
                <a:solidFill>
                  <a:schemeClr val="bg1"/>
                </a:solidFill>
              </a:rPr>
            </a:br>
            <a:endParaRPr lang="en-US" dirty="0">
              <a:solidFill>
                <a:schemeClr val="bg1"/>
              </a:solidFill>
            </a:endParaRPr>
          </a:p>
        </p:txBody>
      </p:sp>
      <p:sp>
        <p:nvSpPr>
          <p:cNvPr id="4" name="Text Placeholder 3"/>
          <p:cNvSpPr>
            <a:spLocks noGrp="1"/>
          </p:cNvSpPr>
          <p:nvPr>
            <p:ph type="body" idx="1"/>
          </p:nvPr>
        </p:nvSpPr>
        <p:spPr>
          <a:xfrm>
            <a:off x="7631635" y="4006605"/>
            <a:ext cx="309645" cy="381000"/>
          </a:xfrm>
        </p:spPr>
        <p:txBody>
          <a:bodyPr>
            <a:normAutofit/>
          </a:bodyPr>
          <a:lstStyle/>
          <a:p>
            <a:r>
              <a:rPr lang="en-US" sz="1800" dirty="0">
                <a:solidFill>
                  <a:srgbClr val="C00000"/>
                </a:solidFill>
              </a:rPr>
              <a:t>3</a:t>
            </a:r>
          </a:p>
        </p:txBody>
      </p:sp>
      <p:sp>
        <p:nvSpPr>
          <p:cNvPr id="3" name="Content Placeholder 2"/>
          <p:cNvSpPr>
            <a:spLocks noGrp="1"/>
          </p:cNvSpPr>
          <p:nvPr>
            <p:ph sz="half" idx="2"/>
          </p:nvPr>
        </p:nvSpPr>
        <p:spPr>
          <a:xfrm>
            <a:off x="7966569" y="1462830"/>
            <a:ext cx="4416552" cy="3352801"/>
          </a:xfrm>
        </p:spPr>
        <p:txBody>
          <a:bodyPr/>
          <a:lstStyle/>
          <a:p>
            <a:endParaRPr lang="en-US" dirty="0"/>
          </a:p>
        </p:txBody>
      </p:sp>
      <p:sp>
        <p:nvSpPr>
          <p:cNvPr id="5" name="Text Placeholder 4"/>
          <p:cNvSpPr>
            <a:spLocks noGrp="1"/>
          </p:cNvSpPr>
          <p:nvPr>
            <p:ph type="body" sz="quarter" idx="3"/>
          </p:nvPr>
        </p:nvSpPr>
        <p:spPr/>
        <p:txBody>
          <a:bodyPr/>
          <a:lstStyle/>
          <a:p>
            <a:endParaRPr lang="en-US"/>
          </a:p>
        </p:txBody>
      </p:sp>
      <p:pic>
        <p:nvPicPr>
          <p:cNvPr id="20" name="Content Placeholder 10" descr="Log in | Sign Up Upload Clipart"/>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15812458">
            <a:off x="2677092" y="2035129"/>
            <a:ext cx="1637951" cy="1752600"/>
          </a:xfrm>
        </p:spPr>
      </p:pic>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7171638" y="4029361"/>
            <a:ext cx="3452201" cy="2191291"/>
          </a:xfrm>
          <a:prstGeom prst="rect">
            <a:avLst/>
          </a:prstGeom>
        </p:spPr>
      </p:pic>
      <p:pic>
        <p:nvPicPr>
          <p:cNvPr id="25"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692126" y="3758200"/>
            <a:ext cx="590961" cy="1737539"/>
          </a:xfrm>
          <a:prstGeom prst="rect">
            <a:avLst/>
          </a:prstGeom>
          <a:noFill/>
        </p:spPr>
      </p:pic>
      <p:sp>
        <p:nvSpPr>
          <p:cNvPr id="22" name="Text Placeholder 3"/>
          <p:cNvSpPr txBox="1">
            <a:spLocks/>
          </p:cNvSpPr>
          <p:nvPr/>
        </p:nvSpPr>
        <p:spPr>
          <a:xfrm rot="18290115">
            <a:off x="3205616" y="2421826"/>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26"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989896" y="3920837"/>
            <a:ext cx="1190116" cy="2576946"/>
          </a:xfrm>
          <a:prstGeom prst="rect">
            <a:avLst/>
          </a:prstGeom>
        </p:spPr>
      </p:pic>
      <p:sp>
        <p:nvSpPr>
          <p:cNvPr id="27" name="Text Placeholder 2"/>
          <p:cNvSpPr txBox="1">
            <a:spLocks/>
          </p:cNvSpPr>
          <p:nvPr/>
        </p:nvSpPr>
        <p:spPr>
          <a:xfrm>
            <a:off x="4394454" y="4336473"/>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5</a:t>
            </a:r>
          </a:p>
        </p:txBody>
      </p:sp>
      <p:sp>
        <p:nvSpPr>
          <p:cNvPr id="28" name="Text Placeholder 4"/>
          <p:cNvSpPr txBox="1">
            <a:spLocks/>
          </p:cNvSpPr>
          <p:nvPr/>
        </p:nvSpPr>
        <p:spPr>
          <a:xfrm>
            <a:off x="4258806" y="4980710"/>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a:solidFill>
                  <a:srgbClr val="C00000"/>
                </a:solidFill>
              </a:rPr>
              <a:t>*</a:t>
            </a:r>
            <a:endParaRPr lang="en-US" sz="7200" dirty="0">
              <a:solidFill>
                <a:srgbClr val="C00000"/>
              </a:solidFill>
            </a:endParaRPr>
          </a:p>
        </p:txBody>
      </p:sp>
      <p:pic>
        <p:nvPicPr>
          <p:cNvPr id="30" name="Picture 29"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29318" flipH="1">
            <a:off x="4421093" y="3667827"/>
            <a:ext cx="243937" cy="342714"/>
          </a:xfrm>
          <a:prstGeom prst="rect">
            <a:avLst/>
          </a:prstGeom>
        </p:spPr>
      </p:pic>
      <p:pic>
        <p:nvPicPr>
          <p:cNvPr id="31" name="Picture 30"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93304" flipH="1">
            <a:off x="4496460" y="4240353"/>
            <a:ext cx="243937" cy="342714"/>
          </a:xfrm>
          <a:prstGeom prst="rect">
            <a:avLst/>
          </a:prstGeom>
        </p:spPr>
      </p:pic>
      <p:pic>
        <p:nvPicPr>
          <p:cNvPr id="32" name="Picture 31"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568508" y="6026023"/>
            <a:ext cx="243937" cy="342714"/>
          </a:xfrm>
          <a:prstGeom prst="rect">
            <a:avLst/>
          </a:prstGeom>
        </p:spPr>
      </p:pic>
      <p:pic>
        <p:nvPicPr>
          <p:cNvPr id="33" name="Picture 3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445095" y="6089387"/>
            <a:ext cx="243937" cy="342714"/>
          </a:xfrm>
          <a:prstGeom prst="rect">
            <a:avLst/>
          </a:prstGeom>
        </p:spPr>
      </p:pic>
      <p:pic>
        <p:nvPicPr>
          <p:cNvPr id="34" name="Picture 33"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336966" y="6058585"/>
            <a:ext cx="243937" cy="342714"/>
          </a:xfrm>
          <a:prstGeom prst="rect">
            <a:avLst/>
          </a:prstGeom>
        </p:spPr>
      </p:pic>
      <p:pic>
        <p:nvPicPr>
          <p:cNvPr id="35" name="Picture 34"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07358" flipH="1">
            <a:off x="4480875" y="5582785"/>
            <a:ext cx="243937" cy="342714"/>
          </a:xfrm>
          <a:prstGeom prst="rect">
            <a:avLst/>
          </a:prstGeom>
        </p:spPr>
      </p:pic>
      <p:pic>
        <p:nvPicPr>
          <p:cNvPr id="36" name="Picture 3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2106422" y="3606578"/>
            <a:ext cx="2438400" cy="3276600"/>
          </a:xfrm>
          <a:prstGeom prst="rect">
            <a:avLst/>
          </a:prstGeom>
        </p:spPr>
      </p:pic>
      <p:pic>
        <p:nvPicPr>
          <p:cNvPr id="37"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520461" y="3768406"/>
            <a:ext cx="531995" cy="1789246"/>
          </a:xfrm>
          <a:prstGeom prst="rect">
            <a:avLst/>
          </a:prstGeom>
          <a:ln>
            <a:noFill/>
          </a:ln>
          <a:effectLst>
            <a:outerShdw blurRad="292100" dist="139700" dir="2700000" algn="tl" rotWithShape="0">
              <a:srgbClr val="333333">
                <a:alpha val="65000"/>
              </a:srgbClr>
            </a:outerShdw>
          </a:effectLst>
        </p:spPr>
      </p:pic>
      <p:cxnSp>
        <p:nvCxnSpPr>
          <p:cNvPr id="7" name="Straight Connector 6"/>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rot="251763">
            <a:off x="7398871" y="4429841"/>
            <a:ext cx="2651500" cy="158421"/>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3"/>
          <p:cNvSpPr txBox="1">
            <a:spLocks/>
          </p:cNvSpPr>
          <p:nvPr/>
        </p:nvSpPr>
        <p:spPr>
          <a:xfrm>
            <a:off x="7865049"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4</a:t>
            </a:r>
          </a:p>
        </p:txBody>
      </p:sp>
      <p:sp>
        <p:nvSpPr>
          <p:cNvPr id="43" name="Text Placeholder 3"/>
          <p:cNvSpPr txBox="1">
            <a:spLocks/>
          </p:cNvSpPr>
          <p:nvPr/>
        </p:nvSpPr>
        <p:spPr>
          <a:xfrm>
            <a:off x="7634578" y="4001481"/>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3</a:t>
            </a:r>
          </a:p>
        </p:txBody>
      </p:sp>
      <p:pic>
        <p:nvPicPr>
          <p:cNvPr id="38" name="Picture 37"/>
          <p:cNvPicPr>
            <a:picLocks noChangeAspect="1"/>
          </p:cNvPicPr>
          <p:nvPr/>
        </p:nvPicPr>
        <p:blipFill>
          <a:blip r:embed="rId11">
            <a:extLst>
              <a:ext uri="{BEBA8EAE-BF5A-486C-A8C5-ECC9F3942E4B}">
                <a14:imgProps xmlns:a14="http://schemas.microsoft.com/office/drawing/2010/main">
                  <a14:imgLayer r:embed="rId12">
                    <a14:imgEffect>
                      <a14:backgroundRemoval t="1064" b="99787" l="627" r="99373">
                        <a14:foregroundMark x1="47335" y1="9149" x2="51411" y2="21277"/>
                        <a14:foregroundMark x1="56740" y1="41702" x2="58307" y2="77447"/>
                        <a14:foregroundMark x1="35423" y1="58511" x2="70533" y2="59149"/>
                      </a14:backgroundRemoval>
                    </a14:imgEffect>
                  </a14:imgLayer>
                </a14:imgProps>
              </a:ext>
            </a:extLst>
          </a:blip>
          <a:stretch>
            <a:fillRect/>
          </a:stretch>
        </p:blipFill>
        <p:spPr>
          <a:xfrm>
            <a:off x="6711" y="1679574"/>
            <a:ext cx="3038475" cy="4476750"/>
          </a:xfrm>
          <a:prstGeom prst="rect">
            <a:avLst/>
          </a:prstGeom>
        </p:spPr>
      </p:pic>
      <p:sp>
        <p:nvSpPr>
          <p:cNvPr id="41" name="Text Placeholder 7"/>
          <p:cNvSpPr txBox="1">
            <a:spLocks/>
          </p:cNvSpPr>
          <p:nvPr/>
        </p:nvSpPr>
        <p:spPr>
          <a:xfrm>
            <a:off x="2622197" y="4837485"/>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Amylase</a:t>
            </a:r>
          </a:p>
        </p:txBody>
      </p:sp>
    </p:spTree>
    <p:extLst>
      <p:ext uri="{BB962C8B-B14F-4D97-AF65-F5344CB8AC3E}">
        <p14:creationId xmlns:p14="http://schemas.microsoft.com/office/powerpoint/2010/main" val="409979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3530650"/>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0812" y="98194"/>
            <a:ext cx="8915400" cy="2698751"/>
          </a:xfrm>
        </p:spPr>
        <p:txBody>
          <a:bodyPr>
            <a:normAutofit fontScale="90000"/>
          </a:bodyPr>
          <a:lstStyle/>
          <a:p>
            <a:r>
              <a:rPr lang="en-US" sz="3600" b="1" dirty="0">
                <a:solidFill>
                  <a:srgbClr val="C00000"/>
                </a:solidFill>
              </a:rPr>
              <a:t>Tube 6 </a:t>
            </a:r>
            <a:br>
              <a:rPr lang="en-US" sz="3600" dirty="0">
                <a:solidFill>
                  <a:schemeClr val="bg1"/>
                </a:solidFill>
              </a:rPr>
            </a:br>
            <a:r>
              <a:rPr lang="en-US" sz="3600" dirty="0">
                <a:solidFill>
                  <a:schemeClr val="bg1"/>
                </a:solidFill>
              </a:rPr>
              <a:t>1) Add 10 drops of amylase only to tube 6. </a:t>
            </a:r>
            <a:br>
              <a:rPr lang="en-US" sz="3600" dirty="0">
                <a:solidFill>
                  <a:schemeClr val="bg1"/>
                </a:solidFill>
              </a:rPr>
            </a:br>
            <a:r>
              <a:rPr lang="en-US" sz="3600" b="1" dirty="0">
                <a:solidFill>
                  <a:schemeClr val="bg1"/>
                </a:solidFill>
              </a:rPr>
              <a:t>2) Note that this is </a:t>
            </a:r>
            <a:r>
              <a:rPr lang="en-US" sz="3600" b="1" dirty="0">
                <a:solidFill>
                  <a:schemeClr val="accent6">
                    <a:lumMod val="75000"/>
                  </a:schemeClr>
                </a:solidFill>
              </a:rPr>
              <a:t>pH=7</a:t>
            </a:r>
            <a:r>
              <a:rPr lang="en-US" sz="3600" b="1" dirty="0">
                <a:solidFill>
                  <a:schemeClr val="accent4">
                    <a:lumMod val="50000"/>
                  </a:schemeClr>
                </a:solidFill>
              </a:rPr>
              <a:t>.</a:t>
            </a:r>
            <a:br>
              <a:rPr lang="en-US" sz="3600" dirty="0">
                <a:solidFill>
                  <a:schemeClr val="bg1"/>
                </a:solidFill>
              </a:rPr>
            </a:br>
            <a:r>
              <a:rPr lang="en-US" sz="3600" dirty="0">
                <a:solidFill>
                  <a:schemeClr val="bg1"/>
                </a:solidFill>
              </a:rPr>
              <a:t>3) Set this aside.</a:t>
            </a:r>
            <a:br>
              <a:rPr lang="en-US" dirty="0">
                <a:solidFill>
                  <a:schemeClr val="bg1"/>
                </a:solidFill>
              </a:rPr>
            </a:br>
            <a:endParaRPr lang="en-US" dirty="0">
              <a:solidFill>
                <a:schemeClr val="bg1"/>
              </a:solidFill>
            </a:endParaRPr>
          </a:p>
        </p:txBody>
      </p:sp>
      <p:sp>
        <p:nvSpPr>
          <p:cNvPr id="4" name="Text Placeholder 3"/>
          <p:cNvSpPr>
            <a:spLocks noGrp="1"/>
          </p:cNvSpPr>
          <p:nvPr>
            <p:ph type="body" idx="1"/>
          </p:nvPr>
        </p:nvSpPr>
        <p:spPr>
          <a:xfrm>
            <a:off x="7631635" y="4006605"/>
            <a:ext cx="309645" cy="381000"/>
          </a:xfrm>
        </p:spPr>
        <p:txBody>
          <a:bodyPr>
            <a:normAutofit/>
          </a:bodyPr>
          <a:lstStyle/>
          <a:p>
            <a:r>
              <a:rPr lang="en-US" sz="1800" dirty="0">
                <a:solidFill>
                  <a:srgbClr val="C00000"/>
                </a:solidFill>
              </a:rPr>
              <a:t>3</a:t>
            </a:r>
          </a:p>
        </p:txBody>
      </p:sp>
      <p:sp>
        <p:nvSpPr>
          <p:cNvPr id="3" name="Content Placeholder 2"/>
          <p:cNvSpPr>
            <a:spLocks noGrp="1"/>
          </p:cNvSpPr>
          <p:nvPr>
            <p:ph sz="half" idx="2"/>
          </p:nvPr>
        </p:nvSpPr>
        <p:spPr>
          <a:xfrm>
            <a:off x="7966569" y="1462830"/>
            <a:ext cx="4416552" cy="3352801"/>
          </a:xfrm>
        </p:spPr>
        <p:txBody>
          <a:bodyPr/>
          <a:lstStyle/>
          <a:p>
            <a:endParaRPr lang="en-US" dirty="0"/>
          </a:p>
        </p:txBody>
      </p:sp>
      <p:sp>
        <p:nvSpPr>
          <p:cNvPr id="5" name="Text Placeholder 4"/>
          <p:cNvSpPr>
            <a:spLocks noGrp="1"/>
          </p:cNvSpPr>
          <p:nvPr>
            <p:ph type="body" sz="quarter" idx="3"/>
          </p:nvPr>
        </p:nvSpPr>
        <p:spPr/>
        <p:txBody>
          <a:bodyPr/>
          <a:lstStyle/>
          <a:p>
            <a:endParaRPr lang="en-US"/>
          </a:p>
        </p:txBody>
      </p:sp>
      <p:pic>
        <p:nvPicPr>
          <p:cNvPr id="20" name="Content Placeholder 10" descr="Log in | Sign Up Upload Clipart"/>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15812458">
            <a:off x="2677092" y="2035129"/>
            <a:ext cx="1637951" cy="1752600"/>
          </a:xfrm>
        </p:spPr>
      </p:pic>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7171638" y="4029361"/>
            <a:ext cx="3452201" cy="2191291"/>
          </a:xfrm>
          <a:prstGeom prst="rect">
            <a:avLst/>
          </a:prstGeom>
        </p:spPr>
      </p:pic>
      <p:pic>
        <p:nvPicPr>
          <p:cNvPr id="25"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692126" y="3758200"/>
            <a:ext cx="590961" cy="1737539"/>
          </a:xfrm>
          <a:prstGeom prst="rect">
            <a:avLst/>
          </a:prstGeom>
          <a:noFill/>
        </p:spPr>
      </p:pic>
      <p:pic>
        <p:nvPicPr>
          <p:cNvPr id="26"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989896" y="3920837"/>
            <a:ext cx="1190116" cy="2576946"/>
          </a:xfrm>
          <a:prstGeom prst="rect">
            <a:avLst/>
          </a:prstGeom>
        </p:spPr>
      </p:pic>
      <p:sp>
        <p:nvSpPr>
          <p:cNvPr id="27" name="Text Placeholder 2"/>
          <p:cNvSpPr txBox="1">
            <a:spLocks/>
          </p:cNvSpPr>
          <p:nvPr/>
        </p:nvSpPr>
        <p:spPr>
          <a:xfrm>
            <a:off x="4394454" y="4336473"/>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6</a:t>
            </a:r>
          </a:p>
        </p:txBody>
      </p:sp>
      <p:sp>
        <p:nvSpPr>
          <p:cNvPr id="28" name="Text Placeholder 4"/>
          <p:cNvSpPr txBox="1">
            <a:spLocks/>
          </p:cNvSpPr>
          <p:nvPr/>
        </p:nvSpPr>
        <p:spPr>
          <a:xfrm>
            <a:off x="4258806" y="4980710"/>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a:solidFill>
                  <a:srgbClr val="C00000"/>
                </a:solidFill>
              </a:rPr>
              <a:t>*</a:t>
            </a:r>
            <a:endParaRPr lang="en-US" sz="7200" dirty="0">
              <a:solidFill>
                <a:srgbClr val="C00000"/>
              </a:solidFill>
            </a:endParaRPr>
          </a:p>
        </p:txBody>
      </p:sp>
      <p:pic>
        <p:nvPicPr>
          <p:cNvPr id="30" name="Picture 29"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29318" flipH="1">
            <a:off x="4421093" y="3667827"/>
            <a:ext cx="243937" cy="342714"/>
          </a:xfrm>
          <a:prstGeom prst="rect">
            <a:avLst/>
          </a:prstGeom>
        </p:spPr>
      </p:pic>
      <p:pic>
        <p:nvPicPr>
          <p:cNvPr id="31" name="Picture 30"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93304" flipH="1">
            <a:off x="4496460" y="4240353"/>
            <a:ext cx="243937" cy="342714"/>
          </a:xfrm>
          <a:prstGeom prst="rect">
            <a:avLst/>
          </a:prstGeom>
        </p:spPr>
      </p:pic>
      <p:pic>
        <p:nvPicPr>
          <p:cNvPr id="32" name="Picture 31"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568508" y="6026023"/>
            <a:ext cx="243937" cy="342714"/>
          </a:xfrm>
          <a:prstGeom prst="rect">
            <a:avLst/>
          </a:prstGeom>
        </p:spPr>
      </p:pic>
      <p:pic>
        <p:nvPicPr>
          <p:cNvPr id="33" name="Picture 3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445095" y="6089387"/>
            <a:ext cx="243937" cy="342714"/>
          </a:xfrm>
          <a:prstGeom prst="rect">
            <a:avLst/>
          </a:prstGeom>
        </p:spPr>
      </p:pic>
      <p:pic>
        <p:nvPicPr>
          <p:cNvPr id="34" name="Picture 33"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336966" y="6058585"/>
            <a:ext cx="243937" cy="342714"/>
          </a:xfrm>
          <a:prstGeom prst="rect">
            <a:avLst/>
          </a:prstGeom>
        </p:spPr>
      </p:pic>
      <p:pic>
        <p:nvPicPr>
          <p:cNvPr id="35" name="Picture 34"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07358" flipH="1">
            <a:off x="4480875" y="5582785"/>
            <a:ext cx="243937" cy="342714"/>
          </a:xfrm>
          <a:prstGeom prst="rect">
            <a:avLst/>
          </a:prstGeom>
        </p:spPr>
      </p:pic>
      <p:pic>
        <p:nvPicPr>
          <p:cNvPr id="36" name="Picture 3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2106422" y="3606578"/>
            <a:ext cx="2438400" cy="3276600"/>
          </a:xfrm>
          <a:prstGeom prst="rect">
            <a:avLst/>
          </a:prstGeom>
        </p:spPr>
      </p:pic>
      <p:pic>
        <p:nvPicPr>
          <p:cNvPr id="37"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520461" y="3768406"/>
            <a:ext cx="531995" cy="1789246"/>
          </a:xfrm>
          <a:prstGeom prst="rect">
            <a:avLst/>
          </a:prstGeom>
          <a:ln>
            <a:noFill/>
          </a:ln>
          <a:effectLst>
            <a:outerShdw blurRad="292100" dist="139700" dir="2700000" algn="tl" rotWithShape="0">
              <a:srgbClr val="333333">
                <a:alpha val="65000"/>
              </a:srgbClr>
            </a:outerShdw>
          </a:effectLst>
        </p:spPr>
      </p:pic>
      <p:cxnSp>
        <p:nvCxnSpPr>
          <p:cNvPr id="7" name="Straight Connector 6"/>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 Placeholder 3"/>
          <p:cNvSpPr txBox="1">
            <a:spLocks/>
          </p:cNvSpPr>
          <p:nvPr/>
        </p:nvSpPr>
        <p:spPr>
          <a:xfrm>
            <a:off x="7865049"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4</a:t>
            </a:r>
          </a:p>
        </p:txBody>
      </p:sp>
      <p:pic>
        <p:nvPicPr>
          <p:cNvPr id="38"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924015" y="3801525"/>
            <a:ext cx="531995" cy="178924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rot="251763">
            <a:off x="7398871" y="4429841"/>
            <a:ext cx="2651500" cy="158421"/>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3"/>
          <p:cNvSpPr txBox="1">
            <a:spLocks/>
          </p:cNvSpPr>
          <p:nvPr/>
        </p:nvSpPr>
        <p:spPr>
          <a:xfrm>
            <a:off x="8070767" y="3962400"/>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5</a:t>
            </a:r>
          </a:p>
        </p:txBody>
      </p:sp>
      <p:sp>
        <p:nvSpPr>
          <p:cNvPr id="44" name="Text Placeholder 3"/>
          <p:cNvSpPr txBox="1">
            <a:spLocks/>
          </p:cNvSpPr>
          <p:nvPr/>
        </p:nvSpPr>
        <p:spPr>
          <a:xfrm>
            <a:off x="7611268" y="4003037"/>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3</a:t>
            </a:r>
          </a:p>
        </p:txBody>
      </p:sp>
      <p:pic>
        <p:nvPicPr>
          <p:cNvPr id="1026" name="Picture 2" descr="Image result for ph scale"/>
          <p:cNvPicPr>
            <a:picLocks noChangeAspect="1" noChangeArrowheads="1"/>
          </p:cNvPicPr>
          <p:nvPr/>
        </p:nvPicPr>
        <p:blipFill rotWithShape="1">
          <a:blip r:embed="rId11">
            <a:extLst>
              <a:ext uri="{28A0092B-C50C-407E-A947-70E740481C1C}">
                <a14:useLocalDpi xmlns:a14="http://schemas.microsoft.com/office/drawing/2010/main" val="0"/>
              </a:ext>
            </a:extLst>
          </a:blip>
          <a:srcRect b="56403"/>
          <a:stretch/>
        </p:blipFill>
        <p:spPr bwMode="auto">
          <a:xfrm>
            <a:off x="5434738" y="1195335"/>
            <a:ext cx="6473436" cy="146989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8115354" y="1595473"/>
            <a:ext cx="817741" cy="9398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7"/>
          <p:cNvSpPr txBox="1">
            <a:spLocks/>
          </p:cNvSpPr>
          <p:nvPr/>
        </p:nvSpPr>
        <p:spPr>
          <a:xfrm>
            <a:off x="2647985" y="4766955"/>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Amylase</a:t>
            </a:r>
          </a:p>
        </p:txBody>
      </p:sp>
    </p:spTree>
    <p:extLst>
      <p:ext uri="{BB962C8B-B14F-4D97-AF65-F5344CB8AC3E}">
        <p14:creationId xmlns:p14="http://schemas.microsoft.com/office/powerpoint/2010/main" val="144174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3275672"/>
            <a:ext cx="12114211" cy="3584750"/>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0811" y="-34332"/>
            <a:ext cx="12038013" cy="2698751"/>
          </a:xfrm>
        </p:spPr>
        <p:txBody>
          <a:bodyPr>
            <a:normAutofit fontScale="90000"/>
          </a:bodyPr>
          <a:lstStyle/>
          <a:p>
            <a:r>
              <a:rPr lang="en-US" sz="3600" b="1" dirty="0">
                <a:solidFill>
                  <a:srgbClr val="C00000"/>
                </a:solidFill>
              </a:rPr>
              <a:t>Tube 7 </a:t>
            </a:r>
            <a:br>
              <a:rPr lang="en-US" sz="3600" dirty="0">
                <a:solidFill>
                  <a:schemeClr val="bg1"/>
                </a:solidFill>
              </a:rPr>
            </a:br>
            <a:r>
              <a:rPr lang="en-US" sz="3600" dirty="0">
                <a:solidFill>
                  <a:schemeClr val="bg1"/>
                </a:solidFill>
              </a:rPr>
              <a:t>1) ADD 10 drops of amylase and 1 drop of</a:t>
            </a:r>
            <a:br>
              <a:rPr lang="en-US" sz="3600" dirty="0">
                <a:solidFill>
                  <a:schemeClr val="bg1"/>
                </a:solidFill>
              </a:rPr>
            </a:br>
            <a:r>
              <a:rPr lang="en-US" sz="3600" dirty="0">
                <a:solidFill>
                  <a:schemeClr val="bg1"/>
                </a:solidFill>
              </a:rPr>
              <a:t>    sodium hydroxide (</a:t>
            </a:r>
            <a:r>
              <a:rPr lang="en-US" sz="3600" dirty="0" err="1">
                <a:solidFill>
                  <a:schemeClr val="bg1"/>
                </a:solidFill>
              </a:rPr>
              <a:t>NaOH</a:t>
            </a:r>
            <a:r>
              <a:rPr lang="en-US" sz="3600" dirty="0">
                <a:solidFill>
                  <a:schemeClr val="bg1"/>
                </a:solidFill>
              </a:rPr>
              <a:t>) to tube 7.</a:t>
            </a:r>
            <a:br>
              <a:rPr lang="en-US" sz="3600" dirty="0">
                <a:solidFill>
                  <a:schemeClr val="bg1"/>
                </a:solidFill>
              </a:rPr>
            </a:br>
            <a:r>
              <a:rPr lang="en-US" sz="3600" dirty="0">
                <a:solidFill>
                  <a:schemeClr val="bg1"/>
                </a:solidFill>
              </a:rPr>
              <a:t>2) Note that this is </a:t>
            </a:r>
            <a:r>
              <a:rPr lang="en-US" sz="3600" b="1" dirty="0">
                <a:solidFill>
                  <a:srgbClr val="7030A0"/>
                </a:solidFill>
              </a:rPr>
              <a:t>pH=14.</a:t>
            </a:r>
            <a:br>
              <a:rPr lang="en-US" sz="3600" dirty="0">
                <a:solidFill>
                  <a:schemeClr val="bg1"/>
                </a:solidFill>
              </a:rPr>
            </a:br>
            <a:r>
              <a:rPr lang="en-US" sz="3600" dirty="0">
                <a:solidFill>
                  <a:schemeClr val="bg1"/>
                </a:solidFill>
              </a:rPr>
              <a:t>3) Set this aside.</a:t>
            </a:r>
            <a:br>
              <a:rPr lang="en-US" dirty="0">
                <a:solidFill>
                  <a:schemeClr val="bg1"/>
                </a:solidFill>
              </a:rPr>
            </a:br>
            <a:endParaRPr lang="en-US" dirty="0">
              <a:solidFill>
                <a:schemeClr val="bg1"/>
              </a:solidFill>
            </a:endParaRPr>
          </a:p>
        </p:txBody>
      </p:sp>
      <p:sp>
        <p:nvSpPr>
          <p:cNvPr id="4" name="Text Placeholder 3"/>
          <p:cNvSpPr>
            <a:spLocks noGrp="1"/>
          </p:cNvSpPr>
          <p:nvPr>
            <p:ph type="body" idx="1"/>
          </p:nvPr>
        </p:nvSpPr>
        <p:spPr>
          <a:xfrm>
            <a:off x="7631635" y="4006605"/>
            <a:ext cx="309645" cy="381000"/>
          </a:xfrm>
        </p:spPr>
        <p:txBody>
          <a:bodyPr>
            <a:normAutofit/>
          </a:bodyPr>
          <a:lstStyle/>
          <a:p>
            <a:r>
              <a:rPr lang="en-US" sz="1800" dirty="0">
                <a:solidFill>
                  <a:srgbClr val="C00000"/>
                </a:solidFill>
              </a:rPr>
              <a:t>3</a:t>
            </a:r>
          </a:p>
        </p:txBody>
      </p:sp>
      <p:sp>
        <p:nvSpPr>
          <p:cNvPr id="3" name="Content Placeholder 2"/>
          <p:cNvSpPr>
            <a:spLocks noGrp="1"/>
          </p:cNvSpPr>
          <p:nvPr>
            <p:ph sz="half" idx="2"/>
          </p:nvPr>
        </p:nvSpPr>
        <p:spPr>
          <a:xfrm>
            <a:off x="7966569" y="1462830"/>
            <a:ext cx="4416552" cy="3352801"/>
          </a:xfrm>
        </p:spPr>
        <p:txBody>
          <a:bodyPr/>
          <a:lstStyle/>
          <a:p>
            <a:endParaRPr lang="en-US" dirty="0"/>
          </a:p>
        </p:txBody>
      </p:sp>
      <p:sp>
        <p:nvSpPr>
          <p:cNvPr id="5" name="Text Placeholder 4"/>
          <p:cNvSpPr>
            <a:spLocks noGrp="1"/>
          </p:cNvSpPr>
          <p:nvPr>
            <p:ph type="body" sz="quarter" idx="3"/>
          </p:nvPr>
        </p:nvSpPr>
        <p:spPr/>
        <p:txBody>
          <a:bodyPr/>
          <a:lstStyle/>
          <a:p>
            <a:endParaRPr lang="en-US"/>
          </a:p>
        </p:txBody>
      </p:sp>
      <p:pic>
        <p:nvPicPr>
          <p:cNvPr id="20" name="Content Placeholder 10" descr="Log in | Sign Up Upload Clipart"/>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15708422">
            <a:off x="3595989" y="2054849"/>
            <a:ext cx="1628231" cy="1742200"/>
          </a:xfrm>
        </p:spPr>
      </p:pic>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7171638" y="4029361"/>
            <a:ext cx="3452201" cy="2191291"/>
          </a:xfrm>
          <a:prstGeom prst="rect">
            <a:avLst/>
          </a:prstGeom>
        </p:spPr>
      </p:pic>
      <p:pic>
        <p:nvPicPr>
          <p:cNvPr id="25"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692126" y="3758200"/>
            <a:ext cx="590961" cy="1737539"/>
          </a:xfrm>
          <a:prstGeom prst="rect">
            <a:avLst/>
          </a:prstGeom>
          <a:noFill/>
        </p:spPr>
      </p:pic>
      <p:sp>
        <p:nvSpPr>
          <p:cNvPr id="22" name="Text Placeholder 3"/>
          <p:cNvSpPr txBox="1">
            <a:spLocks/>
          </p:cNvSpPr>
          <p:nvPr/>
        </p:nvSpPr>
        <p:spPr>
          <a:xfrm rot="18290115">
            <a:off x="3205616" y="2421826"/>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26"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4904296" y="3890036"/>
            <a:ext cx="1190116" cy="2576946"/>
          </a:xfrm>
          <a:prstGeom prst="rect">
            <a:avLst/>
          </a:prstGeom>
        </p:spPr>
      </p:pic>
      <p:sp>
        <p:nvSpPr>
          <p:cNvPr id="28" name="Text Placeholder 4"/>
          <p:cNvSpPr txBox="1">
            <a:spLocks/>
          </p:cNvSpPr>
          <p:nvPr/>
        </p:nvSpPr>
        <p:spPr>
          <a:xfrm>
            <a:off x="5162552" y="4980710"/>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a:solidFill>
                  <a:srgbClr val="C00000"/>
                </a:solidFill>
              </a:rPr>
              <a:t>*</a:t>
            </a:r>
            <a:endParaRPr lang="en-US" sz="7200" dirty="0">
              <a:solidFill>
                <a:srgbClr val="C00000"/>
              </a:solidFill>
            </a:endParaRPr>
          </a:p>
        </p:txBody>
      </p:sp>
      <p:pic>
        <p:nvPicPr>
          <p:cNvPr id="30" name="Picture 29"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445475" flipH="1">
            <a:off x="5324839" y="3667827"/>
            <a:ext cx="243937" cy="342714"/>
          </a:xfrm>
          <a:prstGeom prst="rect">
            <a:avLst/>
          </a:prstGeom>
        </p:spPr>
      </p:pic>
      <p:pic>
        <p:nvPicPr>
          <p:cNvPr id="31" name="Picture 30"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37604" flipH="1">
            <a:off x="5400206" y="4240353"/>
            <a:ext cx="243937" cy="342714"/>
          </a:xfrm>
          <a:prstGeom prst="rect">
            <a:avLst/>
          </a:prstGeom>
        </p:spPr>
      </p:pic>
      <p:pic>
        <p:nvPicPr>
          <p:cNvPr id="32" name="Picture 31"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5472254" y="6026023"/>
            <a:ext cx="243937" cy="342714"/>
          </a:xfrm>
          <a:prstGeom prst="rect">
            <a:avLst/>
          </a:prstGeom>
        </p:spPr>
      </p:pic>
      <p:pic>
        <p:nvPicPr>
          <p:cNvPr id="33" name="Picture 3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5348841" y="6089387"/>
            <a:ext cx="243937" cy="342714"/>
          </a:xfrm>
          <a:prstGeom prst="rect">
            <a:avLst/>
          </a:prstGeom>
        </p:spPr>
      </p:pic>
      <p:pic>
        <p:nvPicPr>
          <p:cNvPr id="34" name="Picture 33"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5240712" y="6058585"/>
            <a:ext cx="243937" cy="342714"/>
          </a:xfrm>
          <a:prstGeom prst="rect">
            <a:avLst/>
          </a:prstGeom>
        </p:spPr>
      </p:pic>
      <p:pic>
        <p:nvPicPr>
          <p:cNvPr id="35" name="Picture 34"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07358" flipH="1">
            <a:off x="5384621" y="5582785"/>
            <a:ext cx="243937" cy="342714"/>
          </a:xfrm>
          <a:prstGeom prst="rect">
            <a:avLst/>
          </a:prstGeom>
        </p:spPr>
      </p:pic>
      <p:pic>
        <p:nvPicPr>
          <p:cNvPr id="36" name="Picture 3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2106422" y="3606578"/>
            <a:ext cx="2438400" cy="3276600"/>
          </a:xfrm>
          <a:prstGeom prst="rect">
            <a:avLst/>
          </a:prstGeom>
        </p:spPr>
      </p:pic>
      <p:pic>
        <p:nvPicPr>
          <p:cNvPr id="37"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520461" y="3768406"/>
            <a:ext cx="531995" cy="1789246"/>
          </a:xfrm>
          <a:prstGeom prst="rect">
            <a:avLst/>
          </a:prstGeom>
          <a:ln>
            <a:noFill/>
          </a:ln>
          <a:effectLst>
            <a:outerShdw blurRad="292100" dist="139700" dir="2700000" algn="tl" rotWithShape="0">
              <a:srgbClr val="333333">
                <a:alpha val="65000"/>
              </a:srgbClr>
            </a:outerShdw>
          </a:effectLst>
        </p:spPr>
      </p:pic>
      <p:cxnSp>
        <p:nvCxnSpPr>
          <p:cNvPr id="7" name="Straight Connector 6"/>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 Placeholder 3"/>
          <p:cNvSpPr txBox="1">
            <a:spLocks/>
          </p:cNvSpPr>
          <p:nvPr/>
        </p:nvSpPr>
        <p:spPr>
          <a:xfrm>
            <a:off x="7865049"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4</a:t>
            </a:r>
          </a:p>
        </p:txBody>
      </p:sp>
      <p:pic>
        <p:nvPicPr>
          <p:cNvPr id="38"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924015" y="3801525"/>
            <a:ext cx="531995" cy="1789246"/>
          </a:xfrm>
          <a:prstGeom prst="rect">
            <a:avLst/>
          </a:prstGeom>
          <a:ln>
            <a:noFill/>
          </a:ln>
          <a:effectLst>
            <a:outerShdw blurRad="292100" dist="139700" dir="2700000" algn="tl" rotWithShape="0">
              <a:srgbClr val="333333">
                <a:alpha val="65000"/>
              </a:srgbClr>
            </a:outerShdw>
          </a:effectLst>
        </p:spPr>
      </p:pic>
      <p:sp>
        <p:nvSpPr>
          <p:cNvPr id="43" name="Text Placeholder 3"/>
          <p:cNvSpPr txBox="1">
            <a:spLocks/>
          </p:cNvSpPr>
          <p:nvPr/>
        </p:nvSpPr>
        <p:spPr>
          <a:xfrm>
            <a:off x="8070767" y="3962400"/>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5</a:t>
            </a:r>
          </a:p>
        </p:txBody>
      </p:sp>
      <p:pic>
        <p:nvPicPr>
          <p:cNvPr id="44" name="Picture 43"/>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368679" y="2738865"/>
            <a:ext cx="2438400" cy="3276600"/>
          </a:xfrm>
          <a:prstGeom prst="rect">
            <a:avLst/>
          </a:prstGeom>
        </p:spPr>
      </p:pic>
      <p:pic>
        <p:nvPicPr>
          <p:cNvPr id="46"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735773" y="3917948"/>
            <a:ext cx="531995" cy="172796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rot="251763">
            <a:off x="7398871" y="4429841"/>
            <a:ext cx="2651500" cy="158421"/>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3"/>
          <p:cNvSpPr txBox="1">
            <a:spLocks/>
          </p:cNvSpPr>
          <p:nvPr/>
        </p:nvSpPr>
        <p:spPr>
          <a:xfrm>
            <a:off x="7901401" y="4047081"/>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6</a:t>
            </a:r>
          </a:p>
        </p:txBody>
      </p:sp>
      <p:sp>
        <p:nvSpPr>
          <p:cNvPr id="48" name="Text Placeholder 3"/>
          <p:cNvSpPr txBox="1">
            <a:spLocks/>
          </p:cNvSpPr>
          <p:nvPr/>
        </p:nvSpPr>
        <p:spPr>
          <a:xfrm>
            <a:off x="7611268" y="4003037"/>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3</a:t>
            </a:r>
          </a:p>
        </p:txBody>
      </p:sp>
      <p:sp>
        <p:nvSpPr>
          <p:cNvPr id="27" name="Text Placeholder 2"/>
          <p:cNvSpPr txBox="1">
            <a:spLocks/>
          </p:cNvSpPr>
          <p:nvPr/>
        </p:nvSpPr>
        <p:spPr>
          <a:xfrm>
            <a:off x="5298200" y="4336473"/>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7</a:t>
            </a:r>
          </a:p>
        </p:txBody>
      </p:sp>
      <p:pic>
        <p:nvPicPr>
          <p:cNvPr id="41" name="Picture 2" descr="Image result for ph scale"/>
          <p:cNvPicPr>
            <a:picLocks noChangeAspect="1" noChangeArrowheads="1"/>
          </p:cNvPicPr>
          <p:nvPr/>
        </p:nvPicPr>
        <p:blipFill rotWithShape="1">
          <a:blip r:embed="rId11">
            <a:extLst>
              <a:ext uri="{28A0092B-C50C-407E-A947-70E740481C1C}">
                <a14:useLocalDpi xmlns:a14="http://schemas.microsoft.com/office/drawing/2010/main" val="0"/>
              </a:ext>
            </a:extLst>
          </a:blip>
          <a:srcRect b="56403"/>
          <a:stretch/>
        </p:blipFill>
        <p:spPr bwMode="auto">
          <a:xfrm>
            <a:off x="5628575" y="1572957"/>
            <a:ext cx="6473436" cy="1469892"/>
          </a:xfrm>
          <a:prstGeom prst="rect">
            <a:avLst/>
          </a:prstGeom>
          <a:noFill/>
          <a:extLst>
            <a:ext uri="{909E8E84-426E-40DD-AFC4-6F175D3DCCD1}">
              <a14:hiddenFill xmlns:a14="http://schemas.microsoft.com/office/drawing/2010/main">
                <a:solidFill>
                  <a:srgbClr val="FFFFFF"/>
                </a:solidFill>
              </a14:hiddenFill>
            </a:ext>
          </a:extLst>
        </p:spPr>
      </p:pic>
      <p:sp>
        <p:nvSpPr>
          <p:cNvPr id="49" name="Oval 48"/>
          <p:cNvSpPr/>
          <p:nvPr/>
        </p:nvSpPr>
        <p:spPr>
          <a:xfrm>
            <a:off x="11253658" y="1990166"/>
            <a:ext cx="817741" cy="9398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7"/>
          <p:cNvSpPr txBox="1">
            <a:spLocks/>
          </p:cNvSpPr>
          <p:nvPr/>
        </p:nvSpPr>
        <p:spPr>
          <a:xfrm>
            <a:off x="882049" y="3911693"/>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Amylase</a:t>
            </a:r>
          </a:p>
        </p:txBody>
      </p:sp>
      <p:sp>
        <p:nvSpPr>
          <p:cNvPr id="51" name="Text Placeholder 7"/>
          <p:cNvSpPr txBox="1">
            <a:spLocks/>
          </p:cNvSpPr>
          <p:nvPr/>
        </p:nvSpPr>
        <p:spPr>
          <a:xfrm>
            <a:off x="2650711" y="4835014"/>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err="1">
                <a:solidFill>
                  <a:schemeClr val="bg1"/>
                </a:solidFill>
              </a:rPr>
              <a:t>NaOH</a:t>
            </a:r>
            <a:endParaRPr lang="en-US" sz="1600" dirty="0">
              <a:solidFill>
                <a:schemeClr val="bg1"/>
              </a:solidFill>
            </a:endParaRPr>
          </a:p>
        </p:txBody>
      </p:sp>
      <p:pic>
        <p:nvPicPr>
          <p:cNvPr id="52" name="Content Placeholder 10" descr="Log in | Sign Up Upload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57610">
            <a:off x="618366" y="2830191"/>
            <a:ext cx="1628231" cy="1742200"/>
          </a:xfrm>
          <a:prstGeom prst="rect">
            <a:avLst/>
          </a:prstGeom>
        </p:spPr>
      </p:pic>
    </p:spTree>
    <p:extLst>
      <p:ext uri="{BB962C8B-B14F-4D97-AF65-F5344CB8AC3E}">
        <p14:creationId xmlns:p14="http://schemas.microsoft.com/office/powerpoint/2010/main" val="422393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3577147"/>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0812" y="98194"/>
            <a:ext cx="10390342" cy="2698751"/>
          </a:xfrm>
        </p:spPr>
        <p:txBody>
          <a:bodyPr>
            <a:normAutofit/>
          </a:bodyPr>
          <a:lstStyle/>
          <a:p>
            <a:r>
              <a:rPr lang="en-US" sz="3100" b="1" dirty="0">
                <a:solidFill>
                  <a:srgbClr val="C00000"/>
                </a:solidFill>
              </a:rPr>
              <a:t>Tube 8</a:t>
            </a:r>
            <a:r>
              <a:rPr lang="en-US" sz="3100" dirty="0">
                <a:solidFill>
                  <a:schemeClr val="bg1"/>
                </a:solidFill>
              </a:rPr>
              <a:t> 1) ADD 10 drops amylase and 1 drop 								hydrochloric acid (</a:t>
            </a:r>
            <a:r>
              <a:rPr lang="en-US" sz="3100" dirty="0" err="1">
                <a:solidFill>
                  <a:schemeClr val="bg1"/>
                </a:solidFill>
              </a:rPr>
              <a:t>HCl</a:t>
            </a:r>
            <a:r>
              <a:rPr lang="en-US" sz="3100" dirty="0">
                <a:solidFill>
                  <a:schemeClr val="bg1"/>
                </a:solidFill>
              </a:rPr>
              <a:t>) to test tube 8.</a:t>
            </a:r>
            <a:br>
              <a:rPr lang="en-US" sz="3100" dirty="0">
                <a:solidFill>
                  <a:schemeClr val="bg1"/>
                </a:solidFill>
              </a:rPr>
            </a:br>
            <a:r>
              <a:rPr lang="en-US" sz="3100" dirty="0">
                <a:solidFill>
                  <a:schemeClr val="bg1"/>
                </a:solidFill>
              </a:rPr>
              <a:t>			2) Note that this is </a:t>
            </a:r>
            <a:r>
              <a:rPr lang="en-US" sz="3100" b="1" dirty="0">
                <a:solidFill>
                  <a:srgbClr val="FF0000"/>
                </a:solidFill>
              </a:rPr>
              <a:t>pH=1</a:t>
            </a:r>
            <a:br>
              <a:rPr lang="en-US" sz="3100" dirty="0">
                <a:solidFill>
                  <a:schemeClr val="bg1"/>
                </a:solidFill>
              </a:rPr>
            </a:br>
            <a:r>
              <a:rPr lang="en-US" sz="3100" dirty="0">
                <a:solidFill>
                  <a:schemeClr val="bg1"/>
                </a:solidFill>
              </a:rPr>
              <a:t>			3) Set this aside.</a:t>
            </a:r>
            <a:br>
              <a:rPr lang="en-US" dirty="0">
                <a:solidFill>
                  <a:schemeClr val="bg1"/>
                </a:solidFill>
              </a:rPr>
            </a:br>
            <a:endParaRPr lang="en-US" dirty="0">
              <a:solidFill>
                <a:schemeClr val="bg1"/>
              </a:solidFill>
            </a:endParaRPr>
          </a:p>
        </p:txBody>
      </p:sp>
      <p:sp>
        <p:nvSpPr>
          <p:cNvPr id="4" name="Text Placeholder 3"/>
          <p:cNvSpPr>
            <a:spLocks noGrp="1"/>
          </p:cNvSpPr>
          <p:nvPr>
            <p:ph type="body" idx="1"/>
          </p:nvPr>
        </p:nvSpPr>
        <p:spPr>
          <a:xfrm>
            <a:off x="7631635" y="4006605"/>
            <a:ext cx="309645" cy="381000"/>
          </a:xfrm>
        </p:spPr>
        <p:txBody>
          <a:bodyPr>
            <a:normAutofit/>
          </a:bodyPr>
          <a:lstStyle/>
          <a:p>
            <a:r>
              <a:rPr lang="en-US" sz="1800" dirty="0">
                <a:solidFill>
                  <a:srgbClr val="C00000"/>
                </a:solidFill>
              </a:rPr>
              <a:t>3</a:t>
            </a:r>
          </a:p>
        </p:txBody>
      </p:sp>
      <p:pic>
        <p:nvPicPr>
          <p:cNvPr id="20" name="Content Placeholder 10" descr="Log in | Sign Up Upload Clipar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5812458">
            <a:off x="2677092" y="2035129"/>
            <a:ext cx="1637951" cy="1752600"/>
          </a:xfrm>
        </p:spPr>
      </p:pic>
      <p:sp>
        <p:nvSpPr>
          <p:cNvPr id="5" name="Text Placeholder 4"/>
          <p:cNvSpPr>
            <a:spLocks noGrp="1"/>
          </p:cNvSpPr>
          <p:nvPr>
            <p:ph type="body" sz="quarter" idx="3"/>
          </p:nvPr>
        </p:nvSpPr>
        <p:spPr/>
        <p:txBody>
          <a:bodyPr/>
          <a:lstStyle/>
          <a:p>
            <a:endParaRPr lang="en-US"/>
          </a:p>
        </p:txBody>
      </p:sp>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7171638" y="4029361"/>
            <a:ext cx="3452201" cy="2191291"/>
          </a:xfrm>
          <a:prstGeom prst="rect">
            <a:avLst/>
          </a:prstGeom>
        </p:spPr>
      </p:pic>
      <p:pic>
        <p:nvPicPr>
          <p:cNvPr id="25"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692126" y="3758200"/>
            <a:ext cx="590961" cy="1737539"/>
          </a:xfrm>
          <a:prstGeom prst="rect">
            <a:avLst/>
          </a:prstGeom>
          <a:noFill/>
        </p:spPr>
      </p:pic>
      <p:sp>
        <p:nvSpPr>
          <p:cNvPr id="22" name="Text Placeholder 3"/>
          <p:cNvSpPr txBox="1">
            <a:spLocks/>
          </p:cNvSpPr>
          <p:nvPr/>
        </p:nvSpPr>
        <p:spPr>
          <a:xfrm rot="18290115">
            <a:off x="3205616" y="2421826"/>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26"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989896" y="3920837"/>
            <a:ext cx="1190116" cy="2576946"/>
          </a:xfrm>
          <a:prstGeom prst="rect">
            <a:avLst/>
          </a:prstGeom>
        </p:spPr>
      </p:pic>
      <p:sp>
        <p:nvSpPr>
          <p:cNvPr id="27" name="Text Placeholder 2"/>
          <p:cNvSpPr txBox="1">
            <a:spLocks/>
          </p:cNvSpPr>
          <p:nvPr/>
        </p:nvSpPr>
        <p:spPr>
          <a:xfrm>
            <a:off x="4394454" y="4336473"/>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8</a:t>
            </a:r>
          </a:p>
        </p:txBody>
      </p:sp>
      <p:sp>
        <p:nvSpPr>
          <p:cNvPr id="28" name="Text Placeholder 4"/>
          <p:cNvSpPr txBox="1">
            <a:spLocks/>
          </p:cNvSpPr>
          <p:nvPr/>
        </p:nvSpPr>
        <p:spPr>
          <a:xfrm>
            <a:off x="4258806" y="4980710"/>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a:solidFill>
                  <a:srgbClr val="C00000"/>
                </a:solidFill>
              </a:rPr>
              <a:t>*</a:t>
            </a:r>
            <a:endParaRPr lang="en-US" sz="7200" dirty="0">
              <a:solidFill>
                <a:srgbClr val="C00000"/>
              </a:solidFill>
            </a:endParaRPr>
          </a:p>
        </p:txBody>
      </p:sp>
      <p:pic>
        <p:nvPicPr>
          <p:cNvPr id="30" name="Picture 29"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29318" flipH="1">
            <a:off x="4421093" y="3667827"/>
            <a:ext cx="243937" cy="342714"/>
          </a:xfrm>
          <a:prstGeom prst="rect">
            <a:avLst/>
          </a:prstGeom>
        </p:spPr>
      </p:pic>
      <p:pic>
        <p:nvPicPr>
          <p:cNvPr id="31" name="Picture 30"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93304" flipH="1">
            <a:off x="4496460" y="4240353"/>
            <a:ext cx="243937" cy="342714"/>
          </a:xfrm>
          <a:prstGeom prst="rect">
            <a:avLst/>
          </a:prstGeom>
        </p:spPr>
      </p:pic>
      <p:pic>
        <p:nvPicPr>
          <p:cNvPr id="32" name="Picture 31"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568508" y="6026023"/>
            <a:ext cx="243937" cy="342714"/>
          </a:xfrm>
          <a:prstGeom prst="rect">
            <a:avLst/>
          </a:prstGeom>
        </p:spPr>
      </p:pic>
      <p:pic>
        <p:nvPicPr>
          <p:cNvPr id="33" name="Picture 3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445095" y="6089387"/>
            <a:ext cx="243937" cy="342714"/>
          </a:xfrm>
          <a:prstGeom prst="rect">
            <a:avLst/>
          </a:prstGeom>
        </p:spPr>
      </p:pic>
      <p:pic>
        <p:nvPicPr>
          <p:cNvPr id="34" name="Picture 33"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336966" y="6058585"/>
            <a:ext cx="243937" cy="342714"/>
          </a:xfrm>
          <a:prstGeom prst="rect">
            <a:avLst/>
          </a:prstGeom>
        </p:spPr>
      </p:pic>
      <p:pic>
        <p:nvPicPr>
          <p:cNvPr id="35" name="Picture 34"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07358" flipH="1">
            <a:off x="4480875" y="5582785"/>
            <a:ext cx="243937" cy="342714"/>
          </a:xfrm>
          <a:prstGeom prst="rect">
            <a:avLst/>
          </a:prstGeom>
        </p:spPr>
      </p:pic>
      <p:pic>
        <p:nvPicPr>
          <p:cNvPr id="36" name="Picture 3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2106422" y="3606578"/>
            <a:ext cx="2438400" cy="3276600"/>
          </a:xfrm>
          <a:prstGeom prst="rect">
            <a:avLst/>
          </a:prstGeom>
        </p:spPr>
      </p:pic>
      <p:pic>
        <p:nvPicPr>
          <p:cNvPr id="37"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520461" y="3768406"/>
            <a:ext cx="531995" cy="1789246"/>
          </a:xfrm>
          <a:prstGeom prst="rect">
            <a:avLst/>
          </a:prstGeom>
          <a:ln>
            <a:noFill/>
          </a:ln>
          <a:effectLst>
            <a:outerShdw blurRad="292100" dist="139700" dir="2700000" algn="tl" rotWithShape="0">
              <a:srgbClr val="333333">
                <a:alpha val="65000"/>
              </a:srgbClr>
            </a:outerShdw>
          </a:effectLst>
        </p:spPr>
      </p:pic>
      <p:cxnSp>
        <p:nvCxnSpPr>
          <p:cNvPr id="7" name="Straight Connector 6"/>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 Placeholder 3"/>
          <p:cNvSpPr txBox="1">
            <a:spLocks/>
          </p:cNvSpPr>
          <p:nvPr/>
        </p:nvSpPr>
        <p:spPr>
          <a:xfrm>
            <a:off x="7865049"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4</a:t>
            </a:r>
          </a:p>
        </p:txBody>
      </p:sp>
      <p:pic>
        <p:nvPicPr>
          <p:cNvPr id="38"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924015" y="3801525"/>
            <a:ext cx="531995" cy="1789246"/>
          </a:xfrm>
          <a:prstGeom prst="rect">
            <a:avLst/>
          </a:prstGeom>
          <a:ln>
            <a:noFill/>
          </a:ln>
          <a:effectLst>
            <a:outerShdw blurRad="292100" dist="139700" dir="2700000" algn="tl" rotWithShape="0">
              <a:srgbClr val="333333">
                <a:alpha val="65000"/>
              </a:srgbClr>
            </a:outerShdw>
          </a:effectLst>
        </p:spPr>
      </p:pic>
      <p:sp>
        <p:nvSpPr>
          <p:cNvPr id="43" name="Text Placeholder 3"/>
          <p:cNvSpPr txBox="1">
            <a:spLocks/>
          </p:cNvSpPr>
          <p:nvPr/>
        </p:nvSpPr>
        <p:spPr>
          <a:xfrm>
            <a:off x="8070767" y="3962400"/>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5</a:t>
            </a:r>
          </a:p>
        </p:txBody>
      </p:sp>
      <p:pic>
        <p:nvPicPr>
          <p:cNvPr id="44" name="Picture 43"/>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351675" y="2840147"/>
            <a:ext cx="2438400" cy="3276600"/>
          </a:xfrm>
          <a:prstGeom prst="rect">
            <a:avLst/>
          </a:prstGeom>
        </p:spPr>
      </p:pic>
      <p:pic>
        <p:nvPicPr>
          <p:cNvPr id="46"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735773" y="3917948"/>
            <a:ext cx="531995" cy="1727965"/>
          </a:xfrm>
          <a:prstGeom prst="rect">
            <a:avLst/>
          </a:prstGeom>
          <a:ln>
            <a:noFill/>
          </a:ln>
          <a:effectLst>
            <a:outerShdw blurRad="292100" dist="139700" dir="2700000" algn="tl" rotWithShape="0">
              <a:srgbClr val="333333">
                <a:alpha val="65000"/>
              </a:srgbClr>
            </a:outerShdw>
          </a:effectLst>
        </p:spPr>
      </p:pic>
      <p:sp>
        <p:nvSpPr>
          <p:cNvPr id="47" name="Text Placeholder 3"/>
          <p:cNvSpPr txBox="1">
            <a:spLocks/>
          </p:cNvSpPr>
          <p:nvPr/>
        </p:nvSpPr>
        <p:spPr>
          <a:xfrm>
            <a:off x="7901401" y="4047081"/>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6</a:t>
            </a:r>
          </a:p>
        </p:txBody>
      </p:sp>
      <p:pic>
        <p:nvPicPr>
          <p:cNvPr id="41"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8158966" y="3839184"/>
            <a:ext cx="531995" cy="172796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rot="251763">
            <a:off x="7398871" y="4429841"/>
            <a:ext cx="2651500" cy="158421"/>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3"/>
          <p:cNvSpPr txBox="1">
            <a:spLocks/>
          </p:cNvSpPr>
          <p:nvPr/>
        </p:nvSpPr>
        <p:spPr>
          <a:xfrm>
            <a:off x="8299367" y="4038600"/>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7</a:t>
            </a:r>
          </a:p>
        </p:txBody>
      </p:sp>
      <p:sp>
        <p:nvSpPr>
          <p:cNvPr id="51" name="Text Placeholder 3"/>
          <p:cNvSpPr txBox="1">
            <a:spLocks/>
          </p:cNvSpPr>
          <p:nvPr/>
        </p:nvSpPr>
        <p:spPr>
          <a:xfrm>
            <a:off x="7611268" y="4003037"/>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3</a:t>
            </a:r>
          </a:p>
        </p:txBody>
      </p:sp>
      <p:pic>
        <p:nvPicPr>
          <p:cNvPr id="48" name="Picture 2" descr="Image result for ph scale"/>
          <p:cNvPicPr>
            <a:picLocks noChangeAspect="1" noChangeArrowheads="1"/>
          </p:cNvPicPr>
          <p:nvPr/>
        </p:nvPicPr>
        <p:blipFill rotWithShape="1">
          <a:blip r:embed="rId11">
            <a:extLst>
              <a:ext uri="{28A0092B-C50C-407E-A947-70E740481C1C}">
                <a14:useLocalDpi xmlns:a14="http://schemas.microsoft.com/office/drawing/2010/main" val="0"/>
              </a:ext>
            </a:extLst>
          </a:blip>
          <a:srcRect b="56403"/>
          <a:stretch/>
        </p:blipFill>
        <p:spPr bwMode="auto">
          <a:xfrm>
            <a:off x="5635377" y="1721019"/>
            <a:ext cx="6473436" cy="1469892"/>
          </a:xfrm>
          <a:prstGeom prst="rect">
            <a:avLst/>
          </a:prstGeom>
          <a:noFill/>
          <a:extLst>
            <a:ext uri="{909E8E84-426E-40DD-AFC4-6F175D3DCCD1}">
              <a14:hiddenFill xmlns:a14="http://schemas.microsoft.com/office/drawing/2010/main">
                <a:solidFill>
                  <a:srgbClr val="FFFFFF"/>
                </a:solidFill>
              </a14:hiddenFill>
            </a:ext>
          </a:extLst>
        </p:spPr>
      </p:pic>
      <p:sp>
        <p:nvSpPr>
          <p:cNvPr id="52" name="Oval 51"/>
          <p:cNvSpPr/>
          <p:nvPr/>
        </p:nvSpPr>
        <p:spPr>
          <a:xfrm>
            <a:off x="5612968" y="2156219"/>
            <a:ext cx="888274" cy="85794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4"/>
          </p:nvPr>
        </p:nvSpPr>
        <p:spPr/>
        <p:txBody>
          <a:bodyPr/>
          <a:lstStyle/>
          <a:p>
            <a:endParaRPr lang="en-US"/>
          </a:p>
        </p:txBody>
      </p:sp>
      <p:sp>
        <p:nvSpPr>
          <p:cNvPr id="53" name="Text Placeholder 7"/>
          <p:cNvSpPr txBox="1">
            <a:spLocks/>
          </p:cNvSpPr>
          <p:nvPr/>
        </p:nvSpPr>
        <p:spPr>
          <a:xfrm>
            <a:off x="2666599" y="4778231"/>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err="1">
                <a:solidFill>
                  <a:schemeClr val="bg1"/>
                </a:solidFill>
              </a:rPr>
              <a:t>HCl</a:t>
            </a:r>
            <a:endParaRPr lang="en-US" sz="1600" dirty="0">
              <a:solidFill>
                <a:schemeClr val="bg1"/>
              </a:solidFill>
            </a:endParaRPr>
          </a:p>
        </p:txBody>
      </p:sp>
      <p:sp>
        <p:nvSpPr>
          <p:cNvPr id="54" name="Text Placeholder 7"/>
          <p:cNvSpPr txBox="1">
            <a:spLocks/>
          </p:cNvSpPr>
          <p:nvPr/>
        </p:nvSpPr>
        <p:spPr>
          <a:xfrm>
            <a:off x="886361" y="4070030"/>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Amylase</a:t>
            </a:r>
          </a:p>
        </p:txBody>
      </p:sp>
      <p:pic>
        <p:nvPicPr>
          <p:cNvPr id="55" name="Content Placeholder 10" descr="Log in | Sign Up Upload Clipar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8936379">
            <a:off x="604852" y="2969752"/>
            <a:ext cx="1637951" cy="1597307"/>
          </a:xfrm>
          <a:prstGeom prst="rect">
            <a:avLst/>
          </a:prstGeom>
        </p:spPr>
      </p:pic>
    </p:spTree>
    <p:extLst>
      <p:ext uri="{BB962C8B-B14F-4D97-AF65-F5344CB8AC3E}">
        <p14:creationId xmlns:p14="http://schemas.microsoft.com/office/powerpoint/2010/main" val="200500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3530650"/>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1812" y="98194"/>
            <a:ext cx="10009342" cy="3040331"/>
          </a:xfrm>
        </p:spPr>
        <p:txBody>
          <a:bodyPr>
            <a:normAutofit/>
          </a:bodyPr>
          <a:lstStyle/>
          <a:p>
            <a:r>
              <a:rPr lang="en-US" sz="2700" b="1" dirty="0">
                <a:solidFill>
                  <a:srgbClr val="C00000"/>
                </a:solidFill>
              </a:rPr>
              <a:t>Tube 9 </a:t>
            </a:r>
            <a:br>
              <a:rPr lang="en-US" sz="2700" dirty="0">
                <a:solidFill>
                  <a:schemeClr val="bg1"/>
                </a:solidFill>
              </a:rPr>
            </a:br>
            <a:r>
              <a:rPr lang="en-US" sz="2700" dirty="0">
                <a:solidFill>
                  <a:schemeClr val="bg1"/>
                </a:solidFill>
              </a:rPr>
              <a:t>1) Add 10 drops of amylase alone to test tube #9.</a:t>
            </a:r>
            <a:br>
              <a:rPr lang="en-US" sz="2700" dirty="0">
                <a:solidFill>
                  <a:schemeClr val="bg1"/>
                </a:solidFill>
              </a:rPr>
            </a:br>
            <a:r>
              <a:rPr lang="en-US" sz="2700" dirty="0">
                <a:solidFill>
                  <a:schemeClr val="bg1"/>
                </a:solidFill>
              </a:rPr>
              <a:t>3) Set this aside in test tube rack</a:t>
            </a:r>
            <a:br>
              <a:rPr lang="en-US" sz="2700" dirty="0">
                <a:solidFill>
                  <a:schemeClr val="bg1"/>
                </a:solidFill>
              </a:rPr>
            </a:br>
            <a:r>
              <a:rPr lang="en-US" sz="2200" dirty="0">
                <a:solidFill>
                  <a:schemeClr val="bg1"/>
                </a:solidFill>
              </a:rPr>
              <a:t>-</a:t>
            </a:r>
            <a:r>
              <a:rPr lang="en-US" sz="2200" i="1" dirty="0">
                <a:solidFill>
                  <a:schemeClr val="bg1"/>
                </a:solidFill>
              </a:rPr>
              <a:t>this tube will remain at room temperature which is about 22 degrees C.</a:t>
            </a:r>
            <a:br>
              <a:rPr lang="en-US" sz="4000" dirty="0">
                <a:solidFill>
                  <a:schemeClr val="bg1"/>
                </a:solidFill>
              </a:rPr>
            </a:br>
            <a:endParaRPr lang="en-US" dirty="0">
              <a:solidFill>
                <a:schemeClr val="bg1"/>
              </a:solidFill>
            </a:endParaRPr>
          </a:p>
        </p:txBody>
      </p:sp>
      <p:sp>
        <p:nvSpPr>
          <p:cNvPr id="4" name="Text Placeholder 3"/>
          <p:cNvSpPr>
            <a:spLocks noGrp="1"/>
          </p:cNvSpPr>
          <p:nvPr>
            <p:ph type="body" idx="1"/>
          </p:nvPr>
        </p:nvSpPr>
        <p:spPr>
          <a:xfrm>
            <a:off x="7631635" y="4006605"/>
            <a:ext cx="309645" cy="381000"/>
          </a:xfrm>
        </p:spPr>
        <p:txBody>
          <a:bodyPr>
            <a:normAutofit/>
          </a:bodyPr>
          <a:lstStyle/>
          <a:p>
            <a:r>
              <a:rPr lang="en-US" sz="1800" dirty="0">
                <a:solidFill>
                  <a:srgbClr val="C00000"/>
                </a:solidFill>
              </a:rPr>
              <a:t>3</a:t>
            </a:r>
          </a:p>
        </p:txBody>
      </p:sp>
      <p:pic>
        <p:nvPicPr>
          <p:cNvPr id="20" name="Content Placeholder 10" descr="Log in | Sign Up Upload Clipar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5812458">
            <a:off x="2677092" y="2035129"/>
            <a:ext cx="1637951" cy="1752600"/>
          </a:xfrm>
        </p:spPr>
      </p:pic>
      <p:sp>
        <p:nvSpPr>
          <p:cNvPr id="5" name="Text Placeholder 4"/>
          <p:cNvSpPr>
            <a:spLocks noGrp="1"/>
          </p:cNvSpPr>
          <p:nvPr>
            <p:ph type="body" sz="quarter" idx="3"/>
          </p:nvPr>
        </p:nvSpPr>
        <p:spPr/>
        <p:txBody>
          <a:bodyPr/>
          <a:lstStyle/>
          <a:p>
            <a:endParaRPr lang="en-US" dirty="0"/>
          </a:p>
        </p:txBody>
      </p:sp>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7171638" y="4029361"/>
            <a:ext cx="3452201" cy="2191291"/>
          </a:xfrm>
          <a:prstGeom prst="rect">
            <a:avLst/>
          </a:prstGeom>
        </p:spPr>
      </p:pic>
      <p:pic>
        <p:nvPicPr>
          <p:cNvPr id="25"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692126" y="3758200"/>
            <a:ext cx="590961" cy="1737539"/>
          </a:xfrm>
          <a:prstGeom prst="rect">
            <a:avLst/>
          </a:prstGeom>
          <a:noFill/>
        </p:spPr>
      </p:pic>
      <p:sp>
        <p:nvSpPr>
          <p:cNvPr id="22" name="Text Placeholder 3"/>
          <p:cNvSpPr txBox="1">
            <a:spLocks/>
          </p:cNvSpPr>
          <p:nvPr/>
        </p:nvSpPr>
        <p:spPr>
          <a:xfrm rot="18290115">
            <a:off x="3205616" y="2421826"/>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26"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989896" y="3920837"/>
            <a:ext cx="1190116" cy="2576946"/>
          </a:xfrm>
          <a:prstGeom prst="rect">
            <a:avLst/>
          </a:prstGeom>
        </p:spPr>
      </p:pic>
      <p:sp>
        <p:nvSpPr>
          <p:cNvPr id="27" name="Text Placeholder 2"/>
          <p:cNvSpPr txBox="1">
            <a:spLocks/>
          </p:cNvSpPr>
          <p:nvPr/>
        </p:nvSpPr>
        <p:spPr>
          <a:xfrm>
            <a:off x="4394454" y="4336473"/>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9</a:t>
            </a:r>
          </a:p>
        </p:txBody>
      </p:sp>
      <p:sp>
        <p:nvSpPr>
          <p:cNvPr id="28" name="Text Placeholder 4"/>
          <p:cNvSpPr txBox="1">
            <a:spLocks/>
          </p:cNvSpPr>
          <p:nvPr/>
        </p:nvSpPr>
        <p:spPr>
          <a:xfrm>
            <a:off x="4258806" y="4980710"/>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a:solidFill>
                  <a:srgbClr val="C00000"/>
                </a:solidFill>
              </a:rPr>
              <a:t>*</a:t>
            </a:r>
            <a:endParaRPr lang="en-US" sz="7200" dirty="0">
              <a:solidFill>
                <a:srgbClr val="C00000"/>
              </a:solidFill>
            </a:endParaRPr>
          </a:p>
        </p:txBody>
      </p:sp>
      <p:pic>
        <p:nvPicPr>
          <p:cNvPr id="30" name="Picture 29"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29318" flipH="1">
            <a:off x="4421093" y="3667827"/>
            <a:ext cx="243937" cy="342714"/>
          </a:xfrm>
          <a:prstGeom prst="rect">
            <a:avLst/>
          </a:prstGeom>
        </p:spPr>
      </p:pic>
      <p:pic>
        <p:nvPicPr>
          <p:cNvPr id="31" name="Picture 30"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93304" flipH="1">
            <a:off x="4496460" y="4240353"/>
            <a:ext cx="243937" cy="342714"/>
          </a:xfrm>
          <a:prstGeom prst="rect">
            <a:avLst/>
          </a:prstGeom>
        </p:spPr>
      </p:pic>
      <p:pic>
        <p:nvPicPr>
          <p:cNvPr id="32" name="Picture 31"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568508" y="6026023"/>
            <a:ext cx="243937" cy="342714"/>
          </a:xfrm>
          <a:prstGeom prst="rect">
            <a:avLst/>
          </a:prstGeom>
        </p:spPr>
      </p:pic>
      <p:pic>
        <p:nvPicPr>
          <p:cNvPr id="33" name="Picture 3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445095" y="6089387"/>
            <a:ext cx="243937" cy="342714"/>
          </a:xfrm>
          <a:prstGeom prst="rect">
            <a:avLst/>
          </a:prstGeom>
        </p:spPr>
      </p:pic>
      <p:pic>
        <p:nvPicPr>
          <p:cNvPr id="34" name="Picture 33"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336966" y="6058585"/>
            <a:ext cx="243937" cy="342714"/>
          </a:xfrm>
          <a:prstGeom prst="rect">
            <a:avLst/>
          </a:prstGeom>
        </p:spPr>
      </p:pic>
      <p:pic>
        <p:nvPicPr>
          <p:cNvPr id="35" name="Picture 34"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07358" flipH="1">
            <a:off x="4480875" y="5582785"/>
            <a:ext cx="243937" cy="342714"/>
          </a:xfrm>
          <a:prstGeom prst="rect">
            <a:avLst/>
          </a:prstGeom>
        </p:spPr>
      </p:pic>
      <p:pic>
        <p:nvPicPr>
          <p:cNvPr id="37"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520461" y="3768406"/>
            <a:ext cx="531995" cy="1789246"/>
          </a:xfrm>
          <a:prstGeom prst="rect">
            <a:avLst/>
          </a:prstGeom>
          <a:ln>
            <a:noFill/>
          </a:ln>
          <a:effectLst>
            <a:outerShdw blurRad="292100" dist="139700" dir="2700000" algn="tl" rotWithShape="0">
              <a:srgbClr val="333333">
                <a:alpha val="65000"/>
              </a:srgbClr>
            </a:outerShdw>
          </a:effectLst>
        </p:spPr>
      </p:pic>
      <p:cxnSp>
        <p:nvCxnSpPr>
          <p:cNvPr id="7" name="Straight Connector 6"/>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 Placeholder 3"/>
          <p:cNvSpPr txBox="1">
            <a:spLocks/>
          </p:cNvSpPr>
          <p:nvPr/>
        </p:nvSpPr>
        <p:spPr>
          <a:xfrm>
            <a:off x="7865049"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4</a:t>
            </a:r>
          </a:p>
        </p:txBody>
      </p:sp>
      <p:pic>
        <p:nvPicPr>
          <p:cNvPr id="38"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924015" y="3801525"/>
            <a:ext cx="531995" cy="1789246"/>
          </a:xfrm>
          <a:prstGeom prst="rect">
            <a:avLst/>
          </a:prstGeom>
          <a:ln>
            <a:noFill/>
          </a:ln>
          <a:effectLst>
            <a:outerShdw blurRad="292100" dist="139700" dir="2700000" algn="tl" rotWithShape="0">
              <a:srgbClr val="333333">
                <a:alpha val="65000"/>
              </a:srgbClr>
            </a:outerShdw>
          </a:effectLst>
        </p:spPr>
      </p:pic>
      <p:sp>
        <p:nvSpPr>
          <p:cNvPr id="43" name="Text Placeholder 3"/>
          <p:cNvSpPr txBox="1">
            <a:spLocks/>
          </p:cNvSpPr>
          <p:nvPr/>
        </p:nvSpPr>
        <p:spPr>
          <a:xfrm>
            <a:off x="8070767" y="3962400"/>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5</a:t>
            </a:r>
          </a:p>
        </p:txBody>
      </p:sp>
      <p:pic>
        <p:nvPicPr>
          <p:cNvPr id="44" name="Picture 43"/>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368679" y="2738865"/>
            <a:ext cx="2438400" cy="3276600"/>
          </a:xfrm>
          <a:prstGeom prst="rect">
            <a:avLst/>
          </a:prstGeom>
        </p:spPr>
      </p:pic>
      <p:pic>
        <p:nvPicPr>
          <p:cNvPr id="46"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735773" y="3917948"/>
            <a:ext cx="531995" cy="1727965"/>
          </a:xfrm>
          <a:prstGeom prst="rect">
            <a:avLst/>
          </a:prstGeom>
          <a:ln>
            <a:noFill/>
          </a:ln>
          <a:effectLst>
            <a:outerShdw blurRad="292100" dist="139700" dir="2700000" algn="tl" rotWithShape="0">
              <a:srgbClr val="333333">
                <a:alpha val="65000"/>
              </a:srgbClr>
            </a:outerShdw>
          </a:effectLst>
        </p:spPr>
      </p:pic>
      <p:sp>
        <p:nvSpPr>
          <p:cNvPr id="47" name="Text Placeholder 3"/>
          <p:cNvSpPr txBox="1">
            <a:spLocks/>
          </p:cNvSpPr>
          <p:nvPr/>
        </p:nvSpPr>
        <p:spPr>
          <a:xfrm>
            <a:off x="7901401" y="4047081"/>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6</a:t>
            </a:r>
          </a:p>
        </p:txBody>
      </p:sp>
      <p:pic>
        <p:nvPicPr>
          <p:cNvPr id="41"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8158966" y="3839184"/>
            <a:ext cx="531995" cy="1727965"/>
          </a:xfrm>
          <a:prstGeom prst="rect">
            <a:avLst/>
          </a:prstGeom>
          <a:ln>
            <a:noFill/>
          </a:ln>
          <a:effectLst>
            <a:outerShdw blurRad="292100" dist="139700" dir="2700000" algn="tl" rotWithShape="0">
              <a:srgbClr val="333333">
                <a:alpha val="65000"/>
              </a:srgbClr>
            </a:outerShdw>
          </a:effectLst>
        </p:spPr>
      </p:pic>
      <p:sp>
        <p:nvSpPr>
          <p:cNvPr id="49" name="Text Placeholder 3"/>
          <p:cNvSpPr txBox="1">
            <a:spLocks/>
          </p:cNvSpPr>
          <p:nvPr/>
        </p:nvSpPr>
        <p:spPr>
          <a:xfrm>
            <a:off x="8299367" y="4038600"/>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7</a:t>
            </a:r>
          </a:p>
        </p:txBody>
      </p:sp>
      <p:pic>
        <p:nvPicPr>
          <p:cNvPr id="48"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980115" y="3940704"/>
            <a:ext cx="531995" cy="172796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rot="251763">
            <a:off x="7398871" y="4429841"/>
            <a:ext cx="2651500" cy="158421"/>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3"/>
          <p:cNvSpPr txBox="1">
            <a:spLocks/>
          </p:cNvSpPr>
          <p:nvPr/>
        </p:nvSpPr>
        <p:spPr>
          <a:xfrm>
            <a:off x="8115189" y="4098651"/>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8</a:t>
            </a:r>
          </a:p>
        </p:txBody>
      </p:sp>
      <p:sp>
        <p:nvSpPr>
          <p:cNvPr id="52" name="Text Placeholder 3"/>
          <p:cNvSpPr txBox="1">
            <a:spLocks/>
          </p:cNvSpPr>
          <p:nvPr/>
        </p:nvSpPr>
        <p:spPr>
          <a:xfrm>
            <a:off x="7611268" y="4003037"/>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3</a:t>
            </a:r>
          </a:p>
        </p:txBody>
      </p:sp>
      <p:sp>
        <p:nvSpPr>
          <p:cNvPr id="36" name="Text Placeholder 7"/>
          <p:cNvSpPr txBox="1">
            <a:spLocks/>
          </p:cNvSpPr>
          <p:nvPr/>
        </p:nvSpPr>
        <p:spPr>
          <a:xfrm>
            <a:off x="882049" y="3911693"/>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Amylase</a:t>
            </a:r>
          </a:p>
        </p:txBody>
      </p:sp>
    </p:spTree>
    <p:extLst>
      <p:ext uri="{BB962C8B-B14F-4D97-AF65-F5344CB8AC3E}">
        <p14:creationId xmlns:p14="http://schemas.microsoft.com/office/powerpoint/2010/main" val="257943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3530650"/>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7012" y="98194"/>
            <a:ext cx="10894920" cy="1317177"/>
          </a:xfrm>
        </p:spPr>
        <p:txBody>
          <a:bodyPr>
            <a:normAutofit fontScale="90000"/>
          </a:bodyPr>
          <a:lstStyle/>
          <a:p>
            <a:r>
              <a:rPr lang="en-US" b="1" u="sng" dirty="0">
                <a:solidFill>
                  <a:srgbClr val="C00000"/>
                </a:solidFill>
              </a:rPr>
              <a:t>TUBES 3, 4, 5, 6, 7, and 8 ONLY</a:t>
            </a:r>
            <a:br>
              <a:rPr lang="en-US" dirty="0">
                <a:solidFill>
                  <a:schemeClr val="bg1"/>
                </a:solidFill>
              </a:rPr>
            </a:br>
            <a:r>
              <a:rPr lang="en-US" dirty="0">
                <a:solidFill>
                  <a:schemeClr val="bg1"/>
                </a:solidFill>
              </a:rPr>
              <a:t>1) Add 20 drops of amylose (starch) to    tubes 3, 4, 5, 6, 7, and 8 ONLY </a:t>
            </a:r>
            <a:r>
              <a:rPr lang="en-US" sz="2700" i="1" dirty="0">
                <a:solidFill>
                  <a:schemeClr val="bg1"/>
                </a:solidFill>
              </a:rPr>
              <a:t>(do not add to tube #9)</a:t>
            </a:r>
            <a:endParaRPr lang="en-US" i="1" dirty="0">
              <a:solidFill>
                <a:schemeClr val="bg1"/>
              </a:solidFill>
            </a:endParaRPr>
          </a:p>
        </p:txBody>
      </p:sp>
      <p:sp>
        <p:nvSpPr>
          <p:cNvPr id="4" name="Text Placeholder 3"/>
          <p:cNvSpPr>
            <a:spLocks noGrp="1"/>
          </p:cNvSpPr>
          <p:nvPr>
            <p:ph type="body" idx="1"/>
          </p:nvPr>
        </p:nvSpPr>
        <p:spPr>
          <a:xfrm>
            <a:off x="5130896" y="3769148"/>
            <a:ext cx="309645" cy="381000"/>
          </a:xfrm>
        </p:spPr>
        <p:txBody>
          <a:bodyPr>
            <a:normAutofit/>
          </a:bodyPr>
          <a:lstStyle/>
          <a:p>
            <a:r>
              <a:rPr lang="en-US" sz="1800" dirty="0">
                <a:solidFill>
                  <a:srgbClr val="C00000"/>
                </a:solidFill>
              </a:rPr>
              <a:t>3</a:t>
            </a:r>
          </a:p>
        </p:txBody>
      </p:sp>
      <p:pic>
        <p:nvPicPr>
          <p:cNvPr id="20" name="Content Placeholder 10" descr="Log in | Sign Up Upload Clipar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5812458">
            <a:off x="3238891" y="1684572"/>
            <a:ext cx="1637951" cy="1752600"/>
          </a:xfrm>
        </p:spPr>
      </p:pic>
      <p:sp>
        <p:nvSpPr>
          <p:cNvPr id="5" name="Text Placeholder 4"/>
          <p:cNvSpPr>
            <a:spLocks noGrp="1"/>
          </p:cNvSpPr>
          <p:nvPr>
            <p:ph type="body" sz="quarter" idx="3"/>
          </p:nvPr>
        </p:nvSpPr>
        <p:spPr>
          <a:xfrm>
            <a:off x="5961176" y="2307044"/>
            <a:ext cx="4395194" cy="576262"/>
          </a:xfrm>
        </p:spPr>
        <p:txBody>
          <a:bodyPr/>
          <a:lstStyle/>
          <a:p>
            <a:r>
              <a:rPr lang="en-US" b="1" dirty="0">
                <a:solidFill>
                  <a:srgbClr val="7030A0"/>
                </a:solidFill>
              </a:rPr>
              <a:t>20 drops in EACH tube!</a:t>
            </a:r>
            <a:r>
              <a:rPr lang="en-US" dirty="0"/>
              <a:t>.</a:t>
            </a:r>
          </a:p>
        </p:txBody>
      </p:sp>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3918989" y="3911585"/>
            <a:ext cx="7202943" cy="2560258"/>
          </a:xfrm>
          <a:prstGeom prst="rect">
            <a:avLst/>
          </a:prstGeom>
        </p:spPr>
      </p:pic>
      <p:pic>
        <p:nvPicPr>
          <p:cNvPr id="25"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628524" y="3557745"/>
            <a:ext cx="792698" cy="2330685"/>
          </a:xfrm>
          <a:prstGeom prst="rect">
            <a:avLst/>
          </a:prstGeom>
          <a:noFill/>
        </p:spPr>
      </p:pic>
      <p:sp>
        <p:nvSpPr>
          <p:cNvPr id="22" name="Text Placeholder 3"/>
          <p:cNvSpPr txBox="1">
            <a:spLocks/>
          </p:cNvSpPr>
          <p:nvPr/>
        </p:nvSpPr>
        <p:spPr>
          <a:xfrm rot="18290115">
            <a:off x="3205616" y="2421826"/>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30" name="Picture 29"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29318" flipH="1">
            <a:off x="5060709" y="3258472"/>
            <a:ext cx="243937" cy="342714"/>
          </a:xfrm>
          <a:prstGeom prst="rect">
            <a:avLst/>
          </a:prstGeom>
        </p:spPr>
      </p:pic>
      <p:pic>
        <p:nvPicPr>
          <p:cNvPr id="37"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450032" y="3618479"/>
            <a:ext cx="680413" cy="2288417"/>
          </a:xfrm>
          <a:prstGeom prst="rect">
            <a:avLst/>
          </a:prstGeom>
          <a:ln>
            <a:noFill/>
          </a:ln>
          <a:effectLst>
            <a:outerShdw blurRad="292100" dist="139700" dir="2700000" algn="tl" rotWithShape="0">
              <a:srgbClr val="333333">
                <a:alpha val="65000"/>
              </a:srgbClr>
            </a:outerShdw>
          </a:effectLst>
        </p:spPr>
      </p:pic>
      <p:cxnSp>
        <p:nvCxnSpPr>
          <p:cNvPr id="7" name="Straight Connector 6"/>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38"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8313771" y="3506383"/>
            <a:ext cx="718686" cy="2417139"/>
          </a:xfrm>
          <a:prstGeom prst="rect">
            <a:avLst/>
          </a:prstGeom>
          <a:ln>
            <a:noFill/>
          </a:ln>
          <a:effectLst>
            <a:outerShdw blurRad="292100" dist="139700" dir="2700000" algn="tl" rotWithShape="0">
              <a:srgbClr val="333333">
                <a:alpha val="65000"/>
              </a:srgbClr>
            </a:outerShdw>
          </a:effectLst>
        </p:spPr>
      </p:pic>
      <p:sp>
        <p:nvSpPr>
          <p:cNvPr id="43" name="Text Placeholder 3"/>
          <p:cNvSpPr txBox="1">
            <a:spLocks/>
          </p:cNvSpPr>
          <p:nvPr/>
        </p:nvSpPr>
        <p:spPr>
          <a:xfrm>
            <a:off x="6906062" y="3972433"/>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5</a:t>
            </a:r>
          </a:p>
        </p:txBody>
      </p:sp>
      <p:pic>
        <p:nvPicPr>
          <p:cNvPr id="44" name="Picture 43"/>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368679" y="2738865"/>
            <a:ext cx="2438400" cy="3276600"/>
          </a:xfrm>
          <a:prstGeom prst="rect">
            <a:avLst/>
          </a:prstGeom>
        </p:spPr>
      </p:pic>
      <p:pic>
        <p:nvPicPr>
          <p:cNvPr id="46"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4917850" y="3511887"/>
            <a:ext cx="686609" cy="2230164"/>
          </a:xfrm>
          <a:prstGeom prst="rect">
            <a:avLst/>
          </a:prstGeom>
          <a:ln>
            <a:noFill/>
          </a:ln>
          <a:effectLst>
            <a:outerShdw blurRad="292100" dist="139700" dir="2700000" algn="tl" rotWithShape="0">
              <a:srgbClr val="333333">
                <a:alpha val="65000"/>
              </a:srgbClr>
            </a:outerShdw>
          </a:effectLst>
        </p:spPr>
      </p:pic>
      <p:sp>
        <p:nvSpPr>
          <p:cNvPr id="47" name="Text Placeholder 3"/>
          <p:cNvSpPr txBox="1">
            <a:spLocks/>
          </p:cNvSpPr>
          <p:nvPr/>
        </p:nvSpPr>
        <p:spPr>
          <a:xfrm>
            <a:off x="7670391" y="3996165"/>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6</a:t>
            </a:r>
          </a:p>
        </p:txBody>
      </p:sp>
      <p:pic>
        <p:nvPicPr>
          <p:cNvPr id="41"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9165692" y="3506988"/>
            <a:ext cx="754003" cy="2449065"/>
          </a:xfrm>
          <a:prstGeom prst="rect">
            <a:avLst/>
          </a:prstGeom>
          <a:ln>
            <a:noFill/>
          </a:ln>
          <a:effectLst>
            <a:outerShdw blurRad="292100" dist="139700" dir="2700000" algn="tl" rotWithShape="0">
              <a:srgbClr val="333333">
                <a:alpha val="65000"/>
              </a:srgbClr>
            </a:outerShdw>
          </a:effectLst>
        </p:spPr>
      </p:pic>
      <p:sp>
        <p:nvSpPr>
          <p:cNvPr id="49" name="Text Placeholder 3"/>
          <p:cNvSpPr txBox="1">
            <a:spLocks/>
          </p:cNvSpPr>
          <p:nvPr/>
        </p:nvSpPr>
        <p:spPr>
          <a:xfrm>
            <a:off x="8545462"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7</a:t>
            </a:r>
          </a:p>
        </p:txBody>
      </p:sp>
      <p:pic>
        <p:nvPicPr>
          <p:cNvPr id="48"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771364" y="3595870"/>
            <a:ext cx="674919" cy="219219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rot="186080">
            <a:off x="4341006" y="4400761"/>
            <a:ext cx="5585440" cy="98380"/>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3"/>
          <p:cNvSpPr txBox="1">
            <a:spLocks/>
          </p:cNvSpPr>
          <p:nvPr/>
        </p:nvSpPr>
        <p:spPr>
          <a:xfrm>
            <a:off x="9375725" y="3969053"/>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8</a:t>
            </a:r>
          </a:p>
        </p:txBody>
      </p:sp>
      <p:sp>
        <p:nvSpPr>
          <p:cNvPr id="42" name="Text Placeholder 3"/>
          <p:cNvSpPr txBox="1">
            <a:spLocks/>
          </p:cNvSpPr>
          <p:nvPr/>
        </p:nvSpPr>
        <p:spPr>
          <a:xfrm>
            <a:off x="5954000" y="3861162"/>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4</a:t>
            </a:r>
          </a:p>
        </p:txBody>
      </p:sp>
      <p:sp>
        <p:nvSpPr>
          <p:cNvPr id="55" name="Text Placeholder 3"/>
          <p:cNvSpPr txBox="1">
            <a:spLocks/>
          </p:cNvSpPr>
          <p:nvPr/>
        </p:nvSpPr>
        <p:spPr>
          <a:xfrm>
            <a:off x="5077960" y="3849411"/>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3</a:t>
            </a:r>
          </a:p>
        </p:txBody>
      </p:sp>
      <p:sp>
        <p:nvSpPr>
          <p:cNvPr id="31" name="Text Placeholder 7"/>
          <p:cNvSpPr txBox="1">
            <a:spLocks/>
          </p:cNvSpPr>
          <p:nvPr/>
        </p:nvSpPr>
        <p:spPr>
          <a:xfrm>
            <a:off x="859113" y="3823784"/>
            <a:ext cx="1074933" cy="537304"/>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Amylose (starch)</a:t>
            </a:r>
          </a:p>
        </p:txBody>
      </p:sp>
    </p:spTree>
    <p:extLst>
      <p:ext uri="{BB962C8B-B14F-4D97-AF65-F5344CB8AC3E}">
        <p14:creationId xmlns:p14="http://schemas.microsoft.com/office/powerpoint/2010/main" val="362222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0" y="3530650"/>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065212" y="2342805"/>
            <a:ext cx="2133600" cy="2457795"/>
          </a:xfrm>
          <a:prstGeom prst="roundRect">
            <a:avLst/>
          </a:prstGeom>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rotWithShape="1">
          <a:blip r:embed="rId3">
            <a:extLst>
              <a:ext uri="{BEBA8EAE-BF5A-486C-A8C5-ECC9F3942E4B}">
                <a14:imgProps xmlns:a14="http://schemas.microsoft.com/office/drawing/2010/main">
                  <a14:imgLayer r:embed="rId4">
                    <a14:imgEffect>
                      <a14:backgroundRemoval t="11082" b="92084" l="5577" r="97308"/>
                    </a14:imgEffect>
                    <a14:imgEffect>
                      <a14:artisticMosiaicBubbles/>
                    </a14:imgEffect>
                  </a14:imgLayer>
                </a14:imgProps>
              </a:ext>
            </a:extLst>
          </a:blip>
          <a:srcRect r="4930" b="28018"/>
          <a:stretch/>
        </p:blipFill>
        <p:spPr>
          <a:xfrm>
            <a:off x="1827212" y="3844427"/>
            <a:ext cx="10286999" cy="3013573"/>
          </a:xfrm>
          <a:prstGeom prst="rect">
            <a:avLst/>
          </a:prstGeom>
        </p:spPr>
      </p:pic>
      <p:sp>
        <p:nvSpPr>
          <p:cNvPr id="2" name="Title 1"/>
          <p:cNvSpPr>
            <a:spLocks noGrp="1"/>
          </p:cNvSpPr>
          <p:nvPr>
            <p:ph type="title"/>
          </p:nvPr>
        </p:nvSpPr>
        <p:spPr>
          <a:xfrm>
            <a:off x="227012" y="98195"/>
            <a:ext cx="11277600" cy="1518298"/>
          </a:xfrm>
        </p:spPr>
        <p:txBody>
          <a:bodyPr>
            <a:noAutofit/>
          </a:bodyPr>
          <a:lstStyle/>
          <a:p>
            <a:r>
              <a:rPr lang="en-US" sz="2800" dirty="0">
                <a:solidFill>
                  <a:schemeClr val="bg1"/>
                </a:solidFill>
              </a:rPr>
              <a:t>1) Place test tubes 3, 4, 5, 6, 7, and 8 into a test tube rack and 	immerse in the </a:t>
            </a:r>
            <a:r>
              <a:rPr lang="en-US" sz="2800" b="1" dirty="0">
                <a:solidFill>
                  <a:schemeClr val="accent6">
                    <a:lumMod val="50000"/>
                  </a:schemeClr>
                </a:solidFill>
              </a:rPr>
              <a:t>37 degree </a:t>
            </a:r>
            <a:r>
              <a:rPr lang="en-US" sz="2800" dirty="0">
                <a:solidFill>
                  <a:schemeClr val="bg1"/>
                </a:solidFill>
              </a:rPr>
              <a:t>C water bath.</a:t>
            </a:r>
            <a:br>
              <a:rPr lang="en-US" sz="2800" dirty="0">
                <a:solidFill>
                  <a:schemeClr val="bg1"/>
                </a:solidFill>
              </a:rPr>
            </a:br>
            <a:r>
              <a:rPr lang="en-US" sz="2800" dirty="0">
                <a:solidFill>
                  <a:schemeClr val="bg1"/>
                </a:solidFill>
              </a:rPr>
              <a:t>2) Incubate for 20 minutes.</a:t>
            </a:r>
            <a:br>
              <a:rPr lang="en-US" sz="2800" dirty="0">
                <a:solidFill>
                  <a:schemeClr val="bg1"/>
                </a:solidFill>
              </a:rPr>
            </a:br>
            <a:r>
              <a:rPr lang="en-US" sz="2800" dirty="0">
                <a:solidFill>
                  <a:schemeClr val="bg1"/>
                </a:solidFill>
              </a:rPr>
              <a:t>3) Note the time.</a:t>
            </a:r>
            <a:endParaRPr lang="en-US" sz="4000" dirty="0">
              <a:solidFill>
                <a:schemeClr val="bg1"/>
              </a:solidFill>
            </a:endParaRPr>
          </a:p>
        </p:txBody>
      </p:sp>
      <p:sp>
        <p:nvSpPr>
          <p:cNvPr id="5" name="Text Placeholder 4"/>
          <p:cNvSpPr>
            <a:spLocks noGrp="1"/>
          </p:cNvSpPr>
          <p:nvPr>
            <p:ph type="body" idx="1"/>
          </p:nvPr>
        </p:nvSpPr>
        <p:spPr>
          <a:xfrm>
            <a:off x="3342242" y="1616493"/>
            <a:ext cx="8503554" cy="726312"/>
          </a:xfrm>
        </p:spPr>
        <p:txBody>
          <a:bodyPr/>
          <a:lstStyle/>
          <a:p>
            <a:r>
              <a:rPr lang="en-US" sz="3200" b="1" i="1" dirty="0">
                <a:solidFill>
                  <a:srgbClr val="FF0000"/>
                </a:solidFill>
              </a:rPr>
              <a:t>Our body’s temperature is 37degrees C!</a:t>
            </a:r>
          </a:p>
        </p:txBody>
      </p:sp>
      <p:pic>
        <p:nvPicPr>
          <p:cNvPr id="3" name="Content Placeholder 2" descr="Info 20 Minutes Le directeur d'Auchan Caluire accusé de harcèlement"/>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1208642" y="2423765"/>
            <a:ext cx="1899994" cy="1899994"/>
          </a:xfrm>
        </p:spPr>
      </p:pic>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24" name="Picture 23"/>
          <p:cNvPicPr>
            <a:picLocks noChangeAspect="1"/>
          </p:cNvPicPr>
          <p:nvPr/>
        </p:nvPicPr>
        <p:blipFill rotWithShape="1">
          <a:blip r:embed="rId6">
            <a:extLst>
              <a:ext uri="{BEBA8EAE-BF5A-486C-A8C5-ECC9F3942E4B}">
                <a14:imgProps xmlns:a14="http://schemas.microsoft.com/office/drawing/2010/main">
                  <a14:imgLayer r:embed="rId7">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rcRect b="54590"/>
          <a:stretch/>
        </p:blipFill>
        <p:spPr>
          <a:xfrm>
            <a:off x="3819750" y="5350177"/>
            <a:ext cx="7202943" cy="587552"/>
          </a:xfrm>
          <a:prstGeom prst="rect">
            <a:avLst/>
          </a:prstGeom>
          <a:ln>
            <a:noFill/>
          </a:ln>
          <a:effectLst>
            <a:outerShdw blurRad="190500" algn="tl" rotWithShape="0">
              <a:srgbClr val="000000">
                <a:alpha val="70000"/>
              </a:srgbClr>
            </a:outerShdw>
          </a:effectLst>
        </p:spPr>
      </p:pic>
      <p:sp>
        <p:nvSpPr>
          <p:cNvPr id="22" name="Text Placeholder 3"/>
          <p:cNvSpPr txBox="1">
            <a:spLocks/>
          </p:cNvSpPr>
          <p:nvPr/>
        </p:nvSpPr>
        <p:spPr>
          <a:xfrm rot="18290115">
            <a:off x="3205616" y="2421826"/>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46" name="Content Placeholder 7" descr="March 2007 ~ TRISTUPE.COM"/>
          <p:cNvPicPr>
            <a:picLocks noChangeAspect="1"/>
          </p:cNvPicPr>
          <p:nvPr/>
        </p:nvPicPr>
        <p:blipFill rotWithShape="1">
          <a:blip r:embed="rId8">
            <a:extLst>
              <a:ext uri="{BEBA8EAE-BF5A-486C-A8C5-ECC9F3942E4B}">
                <a14:imgProps xmlns:a14="http://schemas.microsoft.com/office/drawing/2010/main">
                  <a14:imgLayer r:embed="rId9">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54409"/>
          <a:stretch/>
        </p:blipFill>
        <p:spPr>
          <a:xfrm>
            <a:off x="5003606" y="4907594"/>
            <a:ext cx="686609" cy="1030135"/>
          </a:xfrm>
          <a:prstGeom prst="rect">
            <a:avLst/>
          </a:prstGeom>
          <a:ln>
            <a:noFill/>
          </a:ln>
          <a:effectLst>
            <a:outerShdw blurRad="190500" algn="tl" rotWithShape="0">
              <a:srgbClr val="000000">
                <a:alpha val="70000"/>
              </a:srgbClr>
            </a:outerShdw>
          </a:effectLst>
        </p:spPr>
      </p:pic>
      <p:sp>
        <p:nvSpPr>
          <p:cNvPr id="42" name="Text Placeholder 3"/>
          <p:cNvSpPr txBox="1">
            <a:spLocks/>
          </p:cNvSpPr>
          <p:nvPr/>
        </p:nvSpPr>
        <p:spPr>
          <a:xfrm>
            <a:off x="5182677" y="518306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3</a:t>
            </a:r>
          </a:p>
        </p:txBody>
      </p:sp>
      <p:pic>
        <p:nvPicPr>
          <p:cNvPr id="31" name="Content Placeholder 7" descr="March 2007 ~ TRISTUPE.COM"/>
          <p:cNvPicPr>
            <a:picLocks noChangeAspect="1"/>
          </p:cNvPicPr>
          <p:nvPr/>
        </p:nvPicPr>
        <p:blipFill rotWithShape="1">
          <a:blip r:embed="rId8">
            <a:extLst>
              <a:ext uri="{BEBA8EAE-BF5A-486C-A8C5-ECC9F3942E4B}">
                <a14:imgProps xmlns:a14="http://schemas.microsoft.com/office/drawing/2010/main">
                  <a14:imgLayer r:embed="rId9">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54409"/>
          <a:stretch/>
        </p:blipFill>
        <p:spPr>
          <a:xfrm>
            <a:off x="5726666" y="4949160"/>
            <a:ext cx="686609" cy="1030135"/>
          </a:xfrm>
          <a:prstGeom prst="rect">
            <a:avLst/>
          </a:prstGeom>
          <a:ln>
            <a:noFill/>
          </a:ln>
          <a:effectLst>
            <a:outerShdw blurRad="190500" algn="tl" rotWithShape="0">
              <a:srgbClr val="000000">
                <a:alpha val="70000"/>
              </a:srgbClr>
            </a:outerShdw>
          </a:effectLst>
        </p:spPr>
      </p:pic>
      <p:pic>
        <p:nvPicPr>
          <p:cNvPr id="32" name="Content Placeholder 7" descr="March 2007 ~ TRISTUPE.COM"/>
          <p:cNvPicPr>
            <a:picLocks noChangeAspect="1"/>
          </p:cNvPicPr>
          <p:nvPr/>
        </p:nvPicPr>
        <p:blipFill rotWithShape="1">
          <a:blip r:embed="rId8">
            <a:extLst>
              <a:ext uri="{BEBA8EAE-BF5A-486C-A8C5-ECC9F3942E4B}">
                <a14:imgProps xmlns:a14="http://schemas.microsoft.com/office/drawing/2010/main">
                  <a14:imgLayer r:embed="rId9">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54409"/>
          <a:stretch/>
        </p:blipFill>
        <p:spPr>
          <a:xfrm>
            <a:off x="8321686" y="4949161"/>
            <a:ext cx="686609" cy="1030135"/>
          </a:xfrm>
          <a:prstGeom prst="rect">
            <a:avLst/>
          </a:prstGeom>
          <a:ln>
            <a:noFill/>
          </a:ln>
          <a:effectLst>
            <a:outerShdw blurRad="190500" algn="tl" rotWithShape="0">
              <a:srgbClr val="000000">
                <a:alpha val="70000"/>
              </a:srgbClr>
            </a:outerShdw>
          </a:effectLst>
        </p:spPr>
      </p:pic>
      <p:pic>
        <p:nvPicPr>
          <p:cNvPr id="33" name="Content Placeholder 7" descr="March 2007 ~ TRISTUPE.COM"/>
          <p:cNvPicPr>
            <a:picLocks noChangeAspect="1"/>
          </p:cNvPicPr>
          <p:nvPr/>
        </p:nvPicPr>
        <p:blipFill rotWithShape="1">
          <a:blip r:embed="rId8">
            <a:extLst>
              <a:ext uri="{BEBA8EAE-BF5A-486C-A8C5-ECC9F3942E4B}">
                <a14:imgProps xmlns:a14="http://schemas.microsoft.com/office/drawing/2010/main">
                  <a14:imgLayer r:embed="rId9">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54409"/>
          <a:stretch/>
        </p:blipFill>
        <p:spPr>
          <a:xfrm>
            <a:off x="6623767" y="4907594"/>
            <a:ext cx="686609" cy="1030135"/>
          </a:xfrm>
          <a:prstGeom prst="rect">
            <a:avLst/>
          </a:prstGeom>
          <a:ln>
            <a:noFill/>
          </a:ln>
          <a:effectLst>
            <a:outerShdw blurRad="190500" algn="tl" rotWithShape="0">
              <a:srgbClr val="000000">
                <a:alpha val="70000"/>
              </a:srgbClr>
            </a:outerShdw>
          </a:effectLst>
        </p:spPr>
      </p:pic>
      <p:pic>
        <p:nvPicPr>
          <p:cNvPr id="34" name="Content Placeholder 7" descr="March 2007 ~ TRISTUPE.COM"/>
          <p:cNvPicPr>
            <a:picLocks noChangeAspect="1"/>
          </p:cNvPicPr>
          <p:nvPr/>
        </p:nvPicPr>
        <p:blipFill rotWithShape="1">
          <a:blip r:embed="rId8">
            <a:extLst>
              <a:ext uri="{BEBA8EAE-BF5A-486C-A8C5-ECC9F3942E4B}">
                <a14:imgProps xmlns:a14="http://schemas.microsoft.com/office/drawing/2010/main">
                  <a14:imgLayer r:embed="rId9">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54409"/>
          <a:stretch/>
        </p:blipFill>
        <p:spPr>
          <a:xfrm>
            <a:off x="7424585" y="4850956"/>
            <a:ext cx="686609" cy="1030135"/>
          </a:xfrm>
          <a:prstGeom prst="rect">
            <a:avLst/>
          </a:prstGeom>
          <a:ln>
            <a:noFill/>
          </a:ln>
          <a:effectLst>
            <a:outerShdw blurRad="190500" algn="tl" rotWithShape="0">
              <a:srgbClr val="000000">
                <a:alpha val="70000"/>
              </a:srgbClr>
            </a:outerShdw>
          </a:effectLst>
        </p:spPr>
      </p:pic>
      <p:pic>
        <p:nvPicPr>
          <p:cNvPr id="35" name="Content Placeholder 7" descr="March 2007 ~ TRISTUPE.COM"/>
          <p:cNvPicPr>
            <a:picLocks noChangeAspect="1"/>
          </p:cNvPicPr>
          <p:nvPr/>
        </p:nvPicPr>
        <p:blipFill rotWithShape="1">
          <a:blip r:embed="rId8">
            <a:extLst>
              <a:ext uri="{BEBA8EAE-BF5A-486C-A8C5-ECC9F3942E4B}">
                <a14:imgProps xmlns:a14="http://schemas.microsoft.com/office/drawing/2010/main">
                  <a14:imgLayer r:embed="rId9">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54409"/>
          <a:stretch/>
        </p:blipFill>
        <p:spPr>
          <a:xfrm>
            <a:off x="9019009" y="4985330"/>
            <a:ext cx="686609" cy="1030135"/>
          </a:xfrm>
          <a:prstGeom prst="rect">
            <a:avLst/>
          </a:prstGeom>
          <a:ln>
            <a:noFill/>
          </a:ln>
          <a:effectLst>
            <a:outerShdw blurRad="190500" algn="tl" rotWithShape="0">
              <a:srgbClr val="000000">
                <a:alpha val="70000"/>
              </a:srgbClr>
            </a:outerShdw>
          </a:effectLst>
        </p:spPr>
      </p:pic>
      <p:sp>
        <p:nvSpPr>
          <p:cNvPr id="6" name="Rectangle 5"/>
          <p:cNvSpPr/>
          <p:nvPr/>
        </p:nvSpPr>
        <p:spPr>
          <a:xfrm>
            <a:off x="4232153" y="5540678"/>
            <a:ext cx="5585440" cy="98380"/>
          </a:xfrm>
          <a:prstGeom prst="rect">
            <a:avLst/>
          </a:prstGeom>
          <a:solidFill>
            <a:schemeClr val="bg1"/>
          </a:solidFill>
          <a:ln w="285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
          <p:cNvSpPr txBox="1">
            <a:spLocks/>
          </p:cNvSpPr>
          <p:nvPr/>
        </p:nvSpPr>
        <p:spPr>
          <a:xfrm>
            <a:off x="5910943" y="5197763"/>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4</a:t>
            </a:r>
          </a:p>
        </p:txBody>
      </p:sp>
      <p:sp>
        <p:nvSpPr>
          <p:cNvPr id="43" name="Text Placeholder 3"/>
          <p:cNvSpPr txBox="1">
            <a:spLocks/>
          </p:cNvSpPr>
          <p:nvPr/>
        </p:nvSpPr>
        <p:spPr>
          <a:xfrm>
            <a:off x="6812248" y="5175002"/>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5</a:t>
            </a:r>
          </a:p>
        </p:txBody>
      </p:sp>
      <p:sp>
        <p:nvSpPr>
          <p:cNvPr id="47" name="Text Placeholder 3"/>
          <p:cNvSpPr txBox="1">
            <a:spLocks/>
          </p:cNvSpPr>
          <p:nvPr/>
        </p:nvSpPr>
        <p:spPr>
          <a:xfrm>
            <a:off x="7600556" y="5159678"/>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6</a:t>
            </a:r>
          </a:p>
        </p:txBody>
      </p:sp>
      <p:sp>
        <p:nvSpPr>
          <p:cNvPr id="49" name="Text Placeholder 3"/>
          <p:cNvSpPr txBox="1">
            <a:spLocks/>
          </p:cNvSpPr>
          <p:nvPr/>
        </p:nvSpPr>
        <p:spPr>
          <a:xfrm>
            <a:off x="8503162" y="5215484"/>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7</a:t>
            </a:r>
          </a:p>
        </p:txBody>
      </p:sp>
      <p:sp>
        <p:nvSpPr>
          <p:cNvPr id="51" name="Text Placeholder 3"/>
          <p:cNvSpPr txBox="1">
            <a:spLocks/>
          </p:cNvSpPr>
          <p:nvPr/>
        </p:nvSpPr>
        <p:spPr>
          <a:xfrm>
            <a:off x="9225210" y="5208868"/>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8</a:t>
            </a:r>
          </a:p>
        </p:txBody>
      </p:sp>
      <p:pic>
        <p:nvPicPr>
          <p:cNvPr id="36" name="Picture 35" descr="tpp1112glll - 04. Mediators"/>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126" b="97166" l="9897" r="89278"/>
                    </a14:imgEffect>
                  </a14:imgLayer>
                </a14:imgProps>
              </a:ext>
              <a:ext uri="{28A0092B-C50C-407E-A947-70E740481C1C}">
                <a14:useLocalDpi xmlns:a14="http://schemas.microsoft.com/office/drawing/2010/main" val="0"/>
              </a:ext>
            </a:extLst>
          </a:blip>
          <a:srcRect r="11725" b="39420"/>
          <a:stretch/>
        </p:blipFill>
        <p:spPr>
          <a:xfrm rot="1072264">
            <a:off x="9866648" y="3805026"/>
            <a:ext cx="719404" cy="1531962"/>
          </a:xfrm>
          <a:prstGeom prst="rect">
            <a:avLst/>
          </a:prstGeom>
        </p:spPr>
      </p:pic>
      <p:sp>
        <p:nvSpPr>
          <p:cNvPr id="9" name="Right Arrow 8"/>
          <p:cNvSpPr/>
          <p:nvPr/>
        </p:nvSpPr>
        <p:spPr>
          <a:xfrm rot="1609066">
            <a:off x="7665937" y="3421290"/>
            <a:ext cx="2068254" cy="771005"/>
          </a:xfrm>
          <a:prstGeom prst="rightArrow">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37 degrees C</a:t>
            </a:r>
          </a:p>
        </p:txBody>
      </p:sp>
      <p:sp>
        <p:nvSpPr>
          <p:cNvPr id="7" name="Oval 6"/>
          <p:cNvSpPr/>
          <p:nvPr/>
        </p:nvSpPr>
        <p:spPr>
          <a:xfrm>
            <a:off x="1522412" y="4257978"/>
            <a:ext cx="304800" cy="280521"/>
          </a:xfrm>
          <a:prstGeom prst="ellipse">
            <a:avLst/>
          </a:prstGeom>
          <a:solidFill>
            <a:schemeClr val="bg1"/>
          </a:solidFill>
          <a:scene3d>
            <a:camera prst="orthographicFront">
              <a:rot lat="0" lon="0" rev="0"/>
            </a:camera>
            <a:lightRig rig="threePt" dir="tl"/>
          </a:scene3d>
          <a:sp3d prstMaterial="plastic">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9" name="Oval 28"/>
          <p:cNvSpPr/>
          <p:nvPr/>
        </p:nvSpPr>
        <p:spPr>
          <a:xfrm>
            <a:off x="2177638" y="4257977"/>
            <a:ext cx="304800" cy="280521"/>
          </a:xfrm>
          <a:prstGeom prst="ellipse">
            <a:avLst/>
          </a:prstGeom>
          <a:solidFill>
            <a:schemeClr val="bg1"/>
          </a:solidFill>
          <a:scene3d>
            <a:camera prst="orthographicFront">
              <a:rot lat="0" lon="0" rev="0"/>
            </a:camera>
            <a:lightRig rig="threePt" dir="tl"/>
          </a:scene3d>
          <a:sp3d prstMaterial="plastic">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0" name="Oval 29"/>
          <p:cNvSpPr/>
          <p:nvPr/>
        </p:nvSpPr>
        <p:spPr>
          <a:xfrm>
            <a:off x="2482438" y="4476546"/>
            <a:ext cx="304800" cy="280521"/>
          </a:xfrm>
          <a:prstGeom prst="ellipse">
            <a:avLst/>
          </a:prstGeom>
          <a:solidFill>
            <a:schemeClr val="bg1"/>
          </a:solidFill>
          <a:scene3d>
            <a:camera prst="orthographicFront">
              <a:rot lat="0" lon="0" rev="0"/>
            </a:camera>
            <a:lightRig rig="threePt" dir="tl"/>
          </a:scene3d>
          <a:sp3d prstMaterial="plastic">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TextBox 9"/>
          <p:cNvSpPr txBox="1"/>
          <p:nvPr/>
        </p:nvSpPr>
        <p:spPr>
          <a:xfrm>
            <a:off x="1370012" y="4495800"/>
            <a:ext cx="545342" cy="230832"/>
          </a:xfrm>
          <a:prstGeom prst="rect">
            <a:avLst/>
          </a:prstGeom>
          <a:noFill/>
        </p:spPr>
        <p:txBody>
          <a:bodyPr wrap="none" rtlCol="0">
            <a:spAutoFit/>
          </a:bodyPr>
          <a:lstStyle/>
          <a:p>
            <a:r>
              <a:rPr lang="en-US" sz="900" dirty="0">
                <a:solidFill>
                  <a:schemeClr val="tx1">
                    <a:lumMod val="50000"/>
                  </a:schemeClr>
                </a:solidFill>
              </a:rPr>
              <a:t>power</a:t>
            </a:r>
          </a:p>
        </p:txBody>
      </p:sp>
      <p:sp>
        <p:nvSpPr>
          <p:cNvPr id="37" name="TextBox 36"/>
          <p:cNvSpPr txBox="1"/>
          <p:nvPr/>
        </p:nvSpPr>
        <p:spPr>
          <a:xfrm>
            <a:off x="2768122" y="4476119"/>
            <a:ext cx="380232" cy="230832"/>
          </a:xfrm>
          <a:prstGeom prst="rect">
            <a:avLst/>
          </a:prstGeom>
          <a:noFill/>
        </p:spPr>
        <p:txBody>
          <a:bodyPr wrap="none" rtlCol="0">
            <a:spAutoFit/>
          </a:bodyPr>
          <a:lstStyle/>
          <a:p>
            <a:r>
              <a:rPr lang="en-US" sz="900" dirty="0">
                <a:solidFill>
                  <a:schemeClr val="tx1">
                    <a:lumMod val="50000"/>
                  </a:schemeClr>
                </a:solidFill>
              </a:rPr>
              <a:t>sec</a:t>
            </a:r>
          </a:p>
        </p:txBody>
      </p:sp>
      <p:sp>
        <p:nvSpPr>
          <p:cNvPr id="38" name="TextBox 37"/>
          <p:cNvSpPr txBox="1"/>
          <p:nvPr/>
        </p:nvSpPr>
        <p:spPr>
          <a:xfrm>
            <a:off x="2413981" y="4217828"/>
            <a:ext cx="386644" cy="230832"/>
          </a:xfrm>
          <a:prstGeom prst="rect">
            <a:avLst/>
          </a:prstGeom>
          <a:noFill/>
        </p:spPr>
        <p:txBody>
          <a:bodyPr wrap="none" rtlCol="0">
            <a:spAutoFit/>
          </a:bodyPr>
          <a:lstStyle/>
          <a:p>
            <a:r>
              <a:rPr lang="en-US" sz="900" dirty="0">
                <a:solidFill>
                  <a:schemeClr val="tx1">
                    <a:lumMod val="50000"/>
                  </a:schemeClr>
                </a:solidFill>
              </a:rPr>
              <a:t>min</a:t>
            </a:r>
          </a:p>
        </p:txBody>
      </p:sp>
    </p:spTree>
    <p:extLst>
      <p:ext uri="{BB962C8B-B14F-4D97-AF65-F5344CB8AC3E}">
        <p14:creationId xmlns:p14="http://schemas.microsoft.com/office/powerpoint/2010/main" val="121213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228600"/>
            <a:ext cx="9402274" cy="1400530"/>
          </a:xfrm>
        </p:spPr>
        <p:txBody>
          <a:bodyPr/>
          <a:lstStyle/>
          <a:p>
            <a:pPr algn="ctr"/>
            <a:r>
              <a:rPr lang="en-US" dirty="0">
                <a:solidFill>
                  <a:schemeClr val="bg1"/>
                </a:solidFill>
              </a:rPr>
              <a:t>Amylase </a:t>
            </a:r>
          </a:p>
        </p:txBody>
      </p:sp>
      <p:sp>
        <p:nvSpPr>
          <p:cNvPr id="14" name="Content Placeholder 13"/>
          <p:cNvSpPr>
            <a:spLocks noGrp="1"/>
          </p:cNvSpPr>
          <p:nvPr>
            <p:ph idx="1"/>
          </p:nvPr>
        </p:nvSpPr>
        <p:spPr>
          <a:xfrm>
            <a:off x="225425" y="1152983"/>
            <a:ext cx="11963400" cy="4267200"/>
          </a:xfrm>
        </p:spPr>
        <p:txBody>
          <a:bodyPr>
            <a:normAutofit/>
          </a:bodyPr>
          <a:lstStyle/>
          <a:p>
            <a:pPr marL="0" indent="0">
              <a:buNone/>
            </a:pPr>
            <a:r>
              <a:rPr lang="en-US" b="1" dirty="0">
                <a:solidFill>
                  <a:schemeClr val="bg1"/>
                </a:solidFill>
              </a:rPr>
              <a:t>AMYLASE is an enzyme that is found in our bodies that functions to help the body in the digestion food. Amylase is found in saliva and in the pancreas.  </a:t>
            </a:r>
          </a:p>
          <a:p>
            <a:pPr marL="0" indent="0">
              <a:buNone/>
            </a:pPr>
            <a:r>
              <a:rPr lang="en-US" b="1" dirty="0">
                <a:solidFill>
                  <a:schemeClr val="bg1"/>
                </a:solidFill>
              </a:rPr>
              <a:t>Amylase catalyzes the hydrolysis (breaking down) of starch, glycogen and related polysaccharides into more simple and readily usable forms of sugar. </a:t>
            </a:r>
            <a:br>
              <a:rPr lang="en-US" b="1" dirty="0"/>
            </a:br>
            <a:br>
              <a:rPr lang="en-US" b="1"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12" y="2667000"/>
            <a:ext cx="10058400" cy="39765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3530650"/>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8011" y="98194"/>
            <a:ext cx="11506199" cy="1812619"/>
          </a:xfrm>
        </p:spPr>
        <p:txBody>
          <a:bodyPr>
            <a:noAutofit/>
          </a:bodyPr>
          <a:lstStyle/>
          <a:p>
            <a:r>
              <a:rPr lang="en-US" sz="2400" b="1" dirty="0">
                <a:solidFill>
                  <a:srgbClr val="C00000"/>
                </a:solidFill>
              </a:rPr>
              <a:t>Grab tube 9 again. </a:t>
            </a:r>
            <a:br>
              <a:rPr lang="en-US" sz="2400" dirty="0">
                <a:solidFill>
                  <a:schemeClr val="bg1"/>
                </a:solidFill>
              </a:rPr>
            </a:br>
            <a:r>
              <a:rPr lang="en-US" sz="2400" dirty="0">
                <a:solidFill>
                  <a:schemeClr val="bg1"/>
                </a:solidFill>
              </a:rPr>
              <a:t>1) Add 20 drops of amylose (starch) to test tube 9</a:t>
            </a:r>
            <a:br>
              <a:rPr lang="en-US" sz="2400" dirty="0">
                <a:solidFill>
                  <a:schemeClr val="bg1"/>
                </a:solidFill>
              </a:rPr>
            </a:br>
            <a:r>
              <a:rPr lang="en-US" sz="2400" dirty="0">
                <a:solidFill>
                  <a:schemeClr val="bg1"/>
                </a:solidFill>
              </a:rPr>
              <a:t>3) Allow to incubate for 20 minutes at </a:t>
            </a:r>
            <a:r>
              <a:rPr lang="en-US" sz="2400" b="1" dirty="0">
                <a:solidFill>
                  <a:srgbClr val="7030A0"/>
                </a:solidFill>
              </a:rPr>
              <a:t>room temperature</a:t>
            </a:r>
            <a:r>
              <a:rPr lang="en-US" sz="2400" dirty="0">
                <a:solidFill>
                  <a:schemeClr val="bg1"/>
                </a:solidFill>
              </a:rPr>
              <a:t> </a:t>
            </a:r>
            <a:r>
              <a:rPr lang="en-US" sz="2400" b="1" dirty="0">
                <a:solidFill>
                  <a:srgbClr val="7030A0"/>
                </a:solidFill>
              </a:rPr>
              <a:t>(22 degrees C).</a:t>
            </a:r>
            <a:br>
              <a:rPr lang="en-US" sz="2400" dirty="0">
                <a:solidFill>
                  <a:schemeClr val="bg1"/>
                </a:solidFill>
              </a:rPr>
            </a:br>
            <a:r>
              <a:rPr lang="en-US" sz="2400" dirty="0">
                <a:solidFill>
                  <a:schemeClr val="bg1"/>
                </a:solidFill>
              </a:rPr>
              <a:t>3) Note the time.</a:t>
            </a:r>
          </a:p>
        </p:txBody>
      </p:sp>
      <p:sp>
        <p:nvSpPr>
          <p:cNvPr id="4" name="Text Placeholder 3"/>
          <p:cNvSpPr>
            <a:spLocks noGrp="1"/>
          </p:cNvSpPr>
          <p:nvPr>
            <p:ph type="body" idx="1"/>
          </p:nvPr>
        </p:nvSpPr>
        <p:spPr>
          <a:xfrm>
            <a:off x="7631635" y="4006605"/>
            <a:ext cx="309645" cy="381000"/>
          </a:xfrm>
        </p:spPr>
        <p:txBody>
          <a:bodyPr>
            <a:normAutofit/>
          </a:bodyPr>
          <a:lstStyle/>
          <a:p>
            <a:r>
              <a:rPr lang="en-US" sz="1800" dirty="0">
                <a:solidFill>
                  <a:srgbClr val="C00000"/>
                </a:solidFill>
              </a:rPr>
              <a:t>3</a:t>
            </a:r>
          </a:p>
        </p:txBody>
      </p:sp>
      <p:pic>
        <p:nvPicPr>
          <p:cNvPr id="20" name="Content Placeholder 10" descr="Log in | Sign Up Upload Clipar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5812458">
            <a:off x="2677092" y="2035129"/>
            <a:ext cx="1637951" cy="1752600"/>
          </a:xfrm>
        </p:spPr>
      </p:pic>
      <p:pic>
        <p:nvPicPr>
          <p:cNvPr id="25" name="Content Placeholder 2" descr="Info 20 Minutes Le directeur d'Auchan Caluire accusé de harcèlement"/>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8955461" y="2423765"/>
            <a:ext cx="1899994" cy="1899994"/>
          </a:xfrm>
        </p:spPr>
      </p:pic>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sp>
        <p:nvSpPr>
          <p:cNvPr id="22" name="Text Placeholder 3"/>
          <p:cNvSpPr txBox="1">
            <a:spLocks/>
          </p:cNvSpPr>
          <p:nvPr/>
        </p:nvSpPr>
        <p:spPr>
          <a:xfrm rot="18290115">
            <a:off x="3205616" y="2421826"/>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2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989896" y="3920837"/>
            <a:ext cx="1190116" cy="2576946"/>
          </a:xfrm>
          <a:prstGeom prst="rect">
            <a:avLst/>
          </a:prstGeom>
        </p:spPr>
      </p:pic>
      <p:sp>
        <p:nvSpPr>
          <p:cNvPr id="27" name="Text Placeholder 2"/>
          <p:cNvSpPr txBox="1">
            <a:spLocks/>
          </p:cNvSpPr>
          <p:nvPr/>
        </p:nvSpPr>
        <p:spPr>
          <a:xfrm>
            <a:off x="4394454" y="4336473"/>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9</a:t>
            </a:r>
          </a:p>
        </p:txBody>
      </p:sp>
      <p:sp>
        <p:nvSpPr>
          <p:cNvPr id="28" name="Text Placeholder 4"/>
          <p:cNvSpPr txBox="1">
            <a:spLocks/>
          </p:cNvSpPr>
          <p:nvPr/>
        </p:nvSpPr>
        <p:spPr>
          <a:xfrm>
            <a:off x="4258806" y="4980710"/>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a:solidFill>
                  <a:srgbClr val="C00000"/>
                </a:solidFill>
              </a:rPr>
              <a:t>*</a:t>
            </a:r>
            <a:endParaRPr lang="en-US" sz="7200" dirty="0">
              <a:solidFill>
                <a:srgbClr val="C00000"/>
              </a:solidFill>
            </a:endParaRPr>
          </a:p>
        </p:txBody>
      </p:sp>
      <p:pic>
        <p:nvPicPr>
          <p:cNvPr id="30" name="Picture 29" descr="Water droplet by mbalax - Water drople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229318" flipH="1">
            <a:off x="4421093" y="3667827"/>
            <a:ext cx="243937" cy="342714"/>
          </a:xfrm>
          <a:prstGeom prst="rect">
            <a:avLst/>
          </a:prstGeom>
        </p:spPr>
      </p:pic>
      <p:pic>
        <p:nvPicPr>
          <p:cNvPr id="31" name="Picture 30" descr="Water droplet by mbalax - Water drople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93304" flipH="1">
            <a:off x="4496460" y="4240353"/>
            <a:ext cx="243937" cy="342714"/>
          </a:xfrm>
          <a:prstGeom prst="rect">
            <a:avLst/>
          </a:prstGeom>
        </p:spPr>
      </p:pic>
      <p:pic>
        <p:nvPicPr>
          <p:cNvPr id="32" name="Picture 31" descr="Water droplet by mbalax - Water drople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94065" flipH="1">
            <a:off x="4568508" y="6026023"/>
            <a:ext cx="243937" cy="342714"/>
          </a:xfrm>
          <a:prstGeom prst="rect">
            <a:avLst/>
          </a:prstGeom>
        </p:spPr>
      </p:pic>
      <p:pic>
        <p:nvPicPr>
          <p:cNvPr id="33" name="Picture 32" descr="Water droplet by mbalax - Water drople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94065" flipH="1">
            <a:off x="4445095" y="6089387"/>
            <a:ext cx="243937" cy="342714"/>
          </a:xfrm>
          <a:prstGeom prst="rect">
            <a:avLst/>
          </a:prstGeom>
        </p:spPr>
      </p:pic>
      <p:pic>
        <p:nvPicPr>
          <p:cNvPr id="34" name="Picture 33" descr="Water droplet by mbalax - Water drople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94065" flipH="1">
            <a:off x="4336966" y="6058585"/>
            <a:ext cx="243937" cy="342714"/>
          </a:xfrm>
          <a:prstGeom prst="rect">
            <a:avLst/>
          </a:prstGeom>
        </p:spPr>
      </p:pic>
      <p:pic>
        <p:nvPicPr>
          <p:cNvPr id="35" name="Picture 34" descr="Water droplet by mbalax - Water drople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07358" flipH="1">
            <a:off x="4480875" y="5582785"/>
            <a:ext cx="243937" cy="342714"/>
          </a:xfrm>
          <a:prstGeom prst="rect">
            <a:avLst/>
          </a:prstGeom>
        </p:spPr>
      </p:pic>
      <p:pic>
        <p:nvPicPr>
          <p:cNvPr id="44" name="Picture 4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368679" y="2738865"/>
            <a:ext cx="2438400" cy="3276600"/>
          </a:xfrm>
          <a:prstGeom prst="rect">
            <a:avLst/>
          </a:prstGeom>
        </p:spPr>
      </p:pic>
      <p:sp>
        <p:nvSpPr>
          <p:cNvPr id="23" name="Rounded Rectangle 22"/>
          <p:cNvSpPr/>
          <p:nvPr/>
        </p:nvSpPr>
        <p:spPr>
          <a:xfrm>
            <a:off x="8812031" y="2342805"/>
            <a:ext cx="2133600" cy="2457795"/>
          </a:xfrm>
          <a:prstGeom prst="roundRect">
            <a:avLst/>
          </a:prstGeom>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3"/>
          <p:cNvSpPr txBox="1">
            <a:spLocks/>
          </p:cNvSpPr>
          <p:nvPr/>
        </p:nvSpPr>
        <p:spPr>
          <a:xfrm rot="18290115">
            <a:off x="10952435" y="2421826"/>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sp>
        <p:nvSpPr>
          <p:cNvPr id="37" name="Oval 36"/>
          <p:cNvSpPr/>
          <p:nvPr/>
        </p:nvSpPr>
        <p:spPr>
          <a:xfrm>
            <a:off x="9269231" y="4257978"/>
            <a:ext cx="304800" cy="280521"/>
          </a:xfrm>
          <a:prstGeom prst="ellipse">
            <a:avLst/>
          </a:prstGeom>
          <a:solidFill>
            <a:schemeClr val="bg1"/>
          </a:solidFill>
          <a:scene3d>
            <a:camera prst="orthographicFront">
              <a:rot lat="0" lon="0" rev="0"/>
            </a:camera>
            <a:lightRig rig="threePt" dir="tl"/>
          </a:scene3d>
          <a:sp3d prstMaterial="plastic">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8" name="Oval 37"/>
          <p:cNvSpPr/>
          <p:nvPr/>
        </p:nvSpPr>
        <p:spPr>
          <a:xfrm>
            <a:off x="9924457" y="4257977"/>
            <a:ext cx="304800" cy="280521"/>
          </a:xfrm>
          <a:prstGeom prst="ellipse">
            <a:avLst/>
          </a:prstGeom>
          <a:solidFill>
            <a:schemeClr val="bg1"/>
          </a:solidFill>
          <a:scene3d>
            <a:camera prst="orthographicFront">
              <a:rot lat="0" lon="0" rev="0"/>
            </a:camera>
            <a:lightRig rig="threePt" dir="tl"/>
          </a:scene3d>
          <a:sp3d prstMaterial="plastic">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1" name="Oval 40"/>
          <p:cNvSpPr/>
          <p:nvPr/>
        </p:nvSpPr>
        <p:spPr>
          <a:xfrm>
            <a:off x="10229257" y="4476546"/>
            <a:ext cx="304800" cy="280521"/>
          </a:xfrm>
          <a:prstGeom prst="ellipse">
            <a:avLst/>
          </a:prstGeom>
          <a:solidFill>
            <a:schemeClr val="bg1"/>
          </a:solidFill>
          <a:scene3d>
            <a:camera prst="orthographicFront">
              <a:rot lat="0" lon="0" rev="0"/>
            </a:camera>
            <a:lightRig rig="threePt" dir="tl"/>
          </a:scene3d>
          <a:sp3d prstMaterial="plastic">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2" name="TextBox 41"/>
          <p:cNvSpPr txBox="1"/>
          <p:nvPr/>
        </p:nvSpPr>
        <p:spPr>
          <a:xfrm>
            <a:off x="9116831" y="4495800"/>
            <a:ext cx="545342" cy="230832"/>
          </a:xfrm>
          <a:prstGeom prst="rect">
            <a:avLst/>
          </a:prstGeom>
          <a:noFill/>
        </p:spPr>
        <p:txBody>
          <a:bodyPr wrap="none" rtlCol="0">
            <a:spAutoFit/>
          </a:bodyPr>
          <a:lstStyle/>
          <a:p>
            <a:r>
              <a:rPr lang="en-US" sz="900" dirty="0">
                <a:solidFill>
                  <a:schemeClr val="tx1">
                    <a:lumMod val="50000"/>
                  </a:schemeClr>
                </a:solidFill>
              </a:rPr>
              <a:t>power</a:t>
            </a:r>
          </a:p>
        </p:txBody>
      </p:sp>
      <p:sp>
        <p:nvSpPr>
          <p:cNvPr id="43" name="TextBox 42"/>
          <p:cNvSpPr txBox="1"/>
          <p:nvPr/>
        </p:nvSpPr>
        <p:spPr>
          <a:xfrm>
            <a:off x="10514941" y="4476119"/>
            <a:ext cx="380232" cy="230832"/>
          </a:xfrm>
          <a:prstGeom prst="rect">
            <a:avLst/>
          </a:prstGeom>
          <a:noFill/>
        </p:spPr>
        <p:txBody>
          <a:bodyPr wrap="none" rtlCol="0">
            <a:spAutoFit/>
          </a:bodyPr>
          <a:lstStyle/>
          <a:p>
            <a:r>
              <a:rPr lang="en-US" sz="900" dirty="0">
                <a:solidFill>
                  <a:schemeClr val="tx1">
                    <a:lumMod val="50000"/>
                  </a:schemeClr>
                </a:solidFill>
              </a:rPr>
              <a:t>sec</a:t>
            </a:r>
          </a:p>
        </p:txBody>
      </p:sp>
      <p:sp>
        <p:nvSpPr>
          <p:cNvPr id="45" name="TextBox 44"/>
          <p:cNvSpPr txBox="1"/>
          <p:nvPr/>
        </p:nvSpPr>
        <p:spPr>
          <a:xfrm>
            <a:off x="10160800" y="4217828"/>
            <a:ext cx="386644" cy="230832"/>
          </a:xfrm>
          <a:prstGeom prst="rect">
            <a:avLst/>
          </a:prstGeom>
          <a:noFill/>
        </p:spPr>
        <p:txBody>
          <a:bodyPr wrap="none" rtlCol="0">
            <a:spAutoFit/>
          </a:bodyPr>
          <a:lstStyle/>
          <a:p>
            <a:r>
              <a:rPr lang="en-US" sz="900" dirty="0">
                <a:solidFill>
                  <a:schemeClr val="tx1">
                    <a:lumMod val="50000"/>
                  </a:schemeClr>
                </a:solidFill>
              </a:rPr>
              <a:t>min</a:t>
            </a:r>
          </a:p>
        </p:txBody>
      </p:sp>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5026790" y="3920837"/>
            <a:ext cx="4244685" cy="2694322"/>
          </a:xfrm>
          <a:prstGeom prst="rect">
            <a:avLst/>
          </a:prstGeom>
        </p:spPr>
      </p:pic>
      <p:sp>
        <p:nvSpPr>
          <p:cNvPr id="47" name="Text Placeholder 7"/>
          <p:cNvSpPr txBox="1">
            <a:spLocks/>
          </p:cNvSpPr>
          <p:nvPr/>
        </p:nvSpPr>
        <p:spPr>
          <a:xfrm>
            <a:off x="859113" y="3823784"/>
            <a:ext cx="1074933" cy="537304"/>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Amylose (starch)</a:t>
            </a:r>
          </a:p>
        </p:txBody>
      </p:sp>
      <p:pic>
        <p:nvPicPr>
          <p:cNvPr id="48" name="Content Placeholder 2" descr="Info 20 Minutes Le directeur d'Auchan Caluire accusé de harcèlemen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87111" y="2460101"/>
            <a:ext cx="1769507" cy="1769507"/>
          </a:xfrm>
          <a:prstGeom prst="rect">
            <a:avLst/>
          </a:prstGeom>
        </p:spPr>
      </p:pic>
    </p:spTree>
    <p:extLst>
      <p:ext uri="{BB962C8B-B14F-4D97-AF65-F5344CB8AC3E}">
        <p14:creationId xmlns:p14="http://schemas.microsoft.com/office/powerpoint/2010/main" val="320084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3544424"/>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37494" y="90756"/>
            <a:ext cx="8524118" cy="1791874"/>
          </a:xfrm>
        </p:spPr>
        <p:txBody>
          <a:bodyPr>
            <a:noAutofit/>
          </a:bodyPr>
          <a:lstStyle/>
          <a:p>
            <a:r>
              <a:rPr lang="en-US" sz="2400" dirty="0">
                <a:solidFill>
                  <a:schemeClr val="bg1"/>
                </a:solidFill>
              </a:rPr>
              <a:t>1) Add 10 drops of </a:t>
            </a:r>
            <a:r>
              <a:rPr lang="en-US" sz="2400" dirty="0">
                <a:solidFill>
                  <a:schemeClr val="accent2">
                    <a:lumMod val="75000"/>
                  </a:schemeClr>
                </a:solidFill>
              </a:rPr>
              <a:t>cold</a:t>
            </a:r>
            <a:r>
              <a:rPr lang="en-US" sz="2400" dirty="0">
                <a:solidFill>
                  <a:schemeClr val="bg1"/>
                </a:solidFill>
              </a:rPr>
              <a:t> amylose (starch) from the ice 	bath to test tube 1 </a:t>
            </a:r>
            <a:r>
              <a:rPr lang="en-US" sz="1400" i="1" dirty="0">
                <a:solidFill>
                  <a:schemeClr val="bg1"/>
                </a:solidFill>
              </a:rPr>
              <a:t>(test tube 1 should have been incubated on ice for at 	least 	10 minutes prior to this step!).</a:t>
            </a:r>
            <a:br>
              <a:rPr lang="en-US" sz="2400" dirty="0">
                <a:solidFill>
                  <a:schemeClr val="bg1"/>
                </a:solidFill>
              </a:rPr>
            </a:br>
            <a:r>
              <a:rPr lang="en-US" sz="2400" dirty="0">
                <a:solidFill>
                  <a:schemeClr val="bg1"/>
                </a:solidFill>
              </a:rPr>
              <a:t>2) Keep incubating on </a:t>
            </a:r>
            <a:r>
              <a:rPr lang="en-US" sz="2400" dirty="0">
                <a:solidFill>
                  <a:schemeClr val="accent2">
                    <a:lumMod val="75000"/>
                  </a:schemeClr>
                </a:solidFill>
              </a:rPr>
              <a:t>ice </a:t>
            </a:r>
            <a:r>
              <a:rPr lang="en-US" sz="2400" dirty="0">
                <a:solidFill>
                  <a:schemeClr val="bg1"/>
                </a:solidFill>
              </a:rPr>
              <a:t>for 20 minutes</a:t>
            </a:r>
            <a:r>
              <a:rPr lang="en-US" sz="2400" dirty="0">
                <a:solidFill>
                  <a:schemeClr val="accent2">
                    <a:lumMod val="75000"/>
                  </a:schemeClr>
                </a:solidFill>
              </a:rPr>
              <a:t>.</a:t>
            </a:r>
            <a:br>
              <a:rPr lang="en-US" sz="2400" dirty="0">
                <a:solidFill>
                  <a:schemeClr val="bg1"/>
                </a:solidFill>
              </a:rPr>
            </a:br>
            <a:r>
              <a:rPr lang="en-US" sz="2400" dirty="0">
                <a:solidFill>
                  <a:schemeClr val="bg1"/>
                </a:solidFill>
              </a:rPr>
              <a:t>3) Record the time.</a:t>
            </a:r>
            <a:endParaRPr lang="en-US" sz="3200" dirty="0">
              <a:solidFill>
                <a:schemeClr val="bg1"/>
              </a:solidFill>
            </a:endParaRPr>
          </a:p>
        </p:txBody>
      </p:sp>
      <p:sp>
        <p:nvSpPr>
          <p:cNvPr id="40" name="Text Placeholder 3"/>
          <p:cNvSpPr>
            <a:spLocks noGrp="1"/>
          </p:cNvSpPr>
          <p:nvPr>
            <p:ph type="body" idx="1"/>
          </p:nvPr>
        </p:nvSpPr>
        <p:spPr>
          <a:xfrm>
            <a:off x="120724" y="3517031"/>
            <a:ext cx="1806004" cy="958270"/>
          </a:xfrm>
          <a:solidFill>
            <a:srgbClr val="FFFF00"/>
          </a:solidFill>
          <a:ln>
            <a:solidFill>
              <a:schemeClr val="bg1"/>
            </a:solidFill>
          </a:ln>
        </p:spPr>
        <p:txBody>
          <a:bodyPr/>
          <a:lstStyle/>
          <a:p>
            <a:r>
              <a:rPr lang="en-US" sz="1200" dirty="0">
                <a:solidFill>
                  <a:schemeClr val="bg1"/>
                </a:solidFill>
              </a:rPr>
              <a:t>Make sure the test tube 1 has been on ice for at least 10 minutes before adding cold starch!</a:t>
            </a:r>
          </a:p>
        </p:txBody>
      </p:sp>
      <p:pic>
        <p:nvPicPr>
          <p:cNvPr id="26" name="Content Placeholder 10" descr="Log in | Sign Up Upload Clipar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5812458">
            <a:off x="2659150" y="1882729"/>
            <a:ext cx="1637951" cy="1752600"/>
          </a:xfrm>
        </p:spPr>
      </p:pic>
      <p:sp>
        <p:nvSpPr>
          <p:cNvPr id="54" name="Text Placeholder 2"/>
          <p:cNvSpPr>
            <a:spLocks noGrp="1"/>
          </p:cNvSpPr>
          <p:nvPr>
            <p:ph type="body" sz="quarter" idx="3"/>
          </p:nvPr>
        </p:nvSpPr>
        <p:spPr>
          <a:xfrm>
            <a:off x="4376512" y="4184073"/>
            <a:ext cx="380999" cy="762000"/>
          </a:xfrm>
        </p:spPr>
        <p:txBody>
          <a:bodyPr>
            <a:normAutofit/>
          </a:bodyPr>
          <a:lstStyle/>
          <a:p>
            <a:r>
              <a:rPr lang="en-US" sz="3200" b="1" dirty="0">
                <a:solidFill>
                  <a:srgbClr val="C00000"/>
                </a:solidFill>
              </a:rPr>
              <a:t>1</a:t>
            </a:r>
          </a:p>
        </p:txBody>
      </p:sp>
      <p:pic>
        <p:nvPicPr>
          <p:cNvPr id="32" name="Content Placeholder 31" descr="SVG | クリップアート | バケツ | 掃除 / 清掃 | 箒 ..."/>
          <p:cNvPicPr>
            <a:picLocks noGrp="1" noChangeAspect="1"/>
          </p:cNvPicPr>
          <p:nvPr>
            <p:ph sz="quarter" idx="4"/>
          </p:nvPr>
        </p:nvPicPr>
        <p:blipFill rotWithShape="1">
          <a:blip r:embed="rId4" cstate="print">
            <a:extLst>
              <a:ext uri="{BEBA8EAE-BF5A-486C-A8C5-ECC9F3942E4B}">
                <a14:imgProps xmlns:a14="http://schemas.microsoft.com/office/drawing/2010/main">
                  <a14:imgLayer r:embed="rId5">
                    <a14:imgEffect>
                      <a14:backgroundRemoval t="98" b="100000" l="0" r="99172">
                        <a14:backgroundMark x1="5089" y1="50684" x2="5089" y2="47559"/>
                        <a14:backgroundMark x1="39053" y1="99121" x2="57515" y2="99609"/>
                        <a14:backgroundMark x1="68166" y1="94922" x2="76923" y2="90820"/>
                        <a14:backgroundMark x1="69467" y1="93262" x2="79053" y2="84082"/>
                        <a14:backgroundMark x1="95385" y1="48047" x2="95621" y2="52246"/>
                      </a14:backgroundRemoval>
                    </a14:imgEffect>
                  </a14:imgLayer>
                </a14:imgProps>
              </a:ext>
              <a:ext uri="{28A0092B-C50C-407E-A947-70E740481C1C}">
                <a14:useLocalDpi xmlns:a14="http://schemas.microsoft.com/office/drawing/2010/main" val="0"/>
              </a:ext>
            </a:extLst>
          </a:blip>
          <a:stretch/>
        </p:blipFill>
        <p:spPr>
          <a:xfrm>
            <a:off x="5953061" y="4825747"/>
            <a:ext cx="6319458" cy="3741738"/>
          </a:xfrm>
        </p:spPr>
      </p:pic>
      <p:sp>
        <p:nvSpPr>
          <p:cNvPr id="55" name="Text Placeholder 4"/>
          <p:cNvSpPr>
            <a:spLocks noGrp="1"/>
          </p:cNvSpPr>
          <p:nvPr>
            <p:ph type="body" sz="quarter" idx="4294967295"/>
          </p:nvPr>
        </p:nvSpPr>
        <p:spPr>
          <a:xfrm>
            <a:off x="0" y="4343400"/>
            <a:ext cx="728663" cy="762000"/>
          </a:xfrm>
        </p:spPr>
        <p:txBody>
          <a:bodyPr>
            <a:noAutofit/>
          </a:bodyPr>
          <a:lstStyle/>
          <a:p>
            <a:pPr marL="0" indent="0">
              <a:buNone/>
            </a:pPr>
            <a:r>
              <a:rPr lang="en-US" sz="4000" dirty="0">
                <a:solidFill>
                  <a:srgbClr val="C00000"/>
                </a:solidFill>
              </a:rPr>
              <a:t>1</a:t>
            </a:r>
          </a:p>
        </p:txBody>
      </p:sp>
      <p:sp>
        <p:nvSpPr>
          <p:cNvPr id="41" name="Text Placeholder 4"/>
          <p:cNvSpPr>
            <a:spLocks noGrp="1"/>
          </p:cNvSpPr>
          <p:nvPr>
            <p:ph type="body" sz="quarter" idx="4294967295"/>
          </p:nvPr>
        </p:nvSpPr>
        <p:spPr>
          <a:xfrm rot="20518564">
            <a:off x="11460163" y="3671888"/>
            <a:ext cx="728662" cy="762000"/>
          </a:xfrm>
        </p:spPr>
        <p:txBody>
          <a:bodyPr>
            <a:noAutofit/>
          </a:bodyPr>
          <a:lstStyle/>
          <a:p>
            <a:pPr marL="0" indent="0">
              <a:buNone/>
            </a:pPr>
            <a:r>
              <a:rPr lang="en-US" sz="4000" dirty="0">
                <a:solidFill>
                  <a:srgbClr val="C00000"/>
                </a:solidFill>
              </a:rPr>
              <a:t>1</a:t>
            </a:r>
          </a:p>
        </p:txBody>
      </p:sp>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53"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989896" y="3748207"/>
            <a:ext cx="1190116" cy="2576946"/>
          </a:xfrm>
          <a:prstGeom prst="rect">
            <a:avLst/>
          </a:prstGeom>
        </p:spPr>
      </p:pic>
      <p:pic>
        <p:nvPicPr>
          <p:cNvPr id="60" name="Picture 59"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29318" flipH="1">
            <a:off x="4403151" y="3515427"/>
            <a:ext cx="243937" cy="342714"/>
          </a:xfrm>
          <a:prstGeom prst="rect">
            <a:avLst/>
          </a:prstGeom>
        </p:spPr>
      </p:pic>
      <p:pic>
        <p:nvPicPr>
          <p:cNvPr id="61" name="Picture 60"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93304" flipH="1">
            <a:off x="4478518" y="4087953"/>
            <a:ext cx="243937" cy="342714"/>
          </a:xfrm>
          <a:prstGeom prst="rect">
            <a:avLst/>
          </a:prstGeom>
        </p:spPr>
      </p:pic>
      <p:pic>
        <p:nvPicPr>
          <p:cNvPr id="62" name="Picture 61"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550566" y="5873623"/>
            <a:ext cx="243937" cy="342714"/>
          </a:xfrm>
          <a:prstGeom prst="rect">
            <a:avLst/>
          </a:prstGeom>
        </p:spPr>
      </p:pic>
      <p:pic>
        <p:nvPicPr>
          <p:cNvPr id="63" name="Picture 6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427153" y="5936987"/>
            <a:ext cx="243937" cy="342714"/>
          </a:xfrm>
          <a:prstGeom prst="rect">
            <a:avLst/>
          </a:prstGeom>
        </p:spPr>
      </p:pic>
      <p:pic>
        <p:nvPicPr>
          <p:cNvPr id="64" name="Picture 63"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794065" flipH="1">
            <a:off x="4319024" y="5906185"/>
            <a:ext cx="243937" cy="342714"/>
          </a:xfrm>
          <a:prstGeom prst="rect">
            <a:avLst/>
          </a:prstGeom>
        </p:spPr>
      </p:pic>
      <p:pic>
        <p:nvPicPr>
          <p:cNvPr id="65" name="Picture 64"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07358" flipH="1">
            <a:off x="4462933" y="5430385"/>
            <a:ext cx="243937" cy="342714"/>
          </a:xfrm>
          <a:prstGeom prst="rect">
            <a:avLst/>
          </a:prstGeom>
        </p:spPr>
      </p:pic>
      <p:pic>
        <p:nvPicPr>
          <p:cNvPr id="66" name="Picture 65" descr="tpp1112glll - 04. Mediators"/>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126" b="97166" l="9897" r="89278"/>
                    </a14:imgEffect>
                  </a14:imgLayer>
                </a14:imgProps>
              </a:ext>
              <a:ext uri="{28A0092B-C50C-407E-A947-70E740481C1C}">
                <a14:useLocalDpi xmlns:a14="http://schemas.microsoft.com/office/drawing/2010/main" val="0"/>
              </a:ext>
            </a:extLst>
          </a:blip>
          <a:srcRect r="11725" b="39420"/>
          <a:stretch/>
        </p:blipFill>
        <p:spPr>
          <a:xfrm rot="469346">
            <a:off x="9367802" y="1677725"/>
            <a:ext cx="1352273" cy="2879649"/>
          </a:xfrm>
          <a:prstGeom prst="rect">
            <a:avLst/>
          </a:prstGeom>
        </p:spPr>
      </p:pic>
      <p:pic>
        <p:nvPicPr>
          <p:cNvPr id="22" name="Content Placeholder 6"/>
          <p:cNvPicPr>
            <a:picLocks noChangeAspect="1"/>
          </p:cNvPicPr>
          <p:nvPr/>
        </p:nvPicPr>
        <p:blipFill>
          <a:blip r:embed="rId11">
            <a:extLst>
              <a:ext uri="{BEBA8EAE-BF5A-486C-A8C5-ECC9F3942E4B}">
                <a14:imgProps xmlns:a14="http://schemas.microsoft.com/office/drawing/2010/main">
                  <a14:imgLayer r:embed="rId12">
                    <a14:imgEffect>
                      <a14:backgroundRemoval t="247" b="100000" l="3909" r="99349"/>
                    </a14:imgEffect>
                    <a14:imgEffect>
                      <a14:artisticPhotocopy/>
                    </a14:imgEffect>
                  </a14:imgLayer>
                </a14:imgProps>
              </a:ext>
              <a:ext uri="{28A0092B-C50C-407E-A947-70E740481C1C}">
                <a14:useLocalDpi xmlns:a14="http://schemas.microsoft.com/office/drawing/2010/main" val="0"/>
              </a:ext>
            </a:extLst>
          </a:blip>
          <a:stretch>
            <a:fillRect/>
          </a:stretch>
        </p:blipFill>
        <p:spPr>
          <a:xfrm>
            <a:off x="7510484" y="1676635"/>
            <a:ext cx="2541505" cy="3352800"/>
          </a:xfrm>
          <a:prstGeom prst="rect">
            <a:avLst/>
          </a:prstGeom>
        </p:spPr>
      </p:pic>
      <p:pic>
        <p:nvPicPr>
          <p:cNvPr id="28" name="Picture 27" descr="ALS Ice Bucket Challenge - Magic Mobility"/>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63679" y="3827836"/>
            <a:ext cx="2936044" cy="2133600"/>
          </a:xfrm>
          <a:prstGeom prst="rect">
            <a:avLst/>
          </a:prstGeom>
        </p:spPr>
      </p:pic>
      <p:pic>
        <p:nvPicPr>
          <p:cNvPr id="29" name="Picture 28" descr="ALS Ice Bucket Challenge - Magic Mobility"/>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349290">
            <a:off x="6548986" y="4184798"/>
            <a:ext cx="2251795" cy="1636362"/>
          </a:xfrm>
          <a:prstGeom prst="rect">
            <a:avLst/>
          </a:prstGeom>
        </p:spPr>
      </p:pic>
      <p:pic>
        <p:nvPicPr>
          <p:cNvPr id="30" name="Picture 29" descr="ALS Ice Bucket Challenge - Magic Mobility"/>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473828">
            <a:off x="6429073" y="4585225"/>
            <a:ext cx="1450258" cy="1053891"/>
          </a:xfrm>
          <a:prstGeom prst="rect">
            <a:avLst/>
          </a:prstGeom>
        </p:spPr>
      </p:pic>
      <p:pic>
        <p:nvPicPr>
          <p:cNvPr id="33" name="Picture 32" descr="ALS Ice Bucket Challenge - Magic Mobility"/>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602263">
            <a:off x="7827778" y="5235896"/>
            <a:ext cx="1274701" cy="926315"/>
          </a:xfrm>
          <a:prstGeom prst="rect">
            <a:avLst/>
          </a:prstGeom>
        </p:spPr>
      </p:pic>
      <p:pic>
        <p:nvPicPr>
          <p:cNvPr id="34" name="Picture 33" descr="ALS Ice Bucket Challenge - Magic Mobility"/>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2204354">
            <a:off x="5925283" y="4896874"/>
            <a:ext cx="1949048" cy="926315"/>
          </a:xfrm>
          <a:prstGeom prst="rect">
            <a:avLst/>
          </a:prstGeom>
        </p:spPr>
      </p:pic>
      <p:pic>
        <p:nvPicPr>
          <p:cNvPr id="36" name="Picture 35" descr="ALS Ice Bucket Challenge - Magic Mobility"/>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602263">
            <a:off x="8083418" y="4853211"/>
            <a:ext cx="1274701" cy="926315"/>
          </a:xfrm>
          <a:prstGeom prst="rect">
            <a:avLst/>
          </a:prstGeom>
        </p:spPr>
      </p:pic>
      <p:pic>
        <p:nvPicPr>
          <p:cNvPr id="35" name="Picture 34" descr="ALS Ice Bucket Challenge - Magic Mobility"/>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477827">
            <a:off x="9706625" y="4306914"/>
            <a:ext cx="2129428" cy="1547439"/>
          </a:xfrm>
          <a:prstGeom prst="rect">
            <a:avLst/>
          </a:prstGeom>
        </p:spPr>
      </p:pic>
      <p:pic>
        <p:nvPicPr>
          <p:cNvPr id="20"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30258"/>
          <a:stretch/>
        </p:blipFill>
        <p:spPr>
          <a:xfrm rot="20679530">
            <a:off x="6878420" y="3223409"/>
            <a:ext cx="1195921" cy="1829729"/>
          </a:xfrm>
          <a:prstGeom prst="rect">
            <a:avLst/>
          </a:prstGeom>
        </p:spPr>
      </p:pic>
      <p:pic>
        <p:nvPicPr>
          <p:cNvPr id="42" name="Picture 41" descr="ALS Ice Bucket Challenge - Magic Mobility"/>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473828">
            <a:off x="9097805" y="4698821"/>
            <a:ext cx="1424022" cy="1034826"/>
          </a:xfrm>
          <a:prstGeom prst="rect">
            <a:avLst/>
          </a:prstGeom>
        </p:spPr>
      </p:pic>
      <p:sp>
        <p:nvSpPr>
          <p:cNvPr id="3" name="Rectangle 2"/>
          <p:cNvSpPr/>
          <p:nvPr/>
        </p:nvSpPr>
        <p:spPr>
          <a:xfrm>
            <a:off x="197979" y="228600"/>
            <a:ext cx="1245854" cy="461665"/>
          </a:xfrm>
          <a:prstGeom prst="rect">
            <a:avLst/>
          </a:prstGeom>
        </p:spPr>
        <p:txBody>
          <a:bodyPr wrap="none">
            <a:spAutoFit/>
          </a:bodyPr>
          <a:lstStyle/>
          <a:p>
            <a:r>
              <a:rPr lang="en-US" sz="2400" b="1" dirty="0">
                <a:solidFill>
                  <a:srgbClr val="C00000"/>
                </a:solidFill>
              </a:rPr>
              <a:t>Tube 1 </a:t>
            </a:r>
            <a:endParaRPr lang="en-US" sz="2400" dirty="0"/>
          </a:p>
        </p:txBody>
      </p:sp>
      <p:sp>
        <p:nvSpPr>
          <p:cNvPr id="44"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45" name="Picture 4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2125909" y="3340545"/>
            <a:ext cx="2438400" cy="3276600"/>
          </a:xfrm>
          <a:prstGeom prst="rect">
            <a:avLst/>
          </a:prstGeom>
        </p:spPr>
      </p:pic>
      <p:pic>
        <p:nvPicPr>
          <p:cNvPr id="47" name="Picture 46" descr="10-Minutes"/>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5695" y="2064812"/>
            <a:ext cx="1693383" cy="12700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1" name="Picture 30" descr="ALS Ice Bucket Challenge - Magic Mobility"/>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20686909">
            <a:off x="7019192" y="4534757"/>
            <a:ext cx="1835781" cy="1334048"/>
          </a:xfrm>
          <a:prstGeom prst="rect">
            <a:avLst/>
          </a:prstGeom>
        </p:spPr>
      </p:pic>
      <p:pic>
        <p:nvPicPr>
          <p:cNvPr id="48" name="Picture 47"/>
          <p:cNvPicPr>
            <a:picLocks noChangeAspect="1"/>
          </p:cNvPicPr>
          <p:nvPr/>
        </p:nvPicPr>
        <p:blipFill>
          <a:blip r:embed="rId24">
            <a:extLst>
              <a:ext uri="{BEBA8EAE-BF5A-486C-A8C5-ECC9F3942E4B}">
                <a14:imgProps xmlns:a14="http://schemas.microsoft.com/office/drawing/2010/main">
                  <a14:imgLayer r:embed="rId25">
                    <a14:imgEffect>
                      <a14:backgroundRemoval t="1064" b="99787" l="627" r="99373">
                        <a14:foregroundMark x1="47335" y1="9149" x2="51411" y2="21277"/>
                        <a14:foregroundMark x1="56740" y1="41702" x2="58307" y2="77447"/>
                        <a14:foregroundMark x1="35423" y1="58511" x2="70533" y2="59149"/>
                      </a14:backgroundRemoval>
                    </a14:imgEffect>
                  </a14:imgLayer>
                </a14:imgProps>
              </a:ext>
            </a:extLst>
          </a:blip>
          <a:stretch>
            <a:fillRect/>
          </a:stretch>
        </p:blipFill>
        <p:spPr>
          <a:xfrm rot="933292">
            <a:off x="9693638" y="1184255"/>
            <a:ext cx="3038475" cy="4476750"/>
          </a:xfrm>
          <a:prstGeom prst="rect">
            <a:avLst/>
          </a:prstGeom>
        </p:spPr>
      </p:pic>
      <p:pic>
        <p:nvPicPr>
          <p:cNvPr id="50" name="Picture 49" descr="ALS Ice Bucket Challenge - Magic Mobility"/>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220317" y="4604725"/>
            <a:ext cx="1401838" cy="1018705"/>
          </a:xfrm>
          <a:prstGeom prst="rect">
            <a:avLst/>
          </a:prstGeom>
        </p:spPr>
      </p:pic>
      <p:pic>
        <p:nvPicPr>
          <p:cNvPr id="49" name="Picture 48" descr="ALS Ice Bucket Challenge - Magic Mobility"/>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20686909">
            <a:off x="10149751" y="4369656"/>
            <a:ext cx="1835781" cy="1334048"/>
          </a:xfrm>
          <a:prstGeom prst="rect">
            <a:avLst/>
          </a:prstGeom>
        </p:spPr>
      </p:pic>
      <p:pic>
        <p:nvPicPr>
          <p:cNvPr id="51" name="Picture 50" descr="ALS Ice Bucket Challenge - Magic Mobility"/>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20686909">
            <a:off x="9063375" y="4262784"/>
            <a:ext cx="1835781" cy="1334048"/>
          </a:xfrm>
          <a:prstGeom prst="rect">
            <a:avLst/>
          </a:prstGeom>
        </p:spPr>
      </p:pic>
      <p:sp>
        <p:nvSpPr>
          <p:cNvPr id="43" name="Text Placeholder 7"/>
          <p:cNvSpPr txBox="1">
            <a:spLocks/>
          </p:cNvSpPr>
          <p:nvPr/>
        </p:nvSpPr>
        <p:spPr>
          <a:xfrm>
            <a:off x="2638305" y="4527921"/>
            <a:ext cx="1074933" cy="537304"/>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Amylose (starch)</a:t>
            </a:r>
          </a:p>
        </p:txBody>
      </p:sp>
      <p:sp>
        <p:nvSpPr>
          <p:cNvPr id="52" name="Text Placeholder 7"/>
          <p:cNvSpPr txBox="1">
            <a:spLocks/>
          </p:cNvSpPr>
          <p:nvPr/>
        </p:nvSpPr>
        <p:spPr>
          <a:xfrm>
            <a:off x="8338862" y="3321113"/>
            <a:ext cx="1074933" cy="357418"/>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Amylase</a:t>
            </a:r>
          </a:p>
        </p:txBody>
      </p:sp>
    </p:spTree>
    <p:extLst>
      <p:ext uri="{BB962C8B-B14F-4D97-AF65-F5344CB8AC3E}">
        <p14:creationId xmlns:p14="http://schemas.microsoft.com/office/powerpoint/2010/main" val="320142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5143658" y="2303788"/>
            <a:ext cx="2112909" cy="956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0" y="3544424"/>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3212" y="98194"/>
            <a:ext cx="5097391" cy="3365802"/>
          </a:xfrm>
        </p:spPr>
        <p:txBody>
          <a:bodyPr>
            <a:noAutofit/>
          </a:bodyPr>
          <a:lstStyle/>
          <a:p>
            <a:r>
              <a:rPr lang="en-US" sz="2000" b="1" dirty="0">
                <a:solidFill>
                  <a:srgbClr val="C00000"/>
                </a:solidFill>
              </a:rPr>
              <a:t>TUBE 2 </a:t>
            </a:r>
            <a:br>
              <a:rPr lang="en-US" sz="2000" dirty="0">
                <a:solidFill>
                  <a:schemeClr val="bg1"/>
                </a:solidFill>
              </a:rPr>
            </a:br>
            <a:r>
              <a:rPr lang="en-US" sz="2000" dirty="0">
                <a:solidFill>
                  <a:schemeClr val="bg1"/>
                </a:solidFill>
              </a:rPr>
              <a:t>1) Add 20 drops of amylose (starch) to   	test tube 1 incubating on the hot 	plate at </a:t>
            </a:r>
            <a:r>
              <a:rPr lang="en-US" sz="2000" dirty="0">
                <a:solidFill>
                  <a:srgbClr val="C00000"/>
                </a:solidFill>
              </a:rPr>
              <a:t>100 degrees Celsius </a:t>
            </a:r>
            <a:r>
              <a:rPr lang="en-US" sz="1400" i="1" dirty="0">
                <a:solidFill>
                  <a:schemeClr val="bg1"/>
                </a:solidFill>
              </a:rPr>
              <a:t>(test tube   	1 should have been incubated on ice for at least 10 	minutes prior to this step!).</a:t>
            </a:r>
            <a:br>
              <a:rPr lang="en-US" sz="2000" dirty="0">
                <a:solidFill>
                  <a:schemeClr val="bg1"/>
                </a:solidFill>
              </a:rPr>
            </a:br>
            <a:r>
              <a:rPr lang="en-US" sz="2000" dirty="0">
                <a:solidFill>
                  <a:schemeClr val="bg1"/>
                </a:solidFill>
              </a:rPr>
              <a:t>2) Keep incubating on </a:t>
            </a:r>
            <a:r>
              <a:rPr lang="en-US" sz="2000" dirty="0">
                <a:solidFill>
                  <a:srgbClr val="C00000"/>
                </a:solidFill>
              </a:rPr>
              <a:t>hot plate </a:t>
            </a:r>
            <a:r>
              <a:rPr lang="en-US" sz="2000" dirty="0">
                <a:solidFill>
                  <a:schemeClr val="bg1"/>
                </a:solidFill>
              </a:rPr>
              <a:t>for 	another 20 minutes.</a:t>
            </a:r>
            <a:br>
              <a:rPr lang="en-US" sz="2000" dirty="0">
                <a:solidFill>
                  <a:schemeClr val="bg1"/>
                </a:solidFill>
              </a:rPr>
            </a:br>
            <a:r>
              <a:rPr lang="en-US" sz="2000" dirty="0">
                <a:solidFill>
                  <a:schemeClr val="bg1"/>
                </a:solidFill>
              </a:rPr>
              <a:t>3) Record the time.</a:t>
            </a:r>
          </a:p>
        </p:txBody>
      </p:sp>
      <p:sp>
        <p:nvSpPr>
          <p:cNvPr id="4" name="Text Placeholder 3"/>
          <p:cNvSpPr>
            <a:spLocks noGrp="1"/>
          </p:cNvSpPr>
          <p:nvPr>
            <p:ph type="body" idx="1"/>
          </p:nvPr>
        </p:nvSpPr>
        <p:spPr>
          <a:xfrm>
            <a:off x="5166357" y="2356122"/>
            <a:ext cx="2171673" cy="675681"/>
          </a:xfrm>
        </p:spPr>
        <p:txBody>
          <a:bodyPr/>
          <a:lstStyle/>
          <a:p>
            <a:r>
              <a:rPr lang="en-US" dirty="0">
                <a:solidFill>
                  <a:schemeClr val="bg1"/>
                </a:solidFill>
              </a:rPr>
              <a:t>Test tube #2</a:t>
            </a:r>
          </a:p>
        </p:txBody>
      </p:sp>
      <p:pic>
        <p:nvPicPr>
          <p:cNvPr id="26" name="Content Placeholder 10" descr="Log in | Sign Up Upload Clipar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5812458">
            <a:off x="5647867" y="495669"/>
            <a:ext cx="1637951" cy="1752600"/>
          </a:xfrm>
        </p:spPr>
      </p:pic>
      <p:sp>
        <p:nvSpPr>
          <p:cNvPr id="9" name="Content Placeholder 8"/>
          <p:cNvSpPr>
            <a:spLocks noGrp="1"/>
          </p:cNvSpPr>
          <p:nvPr>
            <p:ph sz="quarter" idx="4"/>
          </p:nvPr>
        </p:nvSpPr>
        <p:spPr/>
        <p:txBody>
          <a:bodyPr/>
          <a:lstStyle/>
          <a:p>
            <a:endParaRPr lang="en-US"/>
          </a:p>
        </p:txBody>
      </p:sp>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58" name="Picture 5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2125909" y="3276600"/>
            <a:ext cx="2438400" cy="3276600"/>
          </a:xfrm>
          <a:prstGeom prst="rect">
            <a:avLst/>
          </a:prstGeom>
        </p:spPr>
      </p:pic>
      <p:pic>
        <p:nvPicPr>
          <p:cNvPr id="59" name="Picture 58" descr="10-Minut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3012" y="291727"/>
            <a:ext cx="1517847" cy="1138385"/>
          </a:xfrm>
          <a:prstGeom prst="rect">
            <a:avLst/>
          </a:prstGeom>
        </p:spPr>
      </p:pic>
      <p:pic>
        <p:nvPicPr>
          <p:cNvPr id="60" name="Picture 59" descr="Water droplet by mbalax - Water drople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229318" flipH="1">
            <a:off x="7301910" y="2131651"/>
            <a:ext cx="168967" cy="237386"/>
          </a:xfrm>
          <a:prstGeom prst="rect">
            <a:avLst/>
          </a:prstGeom>
        </p:spPr>
      </p:pic>
      <p:pic>
        <p:nvPicPr>
          <p:cNvPr id="6" name="Picture 5"/>
          <p:cNvPicPr>
            <a:picLocks noChangeAspect="1"/>
          </p:cNvPicPr>
          <p:nvPr/>
        </p:nvPicPr>
        <p:blipFill rotWithShape="1">
          <a:blip r:embed="rId8">
            <a:extLst>
              <a:ext uri="{BEBA8EAE-BF5A-486C-A8C5-ECC9F3942E4B}">
                <a14:imgProps xmlns:a14="http://schemas.microsoft.com/office/drawing/2010/main">
                  <a14:imgLayer r:embed="rId9">
                    <a14:imgEffect>
                      <a14:backgroundRemoval t="11082" b="92084" l="5577" r="97308"/>
                    </a14:imgEffect>
                    <a14:imgEffect>
                      <a14:artisticMosiaicBubbles/>
                    </a14:imgEffect>
                  </a14:imgLayer>
                </a14:imgProps>
              </a:ext>
            </a:extLst>
          </a:blip>
          <a:srcRect t="62048"/>
          <a:stretch/>
        </p:blipFill>
        <p:spPr>
          <a:xfrm>
            <a:off x="4875212" y="4631345"/>
            <a:ext cx="6933684" cy="1917930"/>
          </a:xfrm>
          <a:prstGeom prst="rect">
            <a:avLst/>
          </a:prstGeom>
        </p:spPr>
      </p:pic>
      <p:pic>
        <p:nvPicPr>
          <p:cNvPr id="53" name="Content Placeholder 7" descr="March 2007 ~ TRISTUPE.COM"/>
          <p:cNvPicPr>
            <a:picLocks noChangeAspect="1"/>
          </p:cNvPicPr>
          <p:nvPr/>
        </p:nvPicPr>
        <p:blipFill rotWithShape="1">
          <a:blip r:embed="rId10">
            <a:extLst>
              <a:ext uri="{BEBA8EAE-BF5A-486C-A8C5-ECC9F3942E4B}">
                <a14:imgProps xmlns:a14="http://schemas.microsoft.com/office/drawing/2010/main">
                  <a14:imgLayer r:embed="rId11">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31786"/>
          <a:stretch/>
        </p:blipFill>
        <p:spPr>
          <a:xfrm>
            <a:off x="7111236" y="2279748"/>
            <a:ext cx="732096" cy="1780957"/>
          </a:xfrm>
          <a:prstGeom prst="rect">
            <a:avLst/>
          </a:prstGeom>
        </p:spPr>
      </p:pic>
      <p:pic>
        <p:nvPicPr>
          <p:cNvPr id="66" name="Picture 65" descr="tpp1112glll - 04. Mediators"/>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126" b="97166" l="9897" r="89278"/>
                    </a14:imgEffect>
                  </a14:imgLayer>
                </a14:imgProps>
              </a:ext>
              <a:ext uri="{28A0092B-C50C-407E-A947-70E740481C1C}">
                <a14:useLocalDpi xmlns:a14="http://schemas.microsoft.com/office/drawing/2010/main" val="0"/>
              </a:ext>
            </a:extLst>
          </a:blip>
          <a:srcRect r="11725" b="39420"/>
          <a:stretch/>
        </p:blipFill>
        <p:spPr>
          <a:xfrm rot="377869">
            <a:off x="7461752" y="2146907"/>
            <a:ext cx="719404" cy="1895844"/>
          </a:xfrm>
          <a:prstGeom prst="rect">
            <a:avLst/>
          </a:prstGeom>
        </p:spPr>
      </p:pic>
      <p:sp>
        <p:nvSpPr>
          <p:cNvPr id="22" name="Text Placeholder 3"/>
          <p:cNvSpPr txBox="1">
            <a:spLocks/>
          </p:cNvSpPr>
          <p:nvPr/>
        </p:nvSpPr>
        <p:spPr>
          <a:xfrm rot="831941">
            <a:off x="7893873" y="1074023"/>
            <a:ext cx="4019817" cy="879876"/>
          </a:xfrm>
          <a:prstGeom prst="rect">
            <a:avLst/>
          </a:prstGeom>
          <a:solidFill>
            <a:srgbClr val="FFFF00"/>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sz="1800" dirty="0">
                <a:solidFill>
                  <a:schemeClr val="bg1"/>
                </a:solidFill>
              </a:rPr>
              <a:t>Make sure the test tube 1 has been incubating for at least 10 minutes before adding starch!1</a:t>
            </a:r>
          </a:p>
        </p:txBody>
      </p:sp>
      <p:pic>
        <p:nvPicPr>
          <p:cNvPr id="61" name="Picture 60" descr="Water droplet by mbalax - Water droplet."/>
          <p:cNvPicPr>
            <a:picLocks noChangeAspect="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393304" flipH="1">
            <a:off x="7325856" y="2687041"/>
            <a:ext cx="185416" cy="260496"/>
          </a:xfrm>
          <a:prstGeom prst="rect">
            <a:avLst/>
          </a:prstGeom>
        </p:spPr>
      </p:pic>
      <p:pic>
        <p:nvPicPr>
          <p:cNvPr id="65" name="Picture 64" descr="Water droplet by mbalax - Water droplet."/>
          <p:cNvPicPr>
            <a:picLocks noChangeAspect="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4570379" flipH="1">
            <a:off x="7415545" y="3199774"/>
            <a:ext cx="179988" cy="252871"/>
          </a:xfrm>
          <a:prstGeom prst="rect">
            <a:avLst/>
          </a:prstGeom>
        </p:spPr>
      </p:pic>
      <p:pic>
        <p:nvPicPr>
          <p:cNvPr id="23" name="Picture 22" descr="Water droplet by mbalax - Water droplet."/>
          <p:cNvPicPr>
            <a:picLocks noChangeAspect="1"/>
          </p:cNvPicPr>
          <p:nvPr/>
        </p:nvPicPr>
        <p:blipFill>
          <a:blip r:embed="rId1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207358" flipH="1">
            <a:off x="7344740" y="3624288"/>
            <a:ext cx="207123" cy="290993"/>
          </a:xfrm>
          <a:prstGeom prst="rect">
            <a:avLst/>
          </a:prstGeom>
        </p:spPr>
      </p:pic>
      <p:pic>
        <p:nvPicPr>
          <p:cNvPr id="24" name="Picture 23"/>
          <p:cNvPicPr>
            <a:picLocks noChangeAspect="1"/>
          </p:cNvPicPr>
          <p:nvPr/>
        </p:nvPicPr>
        <p:blipFill rotWithShape="1">
          <a:blip r:embed="rId17">
            <a:extLst>
              <a:ext uri="{BEBA8EAE-BF5A-486C-A8C5-ECC9F3942E4B}">
                <a14:imgProps xmlns:a14="http://schemas.microsoft.com/office/drawing/2010/main">
                  <a14:imgLayer r:embed="rId9">
                    <a14:imgEffect>
                      <a14:backgroundRemoval t="11082" b="92084" l="5577" r="97308"/>
                    </a14:imgEffect>
                    <a14:imgEffect>
                      <a14:artisticPencilSketch/>
                    </a14:imgEffect>
                  </a14:imgLayer>
                </a14:imgProps>
              </a:ext>
            </a:extLst>
          </a:blip>
          <a:srcRect t="78029"/>
          <a:stretch/>
        </p:blipFill>
        <p:spPr>
          <a:xfrm>
            <a:off x="5087084" y="4357138"/>
            <a:ext cx="6504352" cy="1041564"/>
          </a:xfrm>
          <a:prstGeom prst="rect">
            <a:avLst/>
          </a:prstGeom>
        </p:spPr>
      </p:pic>
      <p:pic>
        <p:nvPicPr>
          <p:cNvPr id="5" name="Picture 4" descr="beaker by stefg1971 - beake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08964" y="3188423"/>
            <a:ext cx="1219199" cy="1337941"/>
          </a:xfrm>
          <a:prstGeom prst="rect">
            <a:avLst/>
          </a:prstGeom>
        </p:spPr>
      </p:pic>
      <p:sp>
        <p:nvSpPr>
          <p:cNvPr id="27" name="Right Arrow 26"/>
          <p:cNvSpPr/>
          <p:nvPr/>
        </p:nvSpPr>
        <p:spPr>
          <a:xfrm rot="10800000">
            <a:off x="8211781" y="2383649"/>
            <a:ext cx="2454630" cy="9568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
          <p:cNvSpPr txBox="1">
            <a:spLocks/>
          </p:cNvSpPr>
          <p:nvPr/>
        </p:nvSpPr>
        <p:spPr>
          <a:xfrm>
            <a:off x="8304878" y="2398354"/>
            <a:ext cx="2666334" cy="675681"/>
          </a:xfrm>
          <a:prstGeom prst="rect">
            <a:avLst/>
          </a:prstGeom>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dirty="0">
                <a:solidFill>
                  <a:schemeClr val="bg1"/>
                </a:solidFill>
              </a:rPr>
              <a:t>100 degrees C</a:t>
            </a:r>
          </a:p>
        </p:txBody>
      </p:sp>
      <p:sp>
        <p:nvSpPr>
          <p:cNvPr id="8" name="Text Placeholder 7"/>
          <p:cNvSpPr>
            <a:spLocks noGrp="1"/>
          </p:cNvSpPr>
          <p:nvPr>
            <p:ph type="body" sz="quarter" idx="3"/>
          </p:nvPr>
        </p:nvSpPr>
        <p:spPr>
          <a:xfrm>
            <a:off x="2577066" y="4568096"/>
            <a:ext cx="1074933" cy="537304"/>
          </a:xfrm>
          <a:solidFill>
            <a:schemeClr val="accent1"/>
          </a:solidFill>
          <a:ln>
            <a:solidFill>
              <a:schemeClr val="bg1"/>
            </a:solidFill>
          </a:ln>
        </p:spPr>
        <p:txBody>
          <a:bodyPr/>
          <a:lstStyle/>
          <a:p>
            <a:pPr algn="ctr"/>
            <a:r>
              <a:rPr lang="en-US" sz="1600" dirty="0">
                <a:solidFill>
                  <a:schemeClr val="bg1"/>
                </a:solidFill>
              </a:rPr>
              <a:t>Amylose (starch)</a:t>
            </a:r>
          </a:p>
        </p:txBody>
      </p:sp>
    </p:spTree>
    <p:extLst>
      <p:ext uri="{BB962C8B-B14F-4D97-AF65-F5344CB8AC3E}">
        <p14:creationId xmlns:p14="http://schemas.microsoft.com/office/powerpoint/2010/main" val="57645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42" y="452718"/>
            <a:ext cx="10782469" cy="1400530"/>
          </a:xfrm>
        </p:spPr>
        <p:txBody>
          <a:bodyPr/>
          <a:lstStyle/>
          <a:p>
            <a:r>
              <a:rPr lang="en-US" dirty="0"/>
              <a:t>Let tubes 1 through 9 incubate for 20 minutes from the time starch was added</a:t>
            </a:r>
          </a:p>
        </p:txBody>
      </p:sp>
      <p:sp>
        <p:nvSpPr>
          <p:cNvPr id="8" name="Rounded Rectangle 7"/>
          <p:cNvSpPr/>
          <p:nvPr/>
        </p:nvSpPr>
        <p:spPr>
          <a:xfrm>
            <a:off x="1065212" y="2342805"/>
            <a:ext cx="2133600" cy="2457795"/>
          </a:xfrm>
          <a:prstGeom prst="roundRect">
            <a:avLst/>
          </a:prstGeom>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2" descr="Info 20 Minutes Le directeur d'Auchan Caluire accusé de harcèlem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8642" y="2423765"/>
            <a:ext cx="1899994" cy="1899994"/>
          </a:xfrm>
          <a:prstGeom prst="rect">
            <a:avLst/>
          </a:prstGeom>
        </p:spPr>
      </p:pic>
      <p:sp>
        <p:nvSpPr>
          <p:cNvPr id="10" name="Text Placeholder 3"/>
          <p:cNvSpPr txBox="1">
            <a:spLocks/>
          </p:cNvSpPr>
          <p:nvPr/>
        </p:nvSpPr>
        <p:spPr>
          <a:xfrm rot="18290115">
            <a:off x="3205616" y="2421826"/>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sp>
        <p:nvSpPr>
          <p:cNvPr id="11" name="Oval 10"/>
          <p:cNvSpPr/>
          <p:nvPr/>
        </p:nvSpPr>
        <p:spPr>
          <a:xfrm>
            <a:off x="1522412" y="4257978"/>
            <a:ext cx="304800" cy="280521"/>
          </a:xfrm>
          <a:prstGeom prst="ellipse">
            <a:avLst/>
          </a:prstGeom>
          <a:solidFill>
            <a:schemeClr val="bg1"/>
          </a:solidFill>
          <a:scene3d>
            <a:camera prst="orthographicFront">
              <a:rot lat="0" lon="0" rev="0"/>
            </a:camera>
            <a:lightRig rig="threePt" dir="tl"/>
          </a:scene3d>
          <a:sp3d prstMaterial="plastic">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Oval 11"/>
          <p:cNvSpPr/>
          <p:nvPr/>
        </p:nvSpPr>
        <p:spPr>
          <a:xfrm>
            <a:off x="2177638" y="4257977"/>
            <a:ext cx="304800" cy="280521"/>
          </a:xfrm>
          <a:prstGeom prst="ellipse">
            <a:avLst/>
          </a:prstGeom>
          <a:solidFill>
            <a:schemeClr val="bg1"/>
          </a:solidFill>
          <a:scene3d>
            <a:camera prst="orthographicFront">
              <a:rot lat="0" lon="0" rev="0"/>
            </a:camera>
            <a:lightRig rig="threePt" dir="tl"/>
          </a:scene3d>
          <a:sp3d prstMaterial="plastic">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Oval 12"/>
          <p:cNvSpPr/>
          <p:nvPr/>
        </p:nvSpPr>
        <p:spPr>
          <a:xfrm>
            <a:off x="2482438" y="4476546"/>
            <a:ext cx="304800" cy="280521"/>
          </a:xfrm>
          <a:prstGeom prst="ellipse">
            <a:avLst/>
          </a:prstGeom>
          <a:solidFill>
            <a:schemeClr val="bg1"/>
          </a:solidFill>
          <a:scene3d>
            <a:camera prst="orthographicFront">
              <a:rot lat="0" lon="0" rev="0"/>
            </a:camera>
            <a:lightRig rig="threePt" dir="tl"/>
          </a:scene3d>
          <a:sp3d prstMaterial="plastic">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TextBox 13"/>
          <p:cNvSpPr txBox="1"/>
          <p:nvPr/>
        </p:nvSpPr>
        <p:spPr>
          <a:xfrm>
            <a:off x="1370012" y="4495800"/>
            <a:ext cx="545342" cy="230832"/>
          </a:xfrm>
          <a:prstGeom prst="rect">
            <a:avLst/>
          </a:prstGeom>
          <a:noFill/>
        </p:spPr>
        <p:txBody>
          <a:bodyPr wrap="none" rtlCol="0">
            <a:spAutoFit/>
          </a:bodyPr>
          <a:lstStyle/>
          <a:p>
            <a:r>
              <a:rPr lang="en-US" sz="900" dirty="0">
                <a:solidFill>
                  <a:schemeClr val="tx1">
                    <a:lumMod val="50000"/>
                  </a:schemeClr>
                </a:solidFill>
              </a:rPr>
              <a:t>power</a:t>
            </a:r>
          </a:p>
        </p:txBody>
      </p:sp>
      <p:sp>
        <p:nvSpPr>
          <p:cNvPr id="15" name="TextBox 14"/>
          <p:cNvSpPr txBox="1"/>
          <p:nvPr/>
        </p:nvSpPr>
        <p:spPr>
          <a:xfrm>
            <a:off x="2768122" y="4476119"/>
            <a:ext cx="380232" cy="230832"/>
          </a:xfrm>
          <a:prstGeom prst="rect">
            <a:avLst/>
          </a:prstGeom>
          <a:noFill/>
        </p:spPr>
        <p:txBody>
          <a:bodyPr wrap="none" rtlCol="0">
            <a:spAutoFit/>
          </a:bodyPr>
          <a:lstStyle/>
          <a:p>
            <a:r>
              <a:rPr lang="en-US" sz="900" dirty="0">
                <a:solidFill>
                  <a:schemeClr val="tx1">
                    <a:lumMod val="50000"/>
                  </a:schemeClr>
                </a:solidFill>
              </a:rPr>
              <a:t>sec</a:t>
            </a:r>
          </a:p>
        </p:txBody>
      </p:sp>
      <p:sp>
        <p:nvSpPr>
          <p:cNvPr id="16" name="TextBox 15"/>
          <p:cNvSpPr txBox="1"/>
          <p:nvPr/>
        </p:nvSpPr>
        <p:spPr>
          <a:xfrm>
            <a:off x="2413981" y="4217828"/>
            <a:ext cx="386644" cy="230832"/>
          </a:xfrm>
          <a:prstGeom prst="rect">
            <a:avLst/>
          </a:prstGeom>
          <a:noFill/>
        </p:spPr>
        <p:txBody>
          <a:bodyPr wrap="none" rtlCol="0">
            <a:spAutoFit/>
          </a:bodyPr>
          <a:lstStyle/>
          <a:p>
            <a:r>
              <a:rPr lang="en-US" sz="900" dirty="0">
                <a:solidFill>
                  <a:schemeClr val="tx1">
                    <a:lumMod val="50000"/>
                  </a:schemeClr>
                </a:solidFill>
              </a:rPr>
              <a:t>min</a:t>
            </a:r>
          </a:p>
        </p:txBody>
      </p:sp>
      <p:pic>
        <p:nvPicPr>
          <p:cNvPr id="17" name="Picture 16" descr="external image slika-na-kojoj-mali-klinac-uci...-ajde-daj-lajk-ak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214" y="1862807"/>
            <a:ext cx="4120198" cy="4568045"/>
          </a:xfrm>
          <a:prstGeom prst="rect">
            <a:avLst/>
          </a:prstGeom>
        </p:spPr>
      </p:pic>
      <p:sp>
        <p:nvSpPr>
          <p:cNvPr id="18" name="TextBox 17"/>
          <p:cNvSpPr txBox="1"/>
          <p:nvPr/>
        </p:nvSpPr>
        <p:spPr>
          <a:xfrm>
            <a:off x="7618412" y="2394174"/>
            <a:ext cx="3009157" cy="3046988"/>
          </a:xfrm>
          <a:prstGeom prst="rect">
            <a:avLst/>
          </a:prstGeom>
          <a:noFill/>
        </p:spPr>
        <p:txBody>
          <a:bodyPr wrap="none" rtlCol="0">
            <a:spAutoFit/>
          </a:bodyPr>
          <a:lstStyle/>
          <a:p>
            <a:r>
              <a:rPr lang="en-US" sz="3200" dirty="0">
                <a:solidFill>
                  <a:schemeClr val="bg1"/>
                </a:solidFill>
              </a:rPr>
              <a:t>While you are </a:t>
            </a:r>
          </a:p>
          <a:p>
            <a:r>
              <a:rPr lang="en-US" sz="3200" dirty="0">
                <a:solidFill>
                  <a:schemeClr val="bg1"/>
                </a:solidFill>
              </a:rPr>
              <a:t>waiting,</a:t>
            </a:r>
          </a:p>
          <a:p>
            <a:r>
              <a:rPr lang="en-US" sz="3200" dirty="0">
                <a:solidFill>
                  <a:schemeClr val="bg1"/>
                </a:solidFill>
              </a:rPr>
              <a:t> set up your </a:t>
            </a:r>
          </a:p>
          <a:p>
            <a:r>
              <a:rPr lang="en-US" sz="3200" dirty="0">
                <a:solidFill>
                  <a:schemeClr val="bg1"/>
                </a:solidFill>
              </a:rPr>
              <a:t>SPOT </a:t>
            </a:r>
          </a:p>
          <a:p>
            <a:r>
              <a:rPr lang="en-US" sz="3200" dirty="0">
                <a:solidFill>
                  <a:schemeClr val="bg1"/>
                </a:solidFill>
              </a:rPr>
              <a:t>PLATE!</a:t>
            </a:r>
          </a:p>
          <a:p>
            <a:r>
              <a:rPr lang="en-US" sz="3200" dirty="0">
                <a:solidFill>
                  <a:schemeClr val="bg1"/>
                </a:solidFill>
              </a:rPr>
              <a:t>See next slide.</a:t>
            </a:r>
          </a:p>
        </p:txBody>
      </p:sp>
    </p:spTree>
    <p:extLst>
      <p:ext uri="{BB962C8B-B14F-4D97-AF65-F5344CB8AC3E}">
        <p14:creationId xmlns:p14="http://schemas.microsoft.com/office/powerpoint/2010/main" val="209541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589212" y="152400"/>
            <a:ext cx="8305800" cy="6705600"/>
          </a:xfrm>
          <a:prstGeom prst="rect">
            <a:avLst/>
          </a:prstGeom>
          <a:ln w="508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2415" y="264928"/>
            <a:ext cx="1803946" cy="1700440"/>
          </a:xfrm>
        </p:spPr>
        <p:txBody>
          <a:bodyPr>
            <a:noAutofit/>
          </a:bodyPr>
          <a:lstStyle/>
          <a:p>
            <a:r>
              <a:rPr lang="en-US" sz="2400" dirty="0">
                <a:solidFill>
                  <a:schemeClr val="bg1"/>
                </a:solidFill>
              </a:rPr>
              <a:t>1) While you wait, set up your SPOT PLATE!</a:t>
            </a:r>
            <a:br>
              <a:rPr lang="en-US" sz="2400" dirty="0">
                <a:solidFill>
                  <a:schemeClr val="bg1"/>
                </a:solidFill>
              </a:rPr>
            </a:br>
            <a:br>
              <a:rPr lang="en-US" sz="2400" dirty="0">
                <a:solidFill>
                  <a:schemeClr val="bg1"/>
                </a:solidFill>
              </a:rPr>
            </a:br>
            <a:endParaRPr lang="en-US" sz="2400" dirty="0">
              <a:solidFill>
                <a:schemeClr val="bg1"/>
              </a:solidFill>
            </a:endParaRPr>
          </a:p>
        </p:txBody>
      </p:sp>
      <p:sp>
        <p:nvSpPr>
          <p:cNvPr id="9" name="Text Placeholder 8"/>
          <p:cNvSpPr>
            <a:spLocks noGrp="1"/>
          </p:cNvSpPr>
          <p:nvPr>
            <p:ph type="body" idx="1"/>
          </p:nvPr>
        </p:nvSpPr>
        <p:spPr>
          <a:xfrm>
            <a:off x="5927991" y="409365"/>
            <a:ext cx="1249211" cy="626766"/>
          </a:xfrm>
        </p:spPr>
        <p:style>
          <a:lnRef idx="3">
            <a:schemeClr val="lt1"/>
          </a:lnRef>
          <a:fillRef idx="1">
            <a:schemeClr val="accent1"/>
          </a:fillRef>
          <a:effectRef idx="1">
            <a:schemeClr val="accent1"/>
          </a:effectRef>
          <a:fontRef idx="minor">
            <a:schemeClr val="lt1"/>
          </a:fontRef>
        </p:style>
        <p:txBody>
          <a:bodyPr/>
          <a:lstStyle/>
          <a:p>
            <a:pPr algn="ctr"/>
            <a:r>
              <a:rPr lang="en-US" sz="1100" b="1" dirty="0">
                <a:solidFill>
                  <a:schemeClr val="bg1"/>
                </a:solidFill>
              </a:rPr>
              <a:t>Reference spot 3 drops starch + 3 drops KI</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endParaRPr lang="en-US"/>
          </a:p>
        </p:txBody>
      </p:sp>
      <p:sp>
        <p:nvSpPr>
          <p:cNvPr id="10" name="Rectangle 9"/>
          <p:cNvSpPr/>
          <p:nvPr/>
        </p:nvSpPr>
        <p:spPr>
          <a:xfrm>
            <a:off x="4418012" y="1219200"/>
            <a:ext cx="4572000" cy="4267200"/>
          </a:xfrm>
          <a:prstGeom prst="rect">
            <a:avLst/>
          </a:prstGeom>
          <a:ln w="508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02463" y="1552365"/>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108435" y="1552365"/>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418276" y="1552365"/>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69514" y="24384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075486" y="24384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385327" y="24384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99012" y="32766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04984" y="32766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414825" y="32766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99012" y="41910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04984" y="41910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414825" y="41910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8"/>
          <p:cNvSpPr txBox="1">
            <a:spLocks/>
          </p:cNvSpPr>
          <p:nvPr/>
        </p:nvSpPr>
        <p:spPr>
          <a:xfrm>
            <a:off x="6200433" y="2587014"/>
            <a:ext cx="624606" cy="253180"/>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empty</a:t>
            </a:r>
          </a:p>
        </p:txBody>
      </p:sp>
      <p:sp>
        <p:nvSpPr>
          <p:cNvPr id="50" name="Text Placeholder 8"/>
          <p:cNvSpPr txBox="1">
            <a:spLocks/>
          </p:cNvSpPr>
          <p:nvPr/>
        </p:nvSpPr>
        <p:spPr>
          <a:xfrm>
            <a:off x="6200433" y="3475604"/>
            <a:ext cx="624606" cy="253180"/>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empty</a:t>
            </a:r>
          </a:p>
        </p:txBody>
      </p:sp>
      <p:sp>
        <p:nvSpPr>
          <p:cNvPr id="51" name="Text Placeholder 8"/>
          <p:cNvSpPr txBox="1">
            <a:spLocks/>
          </p:cNvSpPr>
          <p:nvPr/>
        </p:nvSpPr>
        <p:spPr>
          <a:xfrm>
            <a:off x="2817445" y="1552365"/>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#1           starch + amylase  0 degrees C</a:t>
            </a:r>
          </a:p>
        </p:txBody>
      </p:sp>
      <p:sp>
        <p:nvSpPr>
          <p:cNvPr id="52" name="Text Placeholder 8"/>
          <p:cNvSpPr txBox="1">
            <a:spLocks/>
          </p:cNvSpPr>
          <p:nvPr/>
        </p:nvSpPr>
        <p:spPr>
          <a:xfrm>
            <a:off x="2802945" y="2438400"/>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#2          starch + amylase  100 degrees C</a:t>
            </a:r>
          </a:p>
        </p:txBody>
      </p:sp>
      <p:sp>
        <p:nvSpPr>
          <p:cNvPr id="57" name="Text Placeholder 8"/>
          <p:cNvSpPr txBox="1">
            <a:spLocks/>
          </p:cNvSpPr>
          <p:nvPr/>
        </p:nvSpPr>
        <p:spPr>
          <a:xfrm>
            <a:off x="2809832" y="3276600"/>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#3          water + starch      37 degrees C</a:t>
            </a:r>
          </a:p>
        </p:txBody>
      </p:sp>
      <p:sp>
        <p:nvSpPr>
          <p:cNvPr id="59" name="Text Placeholder 8"/>
          <p:cNvSpPr txBox="1">
            <a:spLocks/>
          </p:cNvSpPr>
          <p:nvPr/>
        </p:nvSpPr>
        <p:spPr>
          <a:xfrm>
            <a:off x="2597539" y="4143165"/>
            <a:ext cx="1803946"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#4                   water + dilute amylase                     37 degrees C</a:t>
            </a:r>
          </a:p>
        </p:txBody>
      </p:sp>
      <p:sp>
        <p:nvSpPr>
          <p:cNvPr id="60" name="Text Placeholder 8"/>
          <p:cNvSpPr txBox="1">
            <a:spLocks/>
          </p:cNvSpPr>
          <p:nvPr/>
        </p:nvSpPr>
        <p:spPr>
          <a:xfrm>
            <a:off x="5497354" y="5613085"/>
            <a:ext cx="2413315"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#5                                   water + concentrated amylase                     37 degrees C</a:t>
            </a:r>
          </a:p>
        </p:txBody>
      </p:sp>
      <p:sp>
        <p:nvSpPr>
          <p:cNvPr id="62" name="Text Placeholder 8"/>
          <p:cNvSpPr txBox="1">
            <a:spLocks/>
          </p:cNvSpPr>
          <p:nvPr/>
        </p:nvSpPr>
        <p:spPr>
          <a:xfrm>
            <a:off x="9119501" y="1534195"/>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#9           starch + amylase  22 degrees C</a:t>
            </a:r>
          </a:p>
        </p:txBody>
      </p:sp>
      <p:sp>
        <p:nvSpPr>
          <p:cNvPr id="63" name="Text Placeholder 8"/>
          <p:cNvSpPr txBox="1">
            <a:spLocks/>
          </p:cNvSpPr>
          <p:nvPr/>
        </p:nvSpPr>
        <p:spPr>
          <a:xfrm>
            <a:off x="9119501" y="2438400"/>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#8            starch + amylase                 37 degrees C, pH=1</a:t>
            </a:r>
          </a:p>
        </p:txBody>
      </p:sp>
      <p:sp>
        <p:nvSpPr>
          <p:cNvPr id="64" name="Text Placeholder 8"/>
          <p:cNvSpPr txBox="1">
            <a:spLocks/>
          </p:cNvSpPr>
          <p:nvPr/>
        </p:nvSpPr>
        <p:spPr>
          <a:xfrm>
            <a:off x="9119501" y="3276600"/>
            <a:ext cx="169931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#7               starch + amylase                 37 degrees C, pH=14</a:t>
            </a:r>
          </a:p>
        </p:txBody>
      </p:sp>
      <p:sp>
        <p:nvSpPr>
          <p:cNvPr id="65" name="Text Placeholder 8"/>
          <p:cNvSpPr txBox="1">
            <a:spLocks/>
          </p:cNvSpPr>
          <p:nvPr/>
        </p:nvSpPr>
        <p:spPr>
          <a:xfrm>
            <a:off x="9133335" y="4229100"/>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#6            starch + amylase                 37 degrees C, pH=7</a:t>
            </a:r>
          </a:p>
        </p:txBody>
      </p:sp>
      <p:sp>
        <p:nvSpPr>
          <p:cNvPr id="67" name="Text Placeholder 3"/>
          <p:cNvSpPr txBox="1">
            <a:spLocks/>
          </p:cNvSpPr>
          <p:nvPr/>
        </p:nvSpPr>
        <p:spPr>
          <a:xfrm rot="21228145">
            <a:off x="185959" y="5290982"/>
            <a:ext cx="4019817" cy="1209565"/>
          </a:xfrm>
          <a:prstGeom prst="rect">
            <a:avLst/>
          </a:prstGeom>
          <a:solidFill>
            <a:srgbClr val="FFFF00"/>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sz="1800" dirty="0">
                <a:solidFill>
                  <a:schemeClr val="bg1"/>
                </a:solidFill>
              </a:rPr>
              <a:t>Make sure to use the correct dropper for each sample! </a:t>
            </a:r>
            <a:r>
              <a:rPr lang="en-US" sz="1800" b="1" dirty="0">
                <a:solidFill>
                  <a:schemeClr val="bg1"/>
                </a:solidFill>
              </a:rPr>
              <a:t>Ex. Use dropper #1 to get the sample from test tube #1!</a:t>
            </a:r>
          </a:p>
        </p:txBody>
      </p:sp>
      <p:sp>
        <p:nvSpPr>
          <p:cNvPr id="68" name="Title 1"/>
          <p:cNvSpPr txBox="1">
            <a:spLocks/>
          </p:cNvSpPr>
          <p:nvPr/>
        </p:nvSpPr>
        <p:spPr>
          <a:xfrm>
            <a:off x="228404" y="2642603"/>
            <a:ext cx="1803946" cy="1700440"/>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solidFill>
                  <a:schemeClr val="bg1"/>
                </a:solidFill>
              </a:rPr>
              <a:t>Place your welled plate on top of a paper towel.</a:t>
            </a:r>
          </a:p>
          <a:p>
            <a:r>
              <a:rPr lang="en-US" sz="1400" dirty="0">
                <a:solidFill>
                  <a:schemeClr val="bg1"/>
                </a:solidFill>
              </a:rPr>
              <a:t>Label the paper towel to correspond to the wells as shown here </a:t>
            </a:r>
            <a:r>
              <a:rPr lang="en-US" sz="1400" dirty="0">
                <a:solidFill>
                  <a:schemeClr val="bg1"/>
                </a:solidFill>
                <a:sym typeface="Wingdings" panose="05000000000000000000" pitchFamily="2" charset="2"/>
              </a:rPr>
              <a:t> </a:t>
            </a:r>
            <a:br>
              <a:rPr lang="en-US" sz="2400" dirty="0">
                <a:solidFill>
                  <a:schemeClr val="bg1"/>
                </a:solidFill>
              </a:rPr>
            </a:b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81582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589212" y="152400"/>
            <a:ext cx="8305800" cy="6705600"/>
          </a:xfrm>
          <a:prstGeom prst="rect">
            <a:avLst/>
          </a:prstGeom>
          <a:ln w="508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2415" y="264928"/>
            <a:ext cx="1803946" cy="3316472"/>
          </a:xfrm>
        </p:spPr>
        <p:txBody>
          <a:bodyPr>
            <a:noAutofit/>
          </a:bodyPr>
          <a:lstStyle/>
          <a:p>
            <a:r>
              <a:rPr lang="en-US" sz="2400" dirty="0">
                <a:solidFill>
                  <a:schemeClr val="bg1"/>
                </a:solidFill>
              </a:rPr>
              <a:t>1) Add 3 drops of iodine potassium iodide, aka </a:t>
            </a:r>
            <a:r>
              <a:rPr lang="en-US" sz="2400" dirty="0" err="1">
                <a:solidFill>
                  <a:schemeClr val="bg1"/>
                </a:solidFill>
              </a:rPr>
              <a:t>Lugol’s</a:t>
            </a:r>
            <a:r>
              <a:rPr lang="en-US" sz="2400" dirty="0">
                <a:solidFill>
                  <a:schemeClr val="bg1"/>
                </a:solidFill>
              </a:rPr>
              <a:t> solution (IKI) to each well.</a:t>
            </a:r>
            <a:br>
              <a:rPr lang="en-US" sz="2400" dirty="0">
                <a:solidFill>
                  <a:schemeClr val="bg1"/>
                </a:solidFill>
              </a:rPr>
            </a:br>
            <a:endParaRPr lang="en-US" sz="2400" dirty="0">
              <a:solidFill>
                <a:schemeClr val="bg1"/>
              </a:solidFill>
            </a:endParaRPr>
          </a:p>
        </p:txBody>
      </p:sp>
      <p:sp>
        <p:nvSpPr>
          <p:cNvPr id="9" name="Text Placeholder 8"/>
          <p:cNvSpPr>
            <a:spLocks noGrp="1"/>
          </p:cNvSpPr>
          <p:nvPr>
            <p:ph type="body" idx="1"/>
          </p:nvPr>
        </p:nvSpPr>
        <p:spPr>
          <a:xfrm>
            <a:off x="5927991" y="409365"/>
            <a:ext cx="1249211" cy="626766"/>
          </a:xfrm>
        </p:spPr>
        <p:style>
          <a:lnRef idx="3">
            <a:schemeClr val="lt1"/>
          </a:lnRef>
          <a:fillRef idx="1">
            <a:schemeClr val="accent1"/>
          </a:fillRef>
          <a:effectRef idx="1">
            <a:schemeClr val="accent1"/>
          </a:effectRef>
          <a:fontRef idx="minor">
            <a:schemeClr val="lt1"/>
          </a:fontRef>
        </p:style>
        <p:txBody>
          <a:bodyPr/>
          <a:lstStyle/>
          <a:p>
            <a:pPr algn="ctr"/>
            <a:r>
              <a:rPr lang="en-US" sz="1100" b="1" dirty="0">
                <a:solidFill>
                  <a:schemeClr val="bg1"/>
                </a:solidFill>
              </a:rPr>
              <a:t>Reference spot 3 drops starch + 3 drops KI</a:t>
            </a:r>
          </a:p>
        </p:txBody>
      </p:sp>
      <p:pic>
        <p:nvPicPr>
          <p:cNvPr id="34" name="Content Placeholder 10" descr="Log in | Sign Up Upload Clipart"/>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5812458">
            <a:off x="3661023" y="202084"/>
            <a:ext cx="1249727" cy="1337202"/>
          </a:xfrm>
        </p:spPr>
      </p:pic>
      <p:sp>
        <p:nvSpPr>
          <p:cNvPr id="8" name="Text Placeholder 7"/>
          <p:cNvSpPr>
            <a:spLocks noGrp="1"/>
          </p:cNvSpPr>
          <p:nvPr>
            <p:ph type="body" sz="quarter" idx="3"/>
          </p:nvPr>
        </p:nvSpPr>
        <p:spPr/>
        <p:txBody>
          <a:bodyPr/>
          <a:lstStyle/>
          <a:p>
            <a:endParaRPr lang="en-US"/>
          </a:p>
        </p:txBody>
      </p:sp>
      <p:pic>
        <p:nvPicPr>
          <p:cNvPr id="3" name="Content Placeholder 2" descr="Log in | Sign Up Upload Clipart"/>
          <p:cNvPicPr>
            <a:picLocks noGrp="1" noChangeAspect="1"/>
          </p:cNvPicPr>
          <p:nvPr>
            <p:ph sz="quarter" idx="4"/>
          </p:nvPr>
        </p:nvPicPr>
        <p:blipFill>
          <a:blip r:embed="rId3"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4507522" y="1231212"/>
            <a:ext cx="1592650" cy="1287392"/>
          </a:xfrm>
        </p:spPr>
      </p:pic>
      <p:sp>
        <p:nvSpPr>
          <p:cNvPr id="10" name="Rectangle 9"/>
          <p:cNvSpPr/>
          <p:nvPr/>
        </p:nvSpPr>
        <p:spPr>
          <a:xfrm>
            <a:off x="4418012" y="1219200"/>
            <a:ext cx="4572000" cy="4267200"/>
          </a:xfrm>
          <a:prstGeom prst="rect">
            <a:avLst/>
          </a:prstGeom>
          <a:ln w="508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02463" y="1552365"/>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108435" y="1552365"/>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418276" y="1552365"/>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69514" y="24384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075486" y="24384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385327" y="24384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99012" y="32766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04984" y="32766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414825" y="32766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99012" y="41910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04984" y="41910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414825" y="41910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8"/>
          <p:cNvSpPr txBox="1">
            <a:spLocks/>
          </p:cNvSpPr>
          <p:nvPr/>
        </p:nvSpPr>
        <p:spPr>
          <a:xfrm>
            <a:off x="6200433" y="2587014"/>
            <a:ext cx="624606" cy="253180"/>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empty</a:t>
            </a:r>
          </a:p>
        </p:txBody>
      </p:sp>
      <p:sp>
        <p:nvSpPr>
          <p:cNvPr id="50" name="Text Placeholder 8"/>
          <p:cNvSpPr txBox="1">
            <a:spLocks/>
          </p:cNvSpPr>
          <p:nvPr/>
        </p:nvSpPr>
        <p:spPr>
          <a:xfrm>
            <a:off x="6200433" y="3475604"/>
            <a:ext cx="624606" cy="253180"/>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empty</a:t>
            </a:r>
          </a:p>
        </p:txBody>
      </p:sp>
      <p:sp>
        <p:nvSpPr>
          <p:cNvPr id="51" name="Text Placeholder 8"/>
          <p:cNvSpPr txBox="1">
            <a:spLocks/>
          </p:cNvSpPr>
          <p:nvPr/>
        </p:nvSpPr>
        <p:spPr>
          <a:xfrm>
            <a:off x="2817445" y="1552365"/>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#1           starch + amylase  0 degrees C</a:t>
            </a:r>
          </a:p>
        </p:txBody>
      </p:sp>
      <p:sp>
        <p:nvSpPr>
          <p:cNvPr id="52" name="Text Placeholder 8"/>
          <p:cNvSpPr txBox="1">
            <a:spLocks/>
          </p:cNvSpPr>
          <p:nvPr/>
        </p:nvSpPr>
        <p:spPr>
          <a:xfrm>
            <a:off x="2802945" y="2438400"/>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#2          starch + amylase  100 degrees C</a:t>
            </a:r>
          </a:p>
        </p:txBody>
      </p:sp>
      <p:sp>
        <p:nvSpPr>
          <p:cNvPr id="57" name="Text Placeholder 8"/>
          <p:cNvSpPr txBox="1">
            <a:spLocks/>
          </p:cNvSpPr>
          <p:nvPr/>
        </p:nvSpPr>
        <p:spPr>
          <a:xfrm>
            <a:off x="2809832" y="3276600"/>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#3          water + starch      37 degrees C</a:t>
            </a:r>
          </a:p>
        </p:txBody>
      </p:sp>
      <p:sp>
        <p:nvSpPr>
          <p:cNvPr id="59" name="Text Placeholder 8"/>
          <p:cNvSpPr txBox="1">
            <a:spLocks/>
          </p:cNvSpPr>
          <p:nvPr/>
        </p:nvSpPr>
        <p:spPr>
          <a:xfrm>
            <a:off x="2597539" y="4143165"/>
            <a:ext cx="1803946"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#4                   water + dilute amylase                     37 degrees C</a:t>
            </a:r>
          </a:p>
        </p:txBody>
      </p:sp>
      <p:sp>
        <p:nvSpPr>
          <p:cNvPr id="60" name="Text Placeholder 8"/>
          <p:cNvSpPr txBox="1">
            <a:spLocks/>
          </p:cNvSpPr>
          <p:nvPr/>
        </p:nvSpPr>
        <p:spPr>
          <a:xfrm>
            <a:off x="5497354" y="5613085"/>
            <a:ext cx="2413315"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#5                                   water + concentrated amylase                     37 degrees C</a:t>
            </a:r>
          </a:p>
        </p:txBody>
      </p:sp>
      <p:sp>
        <p:nvSpPr>
          <p:cNvPr id="62" name="Text Placeholder 8"/>
          <p:cNvSpPr txBox="1">
            <a:spLocks/>
          </p:cNvSpPr>
          <p:nvPr/>
        </p:nvSpPr>
        <p:spPr>
          <a:xfrm>
            <a:off x="9119501" y="1534195"/>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#9           starch + amylase  22 degrees C</a:t>
            </a:r>
          </a:p>
        </p:txBody>
      </p:sp>
      <p:sp>
        <p:nvSpPr>
          <p:cNvPr id="63" name="Text Placeholder 8"/>
          <p:cNvSpPr txBox="1">
            <a:spLocks/>
          </p:cNvSpPr>
          <p:nvPr/>
        </p:nvSpPr>
        <p:spPr>
          <a:xfrm>
            <a:off x="9119501" y="2438400"/>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#8            starch + amylase                 37 degrees C, pH=1</a:t>
            </a:r>
          </a:p>
        </p:txBody>
      </p:sp>
      <p:sp>
        <p:nvSpPr>
          <p:cNvPr id="64" name="Text Placeholder 8"/>
          <p:cNvSpPr txBox="1">
            <a:spLocks/>
          </p:cNvSpPr>
          <p:nvPr/>
        </p:nvSpPr>
        <p:spPr>
          <a:xfrm>
            <a:off x="9119501" y="3276600"/>
            <a:ext cx="169931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#7               starch + amylase                 37 degrees C, pH=14</a:t>
            </a:r>
          </a:p>
        </p:txBody>
      </p:sp>
      <p:sp>
        <p:nvSpPr>
          <p:cNvPr id="65" name="Text Placeholder 8"/>
          <p:cNvSpPr txBox="1">
            <a:spLocks/>
          </p:cNvSpPr>
          <p:nvPr/>
        </p:nvSpPr>
        <p:spPr>
          <a:xfrm>
            <a:off x="9133335" y="4229100"/>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#6            starch + amylase                 37 degrees C, pH=7</a:t>
            </a:r>
          </a:p>
        </p:txBody>
      </p:sp>
      <p:sp>
        <p:nvSpPr>
          <p:cNvPr id="68" name="Title 1"/>
          <p:cNvSpPr txBox="1">
            <a:spLocks/>
          </p:cNvSpPr>
          <p:nvPr/>
        </p:nvSpPr>
        <p:spPr>
          <a:xfrm>
            <a:off x="228404" y="2642603"/>
            <a:ext cx="1803946" cy="1700440"/>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2400" dirty="0">
                <a:solidFill>
                  <a:schemeClr val="bg1"/>
                </a:solidFill>
              </a:rPr>
            </a:br>
            <a:br>
              <a:rPr lang="en-US" sz="2400" dirty="0">
                <a:solidFill>
                  <a:schemeClr val="bg1"/>
                </a:solidFill>
              </a:rPr>
            </a:br>
            <a:endParaRPr lang="en-US" sz="2400" dirty="0">
              <a:solidFill>
                <a:schemeClr val="bg1"/>
              </a:solidFill>
            </a:endParaRPr>
          </a:p>
        </p:txBody>
      </p:sp>
      <p:pic>
        <p:nvPicPr>
          <p:cNvPr id="33" name="Picture 3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70905" y="3728784"/>
            <a:ext cx="2438400" cy="3276600"/>
          </a:xfrm>
          <a:prstGeom prst="rect">
            <a:avLst/>
          </a:prstGeom>
        </p:spPr>
      </p:pic>
      <p:sp>
        <p:nvSpPr>
          <p:cNvPr id="35" name="Text Placeholder 2"/>
          <p:cNvSpPr txBox="1">
            <a:spLocks/>
          </p:cNvSpPr>
          <p:nvPr/>
        </p:nvSpPr>
        <p:spPr>
          <a:xfrm>
            <a:off x="517138" y="4696407"/>
            <a:ext cx="1252660" cy="945504"/>
          </a:xfrm>
          <a:prstGeom prst="rect">
            <a:avLst/>
          </a:prstGeom>
          <a:noFill/>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dk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dk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dk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9pPr>
          </a:lstStyle>
          <a:p>
            <a:pPr algn="ctr"/>
            <a:r>
              <a:rPr lang="en-US" sz="1800" b="1" dirty="0"/>
              <a:t>IKI</a:t>
            </a:r>
          </a:p>
          <a:p>
            <a:pPr algn="ctr"/>
            <a:r>
              <a:rPr lang="en-US" sz="1800" b="1" dirty="0"/>
              <a:t>( </a:t>
            </a:r>
            <a:r>
              <a:rPr lang="en-US" sz="1800" b="1" dirty="0" err="1"/>
              <a:t>Lugol’s</a:t>
            </a:r>
            <a:r>
              <a:rPr lang="en-US" sz="1800" b="1" dirty="0"/>
              <a:t> )</a:t>
            </a:r>
          </a:p>
        </p:txBody>
      </p:sp>
      <p:pic>
        <p:nvPicPr>
          <p:cNvPr id="39" name="Content Placeholder 2" descr="Log in | Sign Up Upload Clipart"/>
          <p:cNvPicPr>
            <a:picLocks noChangeAspect="1"/>
          </p:cNvPicPr>
          <p:nvPr/>
        </p:nvPicPr>
        <p:blipFill>
          <a:blip r:embed="rId3"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7101571" y="2132741"/>
            <a:ext cx="1592650" cy="1287392"/>
          </a:xfrm>
          <a:prstGeom prst="rect">
            <a:avLst/>
          </a:prstGeom>
        </p:spPr>
      </p:pic>
      <p:pic>
        <p:nvPicPr>
          <p:cNvPr id="53" name="Content Placeholder 2" descr="Log in | Sign Up Upload Clipart"/>
          <p:cNvPicPr>
            <a:picLocks noChangeAspect="1"/>
          </p:cNvPicPr>
          <p:nvPr/>
        </p:nvPicPr>
        <p:blipFill>
          <a:blip r:embed="rId3"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7131641" y="2958498"/>
            <a:ext cx="1592650" cy="1287392"/>
          </a:xfrm>
          <a:prstGeom prst="rect">
            <a:avLst/>
          </a:prstGeom>
        </p:spPr>
      </p:pic>
      <p:pic>
        <p:nvPicPr>
          <p:cNvPr id="54" name="Content Placeholder 2" descr="Log in | Sign Up Upload Clipart"/>
          <p:cNvPicPr>
            <a:picLocks noChangeAspect="1"/>
          </p:cNvPicPr>
          <p:nvPr/>
        </p:nvPicPr>
        <p:blipFill>
          <a:blip r:embed="rId3"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7136587" y="3890204"/>
            <a:ext cx="1592650" cy="1287392"/>
          </a:xfrm>
          <a:prstGeom prst="rect">
            <a:avLst/>
          </a:prstGeom>
        </p:spPr>
      </p:pic>
      <p:pic>
        <p:nvPicPr>
          <p:cNvPr id="55" name="Content Placeholder 2" descr="Log in | Sign Up Upload Clipart"/>
          <p:cNvPicPr>
            <a:picLocks noChangeAspect="1"/>
          </p:cNvPicPr>
          <p:nvPr/>
        </p:nvPicPr>
        <p:blipFill>
          <a:blip r:embed="rId3"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5813912" y="3881767"/>
            <a:ext cx="1592650" cy="1287392"/>
          </a:xfrm>
          <a:prstGeom prst="rect">
            <a:avLst/>
          </a:prstGeom>
        </p:spPr>
      </p:pic>
      <p:pic>
        <p:nvPicPr>
          <p:cNvPr id="56" name="Content Placeholder 2" descr="Log in | Sign Up Upload Clipart"/>
          <p:cNvPicPr>
            <a:picLocks noChangeAspect="1"/>
          </p:cNvPicPr>
          <p:nvPr/>
        </p:nvPicPr>
        <p:blipFill>
          <a:blip r:embed="rId3"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4553872" y="3884993"/>
            <a:ext cx="1592650" cy="1287392"/>
          </a:xfrm>
          <a:prstGeom prst="rect">
            <a:avLst/>
          </a:prstGeom>
        </p:spPr>
      </p:pic>
      <p:pic>
        <p:nvPicPr>
          <p:cNvPr id="58" name="Content Placeholder 2" descr="Log in | Sign Up Upload Clipart"/>
          <p:cNvPicPr>
            <a:picLocks noChangeAspect="1"/>
          </p:cNvPicPr>
          <p:nvPr/>
        </p:nvPicPr>
        <p:blipFill>
          <a:blip r:embed="rId3"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4557660" y="2973313"/>
            <a:ext cx="1592650" cy="1287392"/>
          </a:xfrm>
          <a:prstGeom prst="rect">
            <a:avLst/>
          </a:prstGeom>
        </p:spPr>
      </p:pic>
      <p:pic>
        <p:nvPicPr>
          <p:cNvPr id="61" name="Content Placeholder 2" descr="Log in | Sign Up Upload Clipart"/>
          <p:cNvPicPr>
            <a:picLocks noChangeAspect="1"/>
          </p:cNvPicPr>
          <p:nvPr/>
        </p:nvPicPr>
        <p:blipFill>
          <a:blip r:embed="rId3"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5835464" y="1273316"/>
            <a:ext cx="1592650" cy="1287392"/>
          </a:xfrm>
          <a:prstGeom prst="rect">
            <a:avLst/>
          </a:prstGeom>
        </p:spPr>
      </p:pic>
      <p:pic>
        <p:nvPicPr>
          <p:cNvPr id="66" name="Content Placeholder 2" descr="Log in | Sign Up Upload Clipart"/>
          <p:cNvPicPr>
            <a:picLocks noChangeAspect="1"/>
          </p:cNvPicPr>
          <p:nvPr/>
        </p:nvPicPr>
        <p:blipFill>
          <a:blip r:embed="rId3"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4490614" y="2076768"/>
            <a:ext cx="1592650" cy="1287392"/>
          </a:xfrm>
          <a:prstGeom prst="rect">
            <a:avLst/>
          </a:prstGeom>
        </p:spPr>
      </p:pic>
      <p:pic>
        <p:nvPicPr>
          <p:cNvPr id="69" name="Content Placeholder 2" descr="Log in | Sign Up Upload Clipart"/>
          <p:cNvPicPr>
            <a:picLocks noChangeAspect="1"/>
          </p:cNvPicPr>
          <p:nvPr/>
        </p:nvPicPr>
        <p:blipFill>
          <a:blip r:embed="rId3"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7114344" y="1269312"/>
            <a:ext cx="1592650" cy="1287392"/>
          </a:xfrm>
          <a:prstGeom prst="rect">
            <a:avLst/>
          </a:prstGeom>
        </p:spPr>
      </p:pic>
      <p:pic>
        <p:nvPicPr>
          <p:cNvPr id="72" name="Picture 71" descr="Water droplet by mbalax - Water droplet."/>
          <p:cNvPicPr>
            <a:picLocks noChangeAspect="1"/>
          </p:cNvPicPr>
          <p:nvPr/>
        </p:nvPicPr>
        <p:blipFill>
          <a:blip r:embed="rId6"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rot="20229318" flipH="1">
            <a:off x="4973658" y="1425778"/>
            <a:ext cx="168967" cy="237386"/>
          </a:xfrm>
          <a:prstGeom prst="rect">
            <a:avLst/>
          </a:prstGeom>
        </p:spPr>
      </p:pic>
      <p:sp>
        <p:nvSpPr>
          <p:cNvPr id="12" name="Rounded Rectangle 11"/>
          <p:cNvSpPr/>
          <p:nvPr/>
        </p:nvSpPr>
        <p:spPr>
          <a:xfrm rot="10800000">
            <a:off x="434790" y="5760468"/>
            <a:ext cx="1391305" cy="781300"/>
          </a:xfrm>
          <a:custGeom>
            <a:avLst/>
            <a:gdLst>
              <a:gd name="connsiteX0" fmla="*/ 0 w 1345585"/>
              <a:gd name="connsiteY0" fmla="*/ 156689 h 940115"/>
              <a:gd name="connsiteX1" fmla="*/ 156689 w 1345585"/>
              <a:gd name="connsiteY1" fmla="*/ 0 h 940115"/>
              <a:gd name="connsiteX2" fmla="*/ 1188896 w 1345585"/>
              <a:gd name="connsiteY2" fmla="*/ 0 h 940115"/>
              <a:gd name="connsiteX3" fmla="*/ 1345585 w 1345585"/>
              <a:gd name="connsiteY3" fmla="*/ 156689 h 940115"/>
              <a:gd name="connsiteX4" fmla="*/ 1345585 w 1345585"/>
              <a:gd name="connsiteY4" fmla="*/ 783426 h 940115"/>
              <a:gd name="connsiteX5" fmla="*/ 1188896 w 1345585"/>
              <a:gd name="connsiteY5" fmla="*/ 940115 h 940115"/>
              <a:gd name="connsiteX6" fmla="*/ 156689 w 1345585"/>
              <a:gd name="connsiteY6" fmla="*/ 940115 h 940115"/>
              <a:gd name="connsiteX7" fmla="*/ 0 w 1345585"/>
              <a:gd name="connsiteY7" fmla="*/ 783426 h 940115"/>
              <a:gd name="connsiteX8" fmla="*/ 0 w 1345585"/>
              <a:gd name="connsiteY8" fmla="*/ 156689 h 940115"/>
              <a:gd name="connsiteX0" fmla="*/ 0 w 1379875"/>
              <a:gd name="connsiteY0" fmla="*/ 156689 h 940115"/>
              <a:gd name="connsiteX1" fmla="*/ 156689 w 1379875"/>
              <a:gd name="connsiteY1" fmla="*/ 0 h 940115"/>
              <a:gd name="connsiteX2" fmla="*/ 1188896 w 1379875"/>
              <a:gd name="connsiteY2" fmla="*/ 0 h 940115"/>
              <a:gd name="connsiteX3" fmla="*/ 1379875 w 1379875"/>
              <a:gd name="connsiteY3" fmla="*/ 419579 h 940115"/>
              <a:gd name="connsiteX4" fmla="*/ 1345585 w 1379875"/>
              <a:gd name="connsiteY4" fmla="*/ 783426 h 940115"/>
              <a:gd name="connsiteX5" fmla="*/ 1188896 w 1379875"/>
              <a:gd name="connsiteY5" fmla="*/ 940115 h 940115"/>
              <a:gd name="connsiteX6" fmla="*/ 156689 w 1379875"/>
              <a:gd name="connsiteY6" fmla="*/ 940115 h 940115"/>
              <a:gd name="connsiteX7" fmla="*/ 0 w 1379875"/>
              <a:gd name="connsiteY7" fmla="*/ 783426 h 940115"/>
              <a:gd name="connsiteX8" fmla="*/ 0 w 1379875"/>
              <a:gd name="connsiteY8" fmla="*/ 156689 h 940115"/>
              <a:gd name="connsiteX0" fmla="*/ 0 w 1379875"/>
              <a:gd name="connsiteY0" fmla="*/ 156689 h 981061"/>
              <a:gd name="connsiteX1" fmla="*/ 156689 w 1379875"/>
              <a:gd name="connsiteY1" fmla="*/ 0 h 981061"/>
              <a:gd name="connsiteX2" fmla="*/ 1188896 w 1379875"/>
              <a:gd name="connsiteY2" fmla="*/ 0 h 981061"/>
              <a:gd name="connsiteX3" fmla="*/ 1379875 w 1379875"/>
              <a:gd name="connsiteY3" fmla="*/ 419579 h 981061"/>
              <a:gd name="connsiteX4" fmla="*/ 1357015 w 1379875"/>
              <a:gd name="connsiteY4" fmla="*/ 943446 h 981061"/>
              <a:gd name="connsiteX5" fmla="*/ 1188896 w 1379875"/>
              <a:gd name="connsiteY5" fmla="*/ 940115 h 981061"/>
              <a:gd name="connsiteX6" fmla="*/ 156689 w 1379875"/>
              <a:gd name="connsiteY6" fmla="*/ 940115 h 981061"/>
              <a:gd name="connsiteX7" fmla="*/ 0 w 1379875"/>
              <a:gd name="connsiteY7" fmla="*/ 783426 h 981061"/>
              <a:gd name="connsiteX8" fmla="*/ 0 w 1379875"/>
              <a:gd name="connsiteY8" fmla="*/ 156689 h 981061"/>
              <a:gd name="connsiteX0" fmla="*/ 11430 w 1391305"/>
              <a:gd name="connsiteY0" fmla="*/ 156689 h 981061"/>
              <a:gd name="connsiteX1" fmla="*/ 168119 w 1391305"/>
              <a:gd name="connsiteY1" fmla="*/ 0 h 981061"/>
              <a:gd name="connsiteX2" fmla="*/ 1200326 w 1391305"/>
              <a:gd name="connsiteY2" fmla="*/ 0 h 981061"/>
              <a:gd name="connsiteX3" fmla="*/ 1391305 w 1391305"/>
              <a:gd name="connsiteY3" fmla="*/ 419579 h 981061"/>
              <a:gd name="connsiteX4" fmla="*/ 1368445 w 1391305"/>
              <a:gd name="connsiteY4" fmla="*/ 943446 h 981061"/>
              <a:gd name="connsiteX5" fmla="*/ 1200326 w 1391305"/>
              <a:gd name="connsiteY5" fmla="*/ 940115 h 981061"/>
              <a:gd name="connsiteX6" fmla="*/ 168119 w 1391305"/>
              <a:gd name="connsiteY6" fmla="*/ 940115 h 981061"/>
              <a:gd name="connsiteX7" fmla="*/ 0 w 1391305"/>
              <a:gd name="connsiteY7" fmla="*/ 909156 h 981061"/>
              <a:gd name="connsiteX8" fmla="*/ 11430 w 1391305"/>
              <a:gd name="connsiteY8" fmla="*/ 156689 h 981061"/>
              <a:gd name="connsiteX0" fmla="*/ 11430 w 1391305"/>
              <a:gd name="connsiteY0" fmla="*/ 156689 h 981061"/>
              <a:gd name="connsiteX1" fmla="*/ 168119 w 1391305"/>
              <a:gd name="connsiteY1" fmla="*/ 0 h 981061"/>
              <a:gd name="connsiteX2" fmla="*/ 1188896 w 1391305"/>
              <a:gd name="connsiteY2" fmla="*/ 22860 h 981061"/>
              <a:gd name="connsiteX3" fmla="*/ 1391305 w 1391305"/>
              <a:gd name="connsiteY3" fmla="*/ 419579 h 981061"/>
              <a:gd name="connsiteX4" fmla="*/ 1368445 w 1391305"/>
              <a:gd name="connsiteY4" fmla="*/ 943446 h 981061"/>
              <a:gd name="connsiteX5" fmla="*/ 1200326 w 1391305"/>
              <a:gd name="connsiteY5" fmla="*/ 940115 h 981061"/>
              <a:gd name="connsiteX6" fmla="*/ 168119 w 1391305"/>
              <a:gd name="connsiteY6" fmla="*/ 940115 h 981061"/>
              <a:gd name="connsiteX7" fmla="*/ 0 w 1391305"/>
              <a:gd name="connsiteY7" fmla="*/ 909156 h 981061"/>
              <a:gd name="connsiteX8" fmla="*/ 11430 w 1391305"/>
              <a:gd name="connsiteY8" fmla="*/ 156689 h 981061"/>
              <a:gd name="connsiteX0" fmla="*/ 11430 w 1391305"/>
              <a:gd name="connsiteY0" fmla="*/ 145259 h 969631"/>
              <a:gd name="connsiteX1" fmla="*/ 373859 w 1391305"/>
              <a:gd name="connsiteY1" fmla="*/ 0 h 969631"/>
              <a:gd name="connsiteX2" fmla="*/ 1188896 w 1391305"/>
              <a:gd name="connsiteY2" fmla="*/ 1143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11430 w 1391305"/>
              <a:gd name="connsiteY8" fmla="*/ 145259 h 969631"/>
              <a:gd name="connsiteX0" fmla="*/ 0 w 1391305"/>
              <a:gd name="connsiteY0" fmla="*/ 168119 h 969631"/>
              <a:gd name="connsiteX1" fmla="*/ 373859 w 1391305"/>
              <a:gd name="connsiteY1" fmla="*/ 0 h 969631"/>
              <a:gd name="connsiteX2" fmla="*/ 1188896 w 1391305"/>
              <a:gd name="connsiteY2" fmla="*/ 1143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0 w 1391305"/>
              <a:gd name="connsiteY8" fmla="*/ 168119 h 969631"/>
              <a:gd name="connsiteX0" fmla="*/ 0 w 1391305"/>
              <a:gd name="connsiteY0" fmla="*/ 168119 h 969631"/>
              <a:gd name="connsiteX1" fmla="*/ 373859 w 1391305"/>
              <a:gd name="connsiteY1" fmla="*/ 0 h 969631"/>
              <a:gd name="connsiteX2" fmla="*/ 1131746 w 1391305"/>
              <a:gd name="connsiteY2" fmla="*/ 4572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0 w 1391305"/>
              <a:gd name="connsiteY8" fmla="*/ 168119 h 969631"/>
              <a:gd name="connsiteX0" fmla="*/ 0 w 1391305"/>
              <a:gd name="connsiteY0" fmla="*/ 168119 h 969631"/>
              <a:gd name="connsiteX1" fmla="*/ 373859 w 1391305"/>
              <a:gd name="connsiteY1" fmla="*/ 0 h 969631"/>
              <a:gd name="connsiteX2" fmla="*/ 1131746 w 1391305"/>
              <a:gd name="connsiteY2" fmla="*/ 4572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0 w 1391305"/>
              <a:gd name="connsiteY8" fmla="*/ 168119 h 969631"/>
              <a:gd name="connsiteX0" fmla="*/ 0 w 1391305"/>
              <a:gd name="connsiteY0" fmla="*/ 168119 h 969631"/>
              <a:gd name="connsiteX1" fmla="*/ 373859 w 1391305"/>
              <a:gd name="connsiteY1" fmla="*/ 0 h 969631"/>
              <a:gd name="connsiteX2" fmla="*/ 1131746 w 1391305"/>
              <a:gd name="connsiteY2" fmla="*/ 4572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0 w 1391305"/>
              <a:gd name="connsiteY8" fmla="*/ 168119 h 969631"/>
              <a:gd name="connsiteX0" fmla="*/ 0 w 1391305"/>
              <a:gd name="connsiteY0" fmla="*/ 168119 h 969631"/>
              <a:gd name="connsiteX1" fmla="*/ 373859 w 1391305"/>
              <a:gd name="connsiteY1" fmla="*/ 0 h 969631"/>
              <a:gd name="connsiteX2" fmla="*/ 1131746 w 1391305"/>
              <a:gd name="connsiteY2" fmla="*/ 4572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0 w 1391305"/>
              <a:gd name="connsiteY8" fmla="*/ 168119 h 969631"/>
              <a:gd name="connsiteX0" fmla="*/ 0 w 1391305"/>
              <a:gd name="connsiteY0" fmla="*/ 168119 h 969631"/>
              <a:gd name="connsiteX1" fmla="*/ 373859 w 1391305"/>
              <a:gd name="connsiteY1" fmla="*/ 0 h 969631"/>
              <a:gd name="connsiteX2" fmla="*/ 1131746 w 1391305"/>
              <a:gd name="connsiteY2" fmla="*/ 4572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0 w 1391305"/>
              <a:gd name="connsiteY8" fmla="*/ 168119 h 96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305" h="969631">
                <a:moveTo>
                  <a:pt x="0" y="168119"/>
                </a:moveTo>
                <a:cubicBezTo>
                  <a:pt x="171450" y="35862"/>
                  <a:pt x="161592" y="68580"/>
                  <a:pt x="373859" y="0"/>
                </a:cubicBezTo>
                <a:cubicBezTo>
                  <a:pt x="626488" y="15240"/>
                  <a:pt x="879117" y="-15240"/>
                  <a:pt x="1131746" y="45720"/>
                </a:cubicBezTo>
                <a:cubicBezTo>
                  <a:pt x="1309723" y="91440"/>
                  <a:pt x="1391305" y="321612"/>
                  <a:pt x="1391305" y="408149"/>
                </a:cubicBezTo>
                <a:cubicBezTo>
                  <a:pt x="1391305" y="617061"/>
                  <a:pt x="1368445" y="723104"/>
                  <a:pt x="1368445" y="932016"/>
                </a:cubicBezTo>
                <a:cubicBezTo>
                  <a:pt x="1368445" y="1018553"/>
                  <a:pt x="1286863" y="928685"/>
                  <a:pt x="1200326" y="928685"/>
                </a:cubicBezTo>
                <a:lnTo>
                  <a:pt x="168119" y="928685"/>
                </a:lnTo>
                <a:cubicBezTo>
                  <a:pt x="81582" y="928685"/>
                  <a:pt x="0" y="984263"/>
                  <a:pt x="0" y="897726"/>
                </a:cubicBezTo>
                <a:lnTo>
                  <a:pt x="0" y="168119"/>
                </a:lnTo>
                <a:close/>
              </a:path>
            </a:pathLst>
          </a:custGeom>
          <a:gradFill>
            <a:gsLst>
              <a:gs pos="0">
                <a:srgbClr val="FF9900"/>
              </a:gs>
              <a:gs pos="100000">
                <a:srgbClr val="FFFF00">
                  <a:alpha val="26000"/>
                </a:srgb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69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17" y="110294"/>
            <a:ext cx="6769693" cy="1400530"/>
          </a:xfrm>
        </p:spPr>
        <p:txBody>
          <a:bodyPr/>
          <a:lstStyle/>
          <a:p>
            <a:pPr algn="ctr"/>
            <a:r>
              <a:rPr lang="en-US" dirty="0"/>
              <a:t>Make note of the color of </a:t>
            </a:r>
            <a:r>
              <a:rPr lang="en-US" dirty="0" err="1"/>
              <a:t>Lugol’s</a:t>
            </a:r>
            <a:r>
              <a:rPr lang="en-US" dirty="0"/>
              <a:t> </a:t>
            </a:r>
            <a:r>
              <a:rPr lang="en-US" dirty="0" err="1"/>
              <a:t>Soln</a:t>
            </a:r>
            <a:r>
              <a:rPr lang="en-US" dirty="0"/>
              <a:t> (IKI) before anything else is added to it.</a:t>
            </a: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a:xfrm>
            <a:off x="3020442" y="5324793"/>
            <a:ext cx="4395194" cy="1237614"/>
          </a:xfrm>
        </p:spPr>
        <p:txBody>
          <a:bodyPr/>
          <a:lstStyle/>
          <a:p>
            <a:r>
              <a:rPr lang="en-US" dirty="0" err="1">
                <a:solidFill>
                  <a:schemeClr val="bg1"/>
                </a:solidFill>
              </a:rPr>
              <a:t>Lugol’s</a:t>
            </a:r>
            <a:r>
              <a:rPr lang="en-US" dirty="0">
                <a:solidFill>
                  <a:schemeClr val="bg1"/>
                </a:solidFill>
              </a:rPr>
              <a:t> </a:t>
            </a:r>
            <a:r>
              <a:rPr lang="en-US" dirty="0" err="1">
                <a:solidFill>
                  <a:schemeClr val="bg1"/>
                </a:solidFill>
              </a:rPr>
              <a:t>soln</a:t>
            </a:r>
            <a:r>
              <a:rPr lang="en-US" dirty="0">
                <a:solidFill>
                  <a:schemeClr val="bg1"/>
                </a:solidFill>
              </a:rPr>
              <a:t> by itself should be a yellowish – brownish color.</a:t>
            </a:r>
          </a:p>
        </p:txBody>
      </p:sp>
      <p:sp>
        <p:nvSpPr>
          <p:cNvPr id="6" name="Content Placeholder 5"/>
          <p:cNvSpPr>
            <a:spLocks noGrp="1"/>
          </p:cNvSpPr>
          <p:nvPr>
            <p:ph sz="quarter" idx="4"/>
          </p:nvPr>
        </p:nvSpPr>
        <p:spPr>
          <a:xfrm>
            <a:off x="7232610" y="457200"/>
            <a:ext cx="4395194" cy="6194583"/>
          </a:xfrm>
          <a:solidFill>
            <a:schemeClr val="tx1"/>
          </a:solidFill>
        </p:spPr>
        <p:txBody>
          <a:bodyPr>
            <a:normAutofit/>
          </a:bodyPr>
          <a:lstStyle/>
          <a:p>
            <a:r>
              <a:rPr lang="it-IT" sz="2000" dirty="0">
                <a:solidFill>
                  <a:srgbClr val="C00000"/>
                </a:solidFill>
              </a:rPr>
              <a:t>Lugol’s Solution is elemental Iodine dissolved in a potassium iodide solution. In the presence of starch, Lugol’s solution turns blue-black. This is due to the f</a:t>
            </a:r>
            <a:r>
              <a:rPr lang="en-US" sz="2000" dirty="0" err="1">
                <a:solidFill>
                  <a:srgbClr val="C00000"/>
                </a:solidFill>
              </a:rPr>
              <a:t>ormation</a:t>
            </a:r>
            <a:r>
              <a:rPr lang="en-US" sz="2000" dirty="0">
                <a:solidFill>
                  <a:srgbClr val="C00000"/>
                </a:solidFill>
              </a:rPr>
              <a:t> of polyiodide chains from the reaction of starch and iodine. </a:t>
            </a:r>
          </a:p>
          <a:p>
            <a:r>
              <a:rPr lang="en-US" sz="2000" dirty="0">
                <a:solidFill>
                  <a:srgbClr val="C00000"/>
                </a:solidFill>
              </a:rPr>
              <a:t>If starch is broken down into smaller units, there will be no color change in the </a:t>
            </a:r>
            <a:r>
              <a:rPr lang="en-US" sz="2000" dirty="0" err="1">
                <a:solidFill>
                  <a:srgbClr val="C00000"/>
                </a:solidFill>
              </a:rPr>
              <a:t>Lugol’s</a:t>
            </a:r>
            <a:r>
              <a:rPr lang="en-US" sz="2000" dirty="0">
                <a:solidFill>
                  <a:srgbClr val="C00000"/>
                </a:solidFill>
              </a:rPr>
              <a:t> Solution. </a:t>
            </a:r>
          </a:p>
          <a:p>
            <a:r>
              <a:rPr lang="en-US" sz="2000" dirty="0">
                <a:solidFill>
                  <a:srgbClr val="C00000"/>
                </a:solidFill>
              </a:rPr>
              <a:t>Amylase functions to speed up the reaction of amylase breaking down starch into its smaller components such as maltose which is a disaccharide. </a:t>
            </a:r>
          </a:p>
        </p:txBody>
      </p:sp>
      <p:pic>
        <p:nvPicPr>
          <p:cNvPr id="7" name="Content Placeholder 2" descr="Log in | Sign Up Upload Clipart"/>
          <p:cNvPicPr>
            <a:picLocks noChangeAspect="1"/>
          </p:cNvPicPr>
          <p:nvPr/>
        </p:nvPicPr>
        <p:blipFill>
          <a:blip r:embed="rId2"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2030643" y="1600200"/>
            <a:ext cx="7244760" cy="5856181"/>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98455" y="3142614"/>
            <a:ext cx="2438400" cy="3276600"/>
          </a:xfrm>
          <a:prstGeom prst="rect">
            <a:avLst/>
          </a:prstGeom>
        </p:spPr>
      </p:pic>
      <p:pic>
        <p:nvPicPr>
          <p:cNvPr id="10" name="Content Placeholder 10" descr="Log in | Sign Up Upload Clipar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70317">
            <a:off x="130801" y="3088896"/>
            <a:ext cx="1987975" cy="2127123"/>
          </a:xfrm>
          <a:prstGeom prst="rect">
            <a:avLst/>
          </a:prstGeom>
        </p:spPr>
      </p:pic>
      <p:sp>
        <p:nvSpPr>
          <p:cNvPr id="11" name="Rounded Rectangle 11"/>
          <p:cNvSpPr/>
          <p:nvPr/>
        </p:nvSpPr>
        <p:spPr>
          <a:xfrm rot="10800000">
            <a:off x="455612" y="5162300"/>
            <a:ext cx="1391305" cy="781300"/>
          </a:xfrm>
          <a:custGeom>
            <a:avLst/>
            <a:gdLst>
              <a:gd name="connsiteX0" fmla="*/ 0 w 1345585"/>
              <a:gd name="connsiteY0" fmla="*/ 156689 h 940115"/>
              <a:gd name="connsiteX1" fmla="*/ 156689 w 1345585"/>
              <a:gd name="connsiteY1" fmla="*/ 0 h 940115"/>
              <a:gd name="connsiteX2" fmla="*/ 1188896 w 1345585"/>
              <a:gd name="connsiteY2" fmla="*/ 0 h 940115"/>
              <a:gd name="connsiteX3" fmla="*/ 1345585 w 1345585"/>
              <a:gd name="connsiteY3" fmla="*/ 156689 h 940115"/>
              <a:gd name="connsiteX4" fmla="*/ 1345585 w 1345585"/>
              <a:gd name="connsiteY4" fmla="*/ 783426 h 940115"/>
              <a:gd name="connsiteX5" fmla="*/ 1188896 w 1345585"/>
              <a:gd name="connsiteY5" fmla="*/ 940115 h 940115"/>
              <a:gd name="connsiteX6" fmla="*/ 156689 w 1345585"/>
              <a:gd name="connsiteY6" fmla="*/ 940115 h 940115"/>
              <a:gd name="connsiteX7" fmla="*/ 0 w 1345585"/>
              <a:gd name="connsiteY7" fmla="*/ 783426 h 940115"/>
              <a:gd name="connsiteX8" fmla="*/ 0 w 1345585"/>
              <a:gd name="connsiteY8" fmla="*/ 156689 h 940115"/>
              <a:gd name="connsiteX0" fmla="*/ 0 w 1379875"/>
              <a:gd name="connsiteY0" fmla="*/ 156689 h 940115"/>
              <a:gd name="connsiteX1" fmla="*/ 156689 w 1379875"/>
              <a:gd name="connsiteY1" fmla="*/ 0 h 940115"/>
              <a:gd name="connsiteX2" fmla="*/ 1188896 w 1379875"/>
              <a:gd name="connsiteY2" fmla="*/ 0 h 940115"/>
              <a:gd name="connsiteX3" fmla="*/ 1379875 w 1379875"/>
              <a:gd name="connsiteY3" fmla="*/ 419579 h 940115"/>
              <a:gd name="connsiteX4" fmla="*/ 1345585 w 1379875"/>
              <a:gd name="connsiteY4" fmla="*/ 783426 h 940115"/>
              <a:gd name="connsiteX5" fmla="*/ 1188896 w 1379875"/>
              <a:gd name="connsiteY5" fmla="*/ 940115 h 940115"/>
              <a:gd name="connsiteX6" fmla="*/ 156689 w 1379875"/>
              <a:gd name="connsiteY6" fmla="*/ 940115 h 940115"/>
              <a:gd name="connsiteX7" fmla="*/ 0 w 1379875"/>
              <a:gd name="connsiteY7" fmla="*/ 783426 h 940115"/>
              <a:gd name="connsiteX8" fmla="*/ 0 w 1379875"/>
              <a:gd name="connsiteY8" fmla="*/ 156689 h 940115"/>
              <a:gd name="connsiteX0" fmla="*/ 0 w 1379875"/>
              <a:gd name="connsiteY0" fmla="*/ 156689 h 981061"/>
              <a:gd name="connsiteX1" fmla="*/ 156689 w 1379875"/>
              <a:gd name="connsiteY1" fmla="*/ 0 h 981061"/>
              <a:gd name="connsiteX2" fmla="*/ 1188896 w 1379875"/>
              <a:gd name="connsiteY2" fmla="*/ 0 h 981061"/>
              <a:gd name="connsiteX3" fmla="*/ 1379875 w 1379875"/>
              <a:gd name="connsiteY3" fmla="*/ 419579 h 981061"/>
              <a:gd name="connsiteX4" fmla="*/ 1357015 w 1379875"/>
              <a:gd name="connsiteY4" fmla="*/ 943446 h 981061"/>
              <a:gd name="connsiteX5" fmla="*/ 1188896 w 1379875"/>
              <a:gd name="connsiteY5" fmla="*/ 940115 h 981061"/>
              <a:gd name="connsiteX6" fmla="*/ 156689 w 1379875"/>
              <a:gd name="connsiteY6" fmla="*/ 940115 h 981061"/>
              <a:gd name="connsiteX7" fmla="*/ 0 w 1379875"/>
              <a:gd name="connsiteY7" fmla="*/ 783426 h 981061"/>
              <a:gd name="connsiteX8" fmla="*/ 0 w 1379875"/>
              <a:gd name="connsiteY8" fmla="*/ 156689 h 981061"/>
              <a:gd name="connsiteX0" fmla="*/ 11430 w 1391305"/>
              <a:gd name="connsiteY0" fmla="*/ 156689 h 981061"/>
              <a:gd name="connsiteX1" fmla="*/ 168119 w 1391305"/>
              <a:gd name="connsiteY1" fmla="*/ 0 h 981061"/>
              <a:gd name="connsiteX2" fmla="*/ 1200326 w 1391305"/>
              <a:gd name="connsiteY2" fmla="*/ 0 h 981061"/>
              <a:gd name="connsiteX3" fmla="*/ 1391305 w 1391305"/>
              <a:gd name="connsiteY3" fmla="*/ 419579 h 981061"/>
              <a:gd name="connsiteX4" fmla="*/ 1368445 w 1391305"/>
              <a:gd name="connsiteY4" fmla="*/ 943446 h 981061"/>
              <a:gd name="connsiteX5" fmla="*/ 1200326 w 1391305"/>
              <a:gd name="connsiteY5" fmla="*/ 940115 h 981061"/>
              <a:gd name="connsiteX6" fmla="*/ 168119 w 1391305"/>
              <a:gd name="connsiteY6" fmla="*/ 940115 h 981061"/>
              <a:gd name="connsiteX7" fmla="*/ 0 w 1391305"/>
              <a:gd name="connsiteY7" fmla="*/ 909156 h 981061"/>
              <a:gd name="connsiteX8" fmla="*/ 11430 w 1391305"/>
              <a:gd name="connsiteY8" fmla="*/ 156689 h 981061"/>
              <a:gd name="connsiteX0" fmla="*/ 11430 w 1391305"/>
              <a:gd name="connsiteY0" fmla="*/ 156689 h 981061"/>
              <a:gd name="connsiteX1" fmla="*/ 168119 w 1391305"/>
              <a:gd name="connsiteY1" fmla="*/ 0 h 981061"/>
              <a:gd name="connsiteX2" fmla="*/ 1188896 w 1391305"/>
              <a:gd name="connsiteY2" fmla="*/ 22860 h 981061"/>
              <a:gd name="connsiteX3" fmla="*/ 1391305 w 1391305"/>
              <a:gd name="connsiteY3" fmla="*/ 419579 h 981061"/>
              <a:gd name="connsiteX4" fmla="*/ 1368445 w 1391305"/>
              <a:gd name="connsiteY4" fmla="*/ 943446 h 981061"/>
              <a:gd name="connsiteX5" fmla="*/ 1200326 w 1391305"/>
              <a:gd name="connsiteY5" fmla="*/ 940115 h 981061"/>
              <a:gd name="connsiteX6" fmla="*/ 168119 w 1391305"/>
              <a:gd name="connsiteY6" fmla="*/ 940115 h 981061"/>
              <a:gd name="connsiteX7" fmla="*/ 0 w 1391305"/>
              <a:gd name="connsiteY7" fmla="*/ 909156 h 981061"/>
              <a:gd name="connsiteX8" fmla="*/ 11430 w 1391305"/>
              <a:gd name="connsiteY8" fmla="*/ 156689 h 981061"/>
              <a:gd name="connsiteX0" fmla="*/ 11430 w 1391305"/>
              <a:gd name="connsiteY0" fmla="*/ 145259 h 969631"/>
              <a:gd name="connsiteX1" fmla="*/ 373859 w 1391305"/>
              <a:gd name="connsiteY1" fmla="*/ 0 h 969631"/>
              <a:gd name="connsiteX2" fmla="*/ 1188896 w 1391305"/>
              <a:gd name="connsiteY2" fmla="*/ 1143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11430 w 1391305"/>
              <a:gd name="connsiteY8" fmla="*/ 145259 h 969631"/>
              <a:gd name="connsiteX0" fmla="*/ 0 w 1391305"/>
              <a:gd name="connsiteY0" fmla="*/ 168119 h 969631"/>
              <a:gd name="connsiteX1" fmla="*/ 373859 w 1391305"/>
              <a:gd name="connsiteY1" fmla="*/ 0 h 969631"/>
              <a:gd name="connsiteX2" fmla="*/ 1188896 w 1391305"/>
              <a:gd name="connsiteY2" fmla="*/ 1143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0 w 1391305"/>
              <a:gd name="connsiteY8" fmla="*/ 168119 h 969631"/>
              <a:gd name="connsiteX0" fmla="*/ 0 w 1391305"/>
              <a:gd name="connsiteY0" fmla="*/ 168119 h 969631"/>
              <a:gd name="connsiteX1" fmla="*/ 373859 w 1391305"/>
              <a:gd name="connsiteY1" fmla="*/ 0 h 969631"/>
              <a:gd name="connsiteX2" fmla="*/ 1131746 w 1391305"/>
              <a:gd name="connsiteY2" fmla="*/ 4572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0 w 1391305"/>
              <a:gd name="connsiteY8" fmla="*/ 168119 h 969631"/>
              <a:gd name="connsiteX0" fmla="*/ 0 w 1391305"/>
              <a:gd name="connsiteY0" fmla="*/ 168119 h 969631"/>
              <a:gd name="connsiteX1" fmla="*/ 373859 w 1391305"/>
              <a:gd name="connsiteY1" fmla="*/ 0 h 969631"/>
              <a:gd name="connsiteX2" fmla="*/ 1131746 w 1391305"/>
              <a:gd name="connsiteY2" fmla="*/ 4572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0 w 1391305"/>
              <a:gd name="connsiteY8" fmla="*/ 168119 h 969631"/>
              <a:gd name="connsiteX0" fmla="*/ 0 w 1391305"/>
              <a:gd name="connsiteY0" fmla="*/ 168119 h 969631"/>
              <a:gd name="connsiteX1" fmla="*/ 373859 w 1391305"/>
              <a:gd name="connsiteY1" fmla="*/ 0 h 969631"/>
              <a:gd name="connsiteX2" fmla="*/ 1131746 w 1391305"/>
              <a:gd name="connsiteY2" fmla="*/ 4572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0 w 1391305"/>
              <a:gd name="connsiteY8" fmla="*/ 168119 h 969631"/>
              <a:gd name="connsiteX0" fmla="*/ 0 w 1391305"/>
              <a:gd name="connsiteY0" fmla="*/ 168119 h 969631"/>
              <a:gd name="connsiteX1" fmla="*/ 373859 w 1391305"/>
              <a:gd name="connsiteY1" fmla="*/ 0 h 969631"/>
              <a:gd name="connsiteX2" fmla="*/ 1131746 w 1391305"/>
              <a:gd name="connsiteY2" fmla="*/ 4572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0 w 1391305"/>
              <a:gd name="connsiteY8" fmla="*/ 168119 h 969631"/>
              <a:gd name="connsiteX0" fmla="*/ 0 w 1391305"/>
              <a:gd name="connsiteY0" fmla="*/ 168119 h 969631"/>
              <a:gd name="connsiteX1" fmla="*/ 373859 w 1391305"/>
              <a:gd name="connsiteY1" fmla="*/ 0 h 969631"/>
              <a:gd name="connsiteX2" fmla="*/ 1131746 w 1391305"/>
              <a:gd name="connsiteY2" fmla="*/ 45720 h 969631"/>
              <a:gd name="connsiteX3" fmla="*/ 1391305 w 1391305"/>
              <a:gd name="connsiteY3" fmla="*/ 408149 h 969631"/>
              <a:gd name="connsiteX4" fmla="*/ 1368445 w 1391305"/>
              <a:gd name="connsiteY4" fmla="*/ 932016 h 969631"/>
              <a:gd name="connsiteX5" fmla="*/ 1200326 w 1391305"/>
              <a:gd name="connsiteY5" fmla="*/ 928685 h 969631"/>
              <a:gd name="connsiteX6" fmla="*/ 168119 w 1391305"/>
              <a:gd name="connsiteY6" fmla="*/ 928685 h 969631"/>
              <a:gd name="connsiteX7" fmla="*/ 0 w 1391305"/>
              <a:gd name="connsiteY7" fmla="*/ 897726 h 969631"/>
              <a:gd name="connsiteX8" fmla="*/ 0 w 1391305"/>
              <a:gd name="connsiteY8" fmla="*/ 168119 h 96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305" h="969631">
                <a:moveTo>
                  <a:pt x="0" y="168119"/>
                </a:moveTo>
                <a:cubicBezTo>
                  <a:pt x="171450" y="35862"/>
                  <a:pt x="161592" y="68580"/>
                  <a:pt x="373859" y="0"/>
                </a:cubicBezTo>
                <a:cubicBezTo>
                  <a:pt x="626488" y="15240"/>
                  <a:pt x="879117" y="-15240"/>
                  <a:pt x="1131746" y="45720"/>
                </a:cubicBezTo>
                <a:cubicBezTo>
                  <a:pt x="1309723" y="91440"/>
                  <a:pt x="1391305" y="321612"/>
                  <a:pt x="1391305" y="408149"/>
                </a:cubicBezTo>
                <a:cubicBezTo>
                  <a:pt x="1391305" y="617061"/>
                  <a:pt x="1368445" y="723104"/>
                  <a:pt x="1368445" y="932016"/>
                </a:cubicBezTo>
                <a:cubicBezTo>
                  <a:pt x="1368445" y="1018553"/>
                  <a:pt x="1286863" y="928685"/>
                  <a:pt x="1200326" y="928685"/>
                </a:cubicBezTo>
                <a:lnTo>
                  <a:pt x="168119" y="928685"/>
                </a:lnTo>
                <a:cubicBezTo>
                  <a:pt x="81582" y="928685"/>
                  <a:pt x="0" y="984263"/>
                  <a:pt x="0" y="897726"/>
                </a:cubicBezTo>
                <a:lnTo>
                  <a:pt x="0" y="168119"/>
                </a:lnTo>
                <a:close/>
              </a:path>
            </a:pathLst>
          </a:custGeom>
          <a:gradFill>
            <a:gsLst>
              <a:gs pos="0">
                <a:srgbClr val="FF9900"/>
              </a:gs>
              <a:gs pos="100000">
                <a:srgbClr val="FFFF00">
                  <a:alpha val="26000"/>
                </a:srgb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7"/>
          <p:cNvSpPr txBox="1">
            <a:spLocks/>
          </p:cNvSpPr>
          <p:nvPr/>
        </p:nvSpPr>
        <p:spPr>
          <a:xfrm>
            <a:off x="613798" y="4270737"/>
            <a:ext cx="1074933" cy="352163"/>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err="1">
                <a:solidFill>
                  <a:schemeClr val="bg1"/>
                </a:solidFill>
              </a:rPr>
              <a:t>Lugol’s</a:t>
            </a:r>
            <a:endParaRPr lang="en-US" sz="1600" dirty="0">
              <a:solidFill>
                <a:schemeClr val="bg1"/>
              </a:solidFill>
            </a:endParaRPr>
          </a:p>
        </p:txBody>
      </p:sp>
    </p:spTree>
    <p:extLst>
      <p:ext uri="{BB962C8B-B14F-4D97-AF65-F5344CB8AC3E}">
        <p14:creationId xmlns:p14="http://schemas.microsoft.com/office/powerpoint/2010/main" val="408499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0" y="3544424"/>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943" y="452718"/>
            <a:ext cx="9827742" cy="1400530"/>
          </a:xfrm>
        </p:spPr>
        <p:txBody>
          <a:bodyPr/>
          <a:lstStyle/>
          <a:p>
            <a:r>
              <a:rPr lang="en-US" sz="3200" dirty="0"/>
              <a:t>Once the 20 minutes has ended, gather test tubes 1 through 9 and pair each of them with the appropriate dropper as shown here!</a:t>
            </a:r>
          </a:p>
        </p:txBody>
      </p:sp>
      <p:sp>
        <p:nvSpPr>
          <p:cNvPr id="19" name="Text Placeholder 3"/>
          <p:cNvSpPr>
            <a:spLocks noGrp="1"/>
          </p:cNvSpPr>
          <p:nvPr>
            <p:ph type="body" idx="1"/>
          </p:nvPr>
        </p:nvSpPr>
        <p:spPr>
          <a:xfrm>
            <a:off x="5130896" y="3769148"/>
            <a:ext cx="309645" cy="381000"/>
          </a:xfrm>
        </p:spPr>
        <p:txBody>
          <a:bodyPr>
            <a:normAutofit/>
          </a:bodyPr>
          <a:lstStyle/>
          <a:p>
            <a:r>
              <a:rPr lang="en-US" sz="1800" dirty="0">
                <a:solidFill>
                  <a:srgbClr val="C00000"/>
                </a:solidFill>
              </a:rPr>
              <a:t>3</a:t>
            </a:r>
          </a:p>
        </p:txBody>
      </p:sp>
      <p:sp>
        <p:nvSpPr>
          <p:cNvPr id="8" name="Rounded Rectangle 7"/>
          <p:cNvSpPr/>
          <p:nvPr/>
        </p:nvSpPr>
        <p:spPr>
          <a:xfrm>
            <a:off x="1065212" y="2342805"/>
            <a:ext cx="2133600" cy="2457795"/>
          </a:xfrm>
          <a:prstGeom prst="roundRect">
            <a:avLst/>
          </a:prstGeom>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2" descr="Info 20 Minutes Le directeur d'Auchan Caluire accusé de harcèle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642" y="2423765"/>
            <a:ext cx="1899994" cy="1899994"/>
          </a:xfrm>
          <a:prstGeom prst="rect">
            <a:avLst/>
          </a:prstGeom>
        </p:spPr>
      </p:pic>
      <p:sp>
        <p:nvSpPr>
          <p:cNvPr id="10" name="Text Placeholder 3"/>
          <p:cNvSpPr txBox="1">
            <a:spLocks/>
          </p:cNvSpPr>
          <p:nvPr/>
        </p:nvSpPr>
        <p:spPr>
          <a:xfrm rot="18290115">
            <a:off x="3205616" y="2421826"/>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sp>
        <p:nvSpPr>
          <p:cNvPr id="11" name="Oval 10"/>
          <p:cNvSpPr/>
          <p:nvPr/>
        </p:nvSpPr>
        <p:spPr>
          <a:xfrm>
            <a:off x="1522412" y="4257978"/>
            <a:ext cx="304800" cy="280521"/>
          </a:xfrm>
          <a:prstGeom prst="ellipse">
            <a:avLst/>
          </a:prstGeom>
          <a:solidFill>
            <a:schemeClr val="bg1"/>
          </a:solidFill>
          <a:scene3d>
            <a:camera prst="orthographicFront">
              <a:rot lat="0" lon="0" rev="0"/>
            </a:camera>
            <a:lightRig rig="threePt" dir="tl"/>
          </a:scene3d>
          <a:sp3d prstMaterial="plastic">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Oval 11"/>
          <p:cNvSpPr/>
          <p:nvPr/>
        </p:nvSpPr>
        <p:spPr>
          <a:xfrm>
            <a:off x="2177638" y="4257977"/>
            <a:ext cx="304800" cy="280521"/>
          </a:xfrm>
          <a:prstGeom prst="ellipse">
            <a:avLst/>
          </a:prstGeom>
          <a:solidFill>
            <a:schemeClr val="bg1"/>
          </a:solidFill>
          <a:scene3d>
            <a:camera prst="orthographicFront">
              <a:rot lat="0" lon="0" rev="0"/>
            </a:camera>
            <a:lightRig rig="threePt" dir="tl"/>
          </a:scene3d>
          <a:sp3d prstMaterial="plastic">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Oval 12"/>
          <p:cNvSpPr/>
          <p:nvPr/>
        </p:nvSpPr>
        <p:spPr>
          <a:xfrm>
            <a:off x="2482438" y="4476546"/>
            <a:ext cx="304800" cy="280521"/>
          </a:xfrm>
          <a:prstGeom prst="ellipse">
            <a:avLst/>
          </a:prstGeom>
          <a:solidFill>
            <a:schemeClr val="bg1"/>
          </a:solidFill>
          <a:scene3d>
            <a:camera prst="orthographicFront">
              <a:rot lat="0" lon="0" rev="0"/>
            </a:camera>
            <a:lightRig rig="threePt" dir="tl"/>
          </a:scene3d>
          <a:sp3d prstMaterial="plastic">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TextBox 13"/>
          <p:cNvSpPr txBox="1"/>
          <p:nvPr/>
        </p:nvSpPr>
        <p:spPr>
          <a:xfrm>
            <a:off x="1370012" y="4495800"/>
            <a:ext cx="545342" cy="230832"/>
          </a:xfrm>
          <a:prstGeom prst="rect">
            <a:avLst/>
          </a:prstGeom>
          <a:noFill/>
        </p:spPr>
        <p:txBody>
          <a:bodyPr wrap="none" rtlCol="0">
            <a:spAutoFit/>
          </a:bodyPr>
          <a:lstStyle/>
          <a:p>
            <a:r>
              <a:rPr lang="en-US" sz="900" dirty="0">
                <a:solidFill>
                  <a:schemeClr val="tx1">
                    <a:lumMod val="50000"/>
                  </a:schemeClr>
                </a:solidFill>
              </a:rPr>
              <a:t>power</a:t>
            </a:r>
          </a:p>
        </p:txBody>
      </p:sp>
      <p:sp>
        <p:nvSpPr>
          <p:cNvPr id="15" name="TextBox 14"/>
          <p:cNvSpPr txBox="1"/>
          <p:nvPr/>
        </p:nvSpPr>
        <p:spPr>
          <a:xfrm>
            <a:off x="2768122" y="4476119"/>
            <a:ext cx="380232" cy="230832"/>
          </a:xfrm>
          <a:prstGeom prst="rect">
            <a:avLst/>
          </a:prstGeom>
          <a:noFill/>
        </p:spPr>
        <p:txBody>
          <a:bodyPr wrap="none" rtlCol="0">
            <a:spAutoFit/>
          </a:bodyPr>
          <a:lstStyle/>
          <a:p>
            <a:r>
              <a:rPr lang="en-US" sz="900" dirty="0">
                <a:solidFill>
                  <a:schemeClr val="tx1">
                    <a:lumMod val="50000"/>
                  </a:schemeClr>
                </a:solidFill>
              </a:rPr>
              <a:t>sec</a:t>
            </a:r>
          </a:p>
        </p:txBody>
      </p:sp>
      <p:sp>
        <p:nvSpPr>
          <p:cNvPr id="16" name="TextBox 15"/>
          <p:cNvSpPr txBox="1"/>
          <p:nvPr/>
        </p:nvSpPr>
        <p:spPr>
          <a:xfrm>
            <a:off x="2413981" y="4217828"/>
            <a:ext cx="386644" cy="230832"/>
          </a:xfrm>
          <a:prstGeom prst="rect">
            <a:avLst/>
          </a:prstGeom>
          <a:noFill/>
        </p:spPr>
        <p:txBody>
          <a:bodyPr wrap="none" rtlCol="0">
            <a:spAutoFit/>
          </a:bodyPr>
          <a:lstStyle/>
          <a:p>
            <a:r>
              <a:rPr lang="en-US" sz="900" dirty="0">
                <a:solidFill>
                  <a:schemeClr val="tx1">
                    <a:lumMod val="50000"/>
                  </a:schemeClr>
                </a:solidFill>
              </a:rPr>
              <a:t>min</a:t>
            </a:r>
          </a:p>
        </p:txBody>
      </p:sp>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3918989" y="3911585"/>
            <a:ext cx="7202943" cy="2560258"/>
          </a:xfrm>
          <a:prstGeom prst="rect">
            <a:avLst/>
          </a:prstGeom>
        </p:spPr>
      </p:pic>
      <p:pic>
        <p:nvPicPr>
          <p:cNvPr id="21"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782462" y="3561289"/>
            <a:ext cx="792698" cy="2330685"/>
          </a:xfrm>
          <a:prstGeom prst="rect">
            <a:avLst/>
          </a:prstGeom>
          <a:noFill/>
        </p:spPr>
      </p:pic>
      <p:pic>
        <p:nvPicPr>
          <p:cNvPr id="23"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203250" y="3534946"/>
            <a:ext cx="680413" cy="2288417"/>
          </a:xfrm>
          <a:prstGeom prst="rect">
            <a:avLst/>
          </a:prstGeom>
          <a:ln>
            <a:noFill/>
          </a:ln>
          <a:effectLst>
            <a:outerShdw blurRad="292100" dist="139700" dir="2700000" algn="tl" rotWithShape="0">
              <a:srgbClr val="333333">
                <a:alpha val="65000"/>
              </a:srgbClr>
            </a:outerShdw>
          </a:effectLst>
        </p:spPr>
      </p:pic>
      <p:cxnSp>
        <p:nvCxnSpPr>
          <p:cNvPr id="24" name="Straight Connector 23"/>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26"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8337582" y="3518521"/>
            <a:ext cx="718686" cy="2417139"/>
          </a:xfrm>
          <a:prstGeom prst="rect">
            <a:avLst/>
          </a:prstGeom>
          <a:ln>
            <a:noFill/>
          </a:ln>
          <a:effectLst>
            <a:outerShdw blurRad="292100" dist="139700" dir="2700000" algn="tl" rotWithShape="0">
              <a:srgbClr val="333333">
                <a:alpha val="65000"/>
              </a:srgbClr>
            </a:outerShdw>
          </a:effectLst>
        </p:spPr>
      </p:pic>
      <p:sp>
        <p:nvSpPr>
          <p:cNvPr id="27" name="Text Placeholder 3"/>
          <p:cNvSpPr txBox="1">
            <a:spLocks/>
          </p:cNvSpPr>
          <p:nvPr/>
        </p:nvSpPr>
        <p:spPr>
          <a:xfrm>
            <a:off x="6906062" y="3972433"/>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5</a:t>
            </a:r>
          </a:p>
        </p:txBody>
      </p:sp>
      <p:pic>
        <p:nvPicPr>
          <p:cNvPr id="28"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169411" y="3510488"/>
            <a:ext cx="686609" cy="2230164"/>
          </a:xfrm>
          <a:prstGeom prst="rect">
            <a:avLst/>
          </a:prstGeom>
          <a:ln>
            <a:noFill/>
          </a:ln>
          <a:effectLst>
            <a:outerShdw blurRad="292100" dist="139700" dir="2700000" algn="tl" rotWithShape="0">
              <a:srgbClr val="333333">
                <a:alpha val="65000"/>
              </a:srgbClr>
            </a:outerShdw>
          </a:effectLst>
        </p:spPr>
      </p:pic>
      <p:sp>
        <p:nvSpPr>
          <p:cNvPr id="29" name="Text Placeholder 3"/>
          <p:cNvSpPr txBox="1">
            <a:spLocks/>
          </p:cNvSpPr>
          <p:nvPr/>
        </p:nvSpPr>
        <p:spPr>
          <a:xfrm>
            <a:off x="8000378" y="3946536"/>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6</a:t>
            </a:r>
          </a:p>
        </p:txBody>
      </p:sp>
      <p:pic>
        <p:nvPicPr>
          <p:cNvPr id="30"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9165692" y="3506988"/>
            <a:ext cx="754003" cy="2449065"/>
          </a:xfrm>
          <a:prstGeom prst="rect">
            <a:avLst/>
          </a:prstGeom>
          <a:ln>
            <a:noFill/>
          </a:ln>
          <a:effectLst>
            <a:outerShdw blurRad="292100" dist="139700" dir="2700000" algn="tl" rotWithShape="0">
              <a:srgbClr val="333333">
                <a:alpha val="65000"/>
              </a:srgbClr>
            </a:outerShdw>
          </a:effectLst>
        </p:spPr>
      </p:pic>
      <p:sp>
        <p:nvSpPr>
          <p:cNvPr id="31" name="Text Placeholder 3"/>
          <p:cNvSpPr txBox="1">
            <a:spLocks/>
          </p:cNvSpPr>
          <p:nvPr/>
        </p:nvSpPr>
        <p:spPr>
          <a:xfrm>
            <a:off x="8545462"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7</a:t>
            </a:r>
          </a:p>
        </p:txBody>
      </p:sp>
      <p:pic>
        <p:nvPicPr>
          <p:cNvPr id="32"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702599" y="3606296"/>
            <a:ext cx="674919" cy="2192194"/>
          </a:xfrm>
          <a:prstGeom prst="rect">
            <a:avLst/>
          </a:prstGeom>
          <a:ln>
            <a:noFill/>
          </a:ln>
          <a:effectLst>
            <a:outerShdw blurRad="292100" dist="139700" dir="2700000" algn="tl" rotWithShape="0">
              <a:srgbClr val="333333">
                <a:alpha val="65000"/>
              </a:srgbClr>
            </a:outerShdw>
          </a:effectLst>
        </p:spPr>
      </p:pic>
      <p:sp>
        <p:nvSpPr>
          <p:cNvPr id="34" name="Text Placeholder 3"/>
          <p:cNvSpPr txBox="1">
            <a:spLocks/>
          </p:cNvSpPr>
          <p:nvPr/>
        </p:nvSpPr>
        <p:spPr>
          <a:xfrm>
            <a:off x="9375725" y="3969053"/>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9</a:t>
            </a:r>
          </a:p>
        </p:txBody>
      </p:sp>
      <p:sp>
        <p:nvSpPr>
          <p:cNvPr id="35" name="Text Placeholder 3"/>
          <p:cNvSpPr txBox="1">
            <a:spLocks/>
          </p:cNvSpPr>
          <p:nvPr/>
        </p:nvSpPr>
        <p:spPr>
          <a:xfrm>
            <a:off x="5359834" y="3836828"/>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1</a:t>
            </a:r>
          </a:p>
        </p:txBody>
      </p:sp>
      <p:sp>
        <p:nvSpPr>
          <p:cNvPr id="36" name="Text Placeholder 3"/>
          <p:cNvSpPr txBox="1">
            <a:spLocks/>
          </p:cNvSpPr>
          <p:nvPr/>
        </p:nvSpPr>
        <p:spPr>
          <a:xfrm>
            <a:off x="6392071"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3</a:t>
            </a:r>
          </a:p>
        </p:txBody>
      </p:sp>
      <p:pic>
        <p:nvPicPr>
          <p:cNvPr id="38"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773391" y="3593199"/>
            <a:ext cx="686609" cy="2230164"/>
          </a:xfrm>
          <a:prstGeom prst="rect">
            <a:avLst/>
          </a:prstGeom>
          <a:ln>
            <a:noFill/>
          </a:ln>
          <a:effectLst>
            <a:outerShdw blurRad="292100" dist="139700" dir="2700000" algn="tl" rotWithShape="0">
              <a:srgbClr val="333333">
                <a:alpha val="65000"/>
              </a:srgbClr>
            </a:outerShdw>
          </a:effectLst>
        </p:spPr>
      </p:pic>
      <p:sp>
        <p:nvSpPr>
          <p:cNvPr id="40" name="Text Placeholder 3"/>
          <p:cNvSpPr txBox="1">
            <a:spLocks/>
          </p:cNvSpPr>
          <p:nvPr/>
        </p:nvSpPr>
        <p:spPr>
          <a:xfrm>
            <a:off x="5890889" y="3939282"/>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2</a:t>
            </a:r>
          </a:p>
        </p:txBody>
      </p:sp>
      <p:sp>
        <p:nvSpPr>
          <p:cNvPr id="41" name="Text Placeholder 3"/>
          <p:cNvSpPr txBox="1">
            <a:spLocks/>
          </p:cNvSpPr>
          <p:nvPr/>
        </p:nvSpPr>
        <p:spPr>
          <a:xfrm>
            <a:off x="6944650" y="3954483"/>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4</a:t>
            </a:r>
          </a:p>
        </p:txBody>
      </p:sp>
      <p:pic>
        <p:nvPicPr>
          <p:cNvPr id="42"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269530" y="3610064"/>
            <a:ext cx="686609" cy="2230164"/>
          </a:xfrm>
          <a:prstGeom prst="rect">
            <a:avLst/>
          </a:prstGeom>
          <a:ln>
            <a:noFill/>
          </a:ln>
          <a:effectLst>
            <a:outerShdw blurRad="292100" dist="139700" dir="2700000" algn="tl" rotWithShape="0">
              <a:srgbClr val="333333">
                <a:alpha val="65000"/>
              </a:srgbClr>
            </a:outerShdw>
          </a:effectLst>
        </p:spPr>
      </p:pic>
      <p:pic>
        <p:nvPicPr>
          <p:cNvPr id="43" name="Content Placeholder 7" descr="March 2007 ~ TRISTUPE.COM"/>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8775957" y="3643006"/>
            <a:ext cx="686609" cy="2230164"/>
          </a:xfrm>
          <a:prstGeom prst="rect">
            <a:avLst/>
          </a:prstGeom>
          <a:ln>
            <a:noFill/>
          </a:ln>
          <a:effectLst>
            <a:outerShdw blurRad="292100" dist="139700" dir="2700000" algn="tl" rotWithShape="0">
              <a:srgbClr val="333333">
                <a:alpha val="65000"/>
              </a:srgbClr>
            </a:outerShdw>
          </a:effectLst>
        </p:spPr>
      </p:pic>
      <p:sp>
        <p:nvSpPr>
          <p:cNvPr id="45" name="Text Placeholder 3"/>
          <p:cNvSpPr txBox="1">
            <a:spLocks/>
          </p:cNvSpPr>
          <p:nvPr/>
        </p:nvSpPr>
        <p:spPr>
          <a:xfrm>
            <a:off x="7422340" y="3952552"/>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5</a:t>
            </a:r>
          </a:p>
        </p:txBody>
      </p:sp>
      <p:sp>
        <p:nvSpPr>
          <p:cNvPr id="46" name="Text Placeholder 3"/>
          <p:cNvSpPr txBox="1">
            <a:spLocks/>
          </p:cNvSpPr>
          <p:nvPr/>
        </p:nvSpPr>
        <p:spPr>
          <a:xfrm>
            <a:off x="8983837" y="400397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8</a:t>
            </a:r>
          </a:p>
        </p:txBody>
      </p:sp>
      <p:sp>
        <p:nvSpPr>
          <p:cNvPr id="3" name="TextBox 2"/>
          <p:cNvSpPr txBox="1"/>
          <p:nvPr/>
        </p:nvSpPr>
        <p:spPr>
          <a:xfrm>
            <a:off x="4632954" y="2332520"/>
            <a:ext cx="6882012" cy="369332"/>
          </a:xfrm>
          <a:prstGeom prst="rect">
            <a:avLst/>
          </a:prstGeom>
          <a:noFill/>
        </p:spPr>
        <p:txBody>
          <a:bodyPr wrap="none" rtlCol="0">
            <a:spAutoFit/>
          </a:bodyPr>
          <a:lstStyle/>
          <a:p>
            <a:r>
              <a:rPr lang="en-US" b="1" i="1" dirty="0">
                <a:solidFill>
                  <a:schemeClr val="bg1"/>
                </a:solidFill>
              </a:rPr>
              <a:t>For example, dropper #1 goes with test tube #1… and so on. </a:t>
            </a:r>
          </a:p>
        </p:txBody>
      </p:sp>
      <p:sp>
        <p:nvSpPr>
          <p:cNvPr id="33" name="Rectangle 32"/>
          <p:cNvSpPr/>
          <p:nvPr/>
        </p:nvSpPr>
        <p:spPr>
          <a:xfrm rot="186080">
            <a:off x="4341006" y="4400761"/>
            <a:ext cx="5585440" cy="98380"/>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Content Placeholder 10" descr="Log in | Sign Up Upload Clipart">
            <a:extLst>
              <a:ext uri="{FF2B5EF4-FFF2-40B4-BE49-F238E27FC236}">
                <a16:creationId xmlns:a16="http://schemas.microsoft.com/office/drawing/2014/main" id="{023D07B5-F0F1-4AD2-94C8-50256A0CC8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090050">
            <a:off x="6498687" y="3355551"/>
            <a:ext cx="1249362" cy="1336675"/>
          </a:xfrm>
          <a:prstGeom prst="rect">
            <a:avLst/>
          </a:prstGeom>
        </p:spPr>
      </p:pic>
      <p:pic>
        <p:nvPicPr>
          <p:cNvPr id="77" name="Content Placeholder 10" descr="Log in | Sign Up Upload Clipart"/>
          <p:cNvPicPr>
            <a:picLocks noGrp="1" noChangeAspect="1"/>
          </p:cNvPicPr>
          <p:nvPr>
            <p:ph sz="half" idx="2"/>
          </p:nvPr>
        </p:nvPicPr>
        <p:blipFill>
          <a:blip r:embed="rId8" cstate="print">
            <a:extLst>
              <a:ext uri="{28A0092B-C50C-407E-A947-70E740481C1C}">
                <a14:useLocalDpi xmlns:a14="http://schemas.microsoft.com/office/drawing/2010/main" val="0"/>
              </a:ext>
            </a:extLst>
          </a:blip>
          <a:stretch>
            <a:fillRect/>
          </a:stretch>
        </p:blipFill>
        <p:spPr>
          <a:xfrm rot="19090050">
            <a:off x="4883344" y="3230034"/>
            <a:ext cx="1249727" cy="1337202"/>
          </a:xfrm>
        </p:spPr>
      </p:pic>
      <p:pic>
        <p:nvPicPr>
          <p:cNvPr id="78" name="Content Placeholder 10" descr="Log in | Sign Up Upload Clipart"/>
          <p:cNvPicPr>
            <a:picLocks noGrp="1" noChangeAspect="1"/>
          </p:cNvPicPr>
          <p:nvPr>
            <p:ph sz="quarter" idx="4"/>
          </p:nvPr>
        </p:nvPicPr>
        <p:blipFill>
          <a:blip r:embed="rId8" cstate="print">
            <a:extLst>
              <a:ext uri="{28A0092B-C50C-407E-A947-70E740481C1C}">
                <a14:useLocalDpi xmlns:a14="http://schemas.microsoft.com/office/drawing/2010/main" val="0"/>
              </a:ext>
            </a:extLst>
          </a:blip>
          <a:stretch>
            <a:fillRect/>
          </a:stretch>
        </p:blipFill>
        <p:spPr>
          <a:xfrm rot="19090050">
            <a:off x="5412521" y="3372471"/>
            <a:ext cx="1249727" cy="1337202"/>
          </a:xfrm>
        </p:spPr>
      </p:pic>
      <p:pic>
        <p:nvPicPr>
          <p:cNvPr id="85" name="Content Placeholder 10" descr="Log in | Sign Up Upload Clipart"/>
          <p:cNvPicPr>
            <a:picLocks noGrp="1" noChangeAspect="1"/>
          </p:cNvPicPr>
          <p:nvPr>
            <p:ph sz="half" idx="4294967295"/>
          </p:nvPr>
        </p:nvPicPr>
        <p:blipFill>
          <a:blip r:embed="rId8" cstate="print">
            <a:extLst>
              <a:ext uri="{28A0092B-C50C-407E-A947-70E740481C1C}">
                <a14:useLocalDpi xmlns:a14="http://schemas.microsoft.com/office/drawing/2010/main" val="0"/>
              </a:ext>
            </a:extLst>
          </a:blip>
          <a:stretch>
            <a:fillRect/>
          </a:stretch>
        </p:blipFill>
        <p:spPr>
          <a:xfrm rot="19090050">
            <a:off x="5924120" y="3286145"/>
            <a:ext cx="1249362" cy="1336675"/>
          </a:xfrm>
        </p:spPr>
      </p:pic>
      <p:pic>
        <p:nvPicPr>
          <p:cNvPr id="84" name="Content Placeholder 10" descr="Log in | Sign Up Upload Clipart"/>
          <p:cNvPicPr>
            <a:picLocks noGrp="1" noChangeAspect="1"/>
          </p:cNvPicPr>
          <p:nvPr>
            <p:ph sz="half" idx="4294967295"/>
          </p:nvPr>
        </p:nvPicPr>
        <p:blipFill>
          <a:blip r:embed="rId8" cstate="print">
            <a:extLst>
              <a:ext uri="{28A0092B-C50C-407E-A947-70E740481C1C}">
                <a14:useLocalDpi xmlns:a14="http://schemas.microsoft.com/office/drawing/2010/main" val="0"/>
              </a:ext>
            </a:extLst>
          </a:blip>
          <a:stretch>
            <a:fillRect/>
          </a:stretch>
        </p:blipFill>
        <p:spPr>
          <a:xfrm rot="19090050">
            <a:off x="7002096" y="3367483"/>
            <a:ext cx="1250950" cy="1336675"/>
          </a:xfrm>
        </p:spPr>
      </p:pic>
      <p:pic>
        <p:nvPicPr>
          <p:cNvPr id="83" name="Content Placeholder 10" descr="Log in | Sign Up Upload Clipart"/>
          <p:cNvPicPr>
            <a:picLocks noGrp="1" noChangeAspect="1"/>
          </p:cNvPicPr>
          <p:nvPr>
            <p:ph sz="half" idx="4294967295"/>
          </p:nvPr>
        </p:nvPicPr>
        <p:blipFill>
          <a:blip r:embed="rId8" cstate="print">
            <a:extLst>
              <a:ext uri="{28A0092B-C50C-407E-A947-70E740481C1C}">
                <a14:useLocalDpi xmlns:a14="http://schemas.microsoft.com/office/drawing/2010/main" val="0"/>
              </a:ext>
            </a:extLst>
          </a:blip>
          <a:stretch>
            <a:fillRect/>
          </a:stretch>
        </p:blipFill>
        <p:spPr>
          <a:xfrm rot="19090050">
            <a:off x="7558400" y="3353097"/>
            <a:ext cx="1249362" cy="1336675"/>
          </a:xfrm>
        </p:spPr>
      </p:pic>
      <p:pic>
        <p:nvPicPr>
          <p:cNvPr id="82" name="Content Placeholder 10" descr="Log in | Sign Up Upload Clipart"/>
          <p:cNvPicPr>
            <a:picLocks noGrp="1" noChangeAspect="1"/>
          </p:cNvPicPr>
          <p:nvPr>
            <p:ph sz="half" idx="4294967295"/>
          </p:nvPr>
        </p:nvPicPr>
        <p:blipFill>
          <a:blip r:embed="rId8" cstate="print">
            <a:extLst>
              <a:ext uri="{28A0092B-C50C-407E-A947-70E740481C1C}">
                <a14:useLocalDpi xmlns:a14="http://schemas.microsoft.com/office/drawing/2010/main" val="0"/>
              </a:ext>
            </a:extLst>
          </a:blip>
          <a:stretch>
            <a:fillRect/>
          </a:stretch>
        </p:blipFill>
        <p:spPr>
          <a:xfrm rot="19090050">
            <a:off x="8085562" y="3309411"/>
            <a:ext cx="1249362" cy="1336675"/>
          </a:xfrm>
        </p:spPr>
      </p:pic>
      <p:pic>
        <p:nvPicPr>
          <p:cNvPr id="81" name="Content Placeholder 10" descr="Log in | Sign Up Upload Clipart"/>
          <p:cNvPicPr>
            <a:picLocks noGrp="1" noChangeAspect="1"/>
          </p:cNvPicPr>
          <p:nvPr>
            <p:ph sz="half" idx="4294967295"/>
          </p:nvPr>
        </p:nvPicPr>
        <p:blipFill>
          <a:blip r:embed="rId8" cstate="print">
            <a:extLst>
              <a:ext uri="{28A0092B-C50C-407E-A947-70E740481C1C}">
                <a14:useLocalDpi xmlns:a14="http://schemas.microsoft.com/office/drawing/2010/main" val="0"/>
              </a:ext>
            </a:extLst>
          </a:blip>
          <a:stretch>
            <a:fillRect/>
          </a:stretch>
        </p:blipFill>
        <p:spPr>
          <a:xfrm rot="19090050">
            <a:off x="8511554" y="3376364"/>
            <a:ext cx="1249362" cy="1336675"/>
          </a:xfrm>
        </p:spPr>
      </p:pic>
      <p:pic>
        <p:nvPicPr>
          <p:cNvPr id="80" name="Content Placeholder 10" descr="Log in | Sign Up Upload Clipart"/>
          <p:cNvPicPr>
            <a:picLocks noGrp="1" noChangeAspect="1"/>
          </p:cNvPicPr>
          <p:nvPr>
            <p:ph sz="half" idx="4294967295"/>
          </p:nvPr>
        </p:nvPicPr>
        <p:blipFill>
          <a:blip r:embed="rId8" cstate="print">
            <a:extLst>
              <a:ext uri="{28A0092B-C50C-407E-A947-70E740481C1C}">
                <a14:useLocalDpi xmlns:a14="http://schemas.microsoft.com/office/drawing/2010/main" val="0"/>
              </a:ext>
            </a:extLst>
          </a:blip>
          <a:stretch>
            <a:fillRect/>
          </a:stretch>
        </p:blipFill>
        <p:spPr>
          <a:xfrm rot="19090050">
            <a:off x="8913428" y="3278198"/>
            <a:ext cx="1250950" cy="1336675"/>
          </a:xfrm>
        </p:spPr>
      </p:pic>
    </p:spTree>
    <p:extLst>
      <p:ext uri="{BB962C8B-B14F-4D97-AF65-F5344CB8AC3E}">
        <p14:creationId xmlns:p14="http://schemas.microsoft.com/office/powerpoint/2010/main" val="295843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589212" y="152400"/>
            <a:ext cx="8305800" cy="6705600"/>
          </a:xfrm>
          <a:prstGeom prst="rect">
            <a:avLst/>
          </a:prstGeom>
          <a:blipFill>
            <a:blip r:embed="rId2">
              <a:extLst>
                <a:ext uri="{BEBA8EAE-BF5A-486C-A8C5-ECC9F3942E4B}">
                  <a14:imgProps xmlns:a14="http://schemas.microsoft.com/office/drawing/2010/main">
                    <a14:imgLayer r:embed="rId3">
                      <a14:imgEffect>
                        <a14:artisticPencilSketch/>
                      </a14:imgEffect>
                    </a14:imgLayer>
                  </a14:imgProps>
                </a:ext>
              </a:extLst>
            </a:blip>
            <a:tile tx="0" ty="0" sx="100000" sy="100000" flip="none" algn="tl"/>
          </a:blipFill>
          <a:ln w="508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736" y="42858"/>
            <a:ext cx="2539083" cy="4300541"/>
          </a:xfrm>
        </p:spPr>
        <p:txBody>
          <a:bodyPr>
            <a:noAutofit/>
          </a:bodyPr>
          <a:lstStyle/>
          <a:p>
            <a:r>
              <a:rPr lang="en-US" sz="1800" dirty="0">
                <a:solidFill>
                  <a:schemeClr val="bg1"/>
                </a:solidFill>
              </a:rPr>
              <a:t>- Add </a:t>
            </a:r>
            <a:r>
              <a:rPr lang="en-US" sz="1800" b="1" dirty="0">
                <a:solidFill>
                  <a:srgbClr val="FF0000"/>
                </a:solidFill>
              </a:rPr>
              <a:t>3 drops </a:t>
            </a:r>
            <a:r>
              <a:rPr lang="en-US" sz="1800" dirty="0">
                <a:solidFill>
                  <a:schemeClr val="bg1"/>
                </a:solidFill>
              </a:rPr>
              <a:t> of     sample 1 from test tube 1 using dropper #1 into the well labelled Tube #1</a:t>
            </a:r>
            <a:r>
              <a:rPr lang="en-US" sz="2400" dirty="0">
                <a:solidFill>
                  <a:schemeClr val="bg1"/>
                </a:solidFill>
              </a:rPr>
              <a:t>.</a:t>
            </a:r>
            <a:br>
              <a:rPr lang="en-US" sz="2000" dirty="0">
                <a:solidFill>
                  <a:schemeClr val="bg1"/>
                </a:solidFill>
              </a:rPr>
            </a:br>
            <a:r>
              <a:rPr lang="en-US" sz="2000" dirty="0">
                <a:solidFill>
                  <a:schemeClr val="bg1"/>
                </a:solidFill>
              </a:rPr>
              <a:t>- </a:t>
            </a:r>
            <a:r>
              <a:rPr lang="en-US" sz="1800" dirty="0">
                <a:solidFill>
                  <a:schemeClr val="bg1"/>
                </a:solidFill>
              </a:rPr>
              <a:t>Continue likewise for each of the remaining samples.</a:t>
            </a:r>
            <a:br>
              <a:rPr lang="en-US" sz="1800" dirty="0">
                <a:solidFill>
                  <a:schemeClr val="bg1"/>
                </a:solidFill>
              </a:rPr>
            </a:br>
            <a:br>
              <a:rPr lang="en-US" sz="1800" dirty="0">
                <a:solidFill>
                  <a:schemeClr val="bg1"/>
                </a:solidFill>
              </a:rPr>
            </a:br>
            <a:r>
              <a:rPr lang="en-US" sz="1800" dirty="0">
                <a:solidFill>
                  <a:schemeClr val="bg1"/>
                </a:solidFill>
              </a:rPr>
              <a:t> </a:t>
            </a:r>
            <a:r>
              <a:rPr lang="en-US" sz="1800" b="1" i="1" dirty="0">
                <a:solidFill>
                  <a:srgbClr val="C00000"/>
                </a:solidFill>
                <a:latin typeface="Adobe Heiti Std R" panose="020B0400000000000000" pitchFamily="34" charset="-128"/>
                <a:ea typeface="Adobe Heiti Std R" panose="020B0400000000000000" pitchFamily="34" charset="-128"/>
              </a:rPr>
              <a:t>Be sure to use the correct sample and     the appropriate dropper to the correct spot as indicated here </a:t>
            </a:r>
            <a:r>
              <a:rPr lang="en-US" sz="1800" b="1" i="1" dirty="0">
                <a:solidFill>
                  <a:srgbClr val="C00000"/>
                </a:solidFill>
                <a:latin typeface="Adobe Heiti Std R" panose="020B0400000000000000" pitchFamily="34" charset="-128"/>
                <a:ea typeface="Adobe Heiti Std R" panose="020B0400000000000000" pitchFamily="34" charset="-128"/>
                <a:sym typeface="Wingdings" panose="05000000000000000000" pitchFamily="2" charset="2"/>
              </a:rPr>
              <a:t></a:t>
            </a:r>
            <a:br>
              <a:rPr lang="en-US" sz="1800" i="1" dirty="0">
                <a:solidFill>
                  <a:srgbClr val="C00000"/>
                </a:solidFill>
                <a:sym typeface="Wingdings" panose="05000000000000000000" pitchFamily="2" charset="2"/>
              </a:rPr>
            </a:br>
            <a:br>
              <a:rPr lang="en-US" sz="2000" i="1" dirty="0">
                <a:solidFill>
                  <a:schemeClr val="bg1"/>
                </a:solidFill>
                <a:sym typeface="Wingdings" panose="05000000000000000000" pitchFamily="2" charset="2"/>
              </a:rPr>
            </a:br>
            <a:br>
              <a:rPr lang="en-US" sz="2000" dirty="0">
                <a:solidFill>
                  <a:schemeClr val="bg1"/>
                </a:solidFill>
              </a:rPr>
            </a:br>
            <a:endParaRPr lang="en-US" sz="2400" dirty="0">
              <a:solidFill>
                <a:schemeClr val="bg1"/>
              </a:solidFill>
            </a:endParaRPr>
          </a:p>
        </p:txBody>
      </p:sp>
      <p:sp>
        <p:nvSpPr>
          <p:cNvPr id="9" name="Text Placeholder 8"/>
          <p:cNvSpPr>
            <a:spLocks noGrp="1"/>
          </p:cNvSpPr>
          <p:nvPr>
            <p:ph type="body" idx="1"/>
          </p:nvPr>
        </p:nvSpPr>
        <p:spPr>
          <a:xfrm>
            <a:off x="5927991" y="409365"/>
            <a:ext cx="1249211" cy="626766"/>
          </a:xfrm>
        </p:spPr>
        <p:style>
          <a:lnRef idx="3">
            <a:schemeClr val="lt1"/>
          </a:lnRef>
          <a:fillRef idx="1">
            <a:schemeClr val="accent1"/>
          </a:fillRef>
          <a:effectRef idx="1">
            <a:schemeClr val="accent1"/>
          </a:effectRef>
          <a:fontRef idx="minor">
            <a:schemeClr val="lt1"/>
          </a:fontRef>
        </p:style>
        <p:txBody>
          <a:bodyPr/>
          <a:lstStyle/>
          <a:p>
            <a:pPr algn="ctr"/>
            <a:r>
              <a:rPr lang="en-US" sz="1100" b="1" dirty="0">
                <a:solidFill>
                  <a:schemeClr val="bg1"/>
                </a:solidFill>
              </a:rPr>
              <a:t>Reference spot 3 drops starch + 3 drops KI</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endParaRPr lang="en-US"/>
          </a:p>
        </p:txBody>
      </p:sp>
      <p:sp>
        <p:nvSpPr>
          <p:cNvPr id="10" name="Rectangle 9"/>
          <p:cNvSpPr/>
          <p:nvPr/>
        </p:nvSpPr>
        <p:spPr>
          <a:xfrm>
            <a:off x="4418012" y="1219200"/>
            <a:ext cx="4572000" cy="4267200"/>
          </a:xfrm>
          <a:prstGeom prst="rect">
            <a:avLst/>
          </a:prstGeom>
          <a:ln w="508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02463" y="1552365"/>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108435" y="1552365"/>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418276" y="1552365"/>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69514" y="24384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075486" y="24384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385327" y="24384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99012" y="32766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04984" y="32766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414825" y="32766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99012" y="41910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04984" y="41910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414825" y="41910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8"/>
          <p:cNvSpPr txBox="1">
            <a:spLocks/>
          </p:cNvSpPr>
          <p:nvPr/>
        </p:nvSpPr>
        <p:spPr>
          <a:xfrm>
            <a:off x="6200433" y="2587014"/>
            <a:ext cx="624606" cy="253180"/>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empty</a:t>
            </a:r>
          </a:p>
        </p:txBody>
      </p:sp>
      <p:sp>
        <p:nvSpPr>
          <p:cNvPr id="50" name="Text Placeholder 8"/>
          <p:cNvSpPr txBox="1">
            <a:spLocks/>
          </p:cNvSpPr>
          <p:nvPr/>
        </p:nvSpPr>
        <p:spPr>
          <a:xfrm>
            <a:off x="6200433" y="3475604"/>
            <a:ext cx="624606" cy="253180"/>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empty</a:t>
            </a:r>
          </a:p>
        </p:txBody>
      </p:sp>
      <p:sp>
        <p:nvSpPr>
          <p:cNvPr id="51" name="Text Placeholder 8"/>
          <p:cNvSpPr txBox="1">
            <a:spLocks/>
          </p:cNvSpPr>
          <p:nvPr/>
        </p:nvSpPr>
        <p:spPr>
          <a:xfrm>
            <a:off x="2817445" y="1552365"/>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#1           starch + amylase  0 degrees C</a:t>
            </a:r>
          </a:p>
        </p:txBody>
      </p:sp>
      <p:sp>
        <p:nvSpPr>
          <p:cNvPr id="52" name="Text Placeholder 8"/>
          <p:cNvSpPr txBox="1">
            <a:spLocks/>
          </p:cNvSpPr>
          <p:nvPr/>
        </p:nvSpPr>
        <p:spPr>
          <a:xfrm>
            <a:off x="2802945" y="2438400"/>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#2          starch + amylase  100 degrees C</a:t>
            </a:r>
          </a:p>
        </p:txBody>
      </p:sp>
      <p:sp>
        <p:nvSpPr>
          <p:cNvPr id="57" name="Text Placeholder 8"/>
          <p:cNvSpPr txBox="1">
            <a:spLocks/>
          </p:cNvSpPr>
          <p:nvPr/>
        </p:nvSpPr>
        <p:spPr>
          <a:xfrm>
            <a:off x="2809832" y="3276600"/>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#3          water + starch      37 degrees C</a:t>
            </a:r>
          </a:p>
        </p:txBody>
      </p:sp>
      <p:sp>
        <p:nvSpPr>
          <p:cNvPr id="59" name="Text Placeholder 8"/>
          <p:cNvSpPr txBox="1">
            <a:spLocks/>
          </p:cNvSpPr>
          <p:nvPr/>
        </p:nvSpPr>
        <p:spPr>
          <a:xfrm>
            <a:off x="2597539" y="4143165"/>
            <a:ext cx="1803946"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#4                   water + dilute amylase                     37 degrees C</a:t>
            </a:r>
          </a:p>
        </p:txBody>
      </p:sp>
      <p:sp>
        <p:nvSpPr>
          <p:cNvPr id="60" name="Text Placeholder 8"/>
          <p:cNvSpPr txBox="1">
            <a:spLocks/>
          </p:cNvSpPr>
          <p:nvPr/>
        </p:nvSpPr>
        <p:spPr>
          <a:xfrm>
            <a:off x="5497354" y="5613085"/>
            <a:ext cx="2413315"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#5                                   water + concentrated amylase                     37 degrees C</a:t>
            </a:r>
          </a:p>
        </p:txBody>
      </p:sp>
      <p:sp>
        <p:nvSpPr>
          <p:cNvPr id="62" name="Text Placeholder 8"/>
          <p:cNvSpPr txBox="1">
            <a:spLocks/>
          </p:cNvSpPr>
          <p:nvPr/>
        </p:nvSpPr>
        <p:spPr>
          <a:xfrm>
            <a:off x="9119501" y="1534195"/>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#9           starch + amylase  22 degrees C</a:t>
            </a:r>
          </a:p>
        </p:txBody>
      </p:sp>
      <p:sp>
        <p:nvSpPr>
          <p:cNvPr id="63" name="Text Placeholder 8"/>
          <p:cNvSpPr txBox="1">
            <a:spLocks/>
          </p:cNvSpPr>
          <p:nvPr/>
        </p:nvSpPr>
        <p:spPr>
          <a:xfrm>
            <a:off x="9119501" y="2438400"/>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#8            starch + amylase                 37 degrees C, pH=1</a:t>
            </a:r>
          </a:p>
        </p:txBody>
      </p:sp>
      <p:sp>
        <p:nvSpPr>
          <p:cNvPr id="64" name="Text Placeholder 8"/>
          <p:cNvSpPr txBox="1">
            <a:spLocks/>
          </p:cNvSpPr>
          <p:nvPr/>
        </p:nvSpPr>
        <p:spPr>
          <a:xfrm>
            <a:off x="9119501" y="3276600"/>
            <a:ext cx="169931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#7               starch + amylase                 37 degrees C, pH=14</a:t>
            </a:r>
          </a:p>
        </p:txBody>
      </p:sp>
      <p:sp>
        <p:nvSpPr>
          <p:cNvPr id="65" name="Text Placeholder 8"/>
          <p:cNvSpPr txBox="1">
            <a:spLocks/>
          </p:cNvSpPr>
          <p:nvPr/>
        </p:nvSpPr>
        <p:spPr>
          <a:xfrm>
            <a:off x="9133335" y="4229100"/>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#6            starch + amylase                 37 degrees C, pH=7</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3593" b="97904" l="290" r="98984"/>
                    </a14:imgEffect>
                  </a14:imgLayer>
                </a14:imgProps>
              </a:ext>
            </a:extLst>
          </a:blip>
          <a:stretch>
            <a:fillRect/>
          </a:stretch>
        </p:blipFill>
        <p:spPr>
          <a:xfrm>
            <a:off x="-264713" y="4648200"/>
            <a:ext cx="4959691" cy="2404262"/>
          </a:xfrm>
          <a:prstGeom prst="rect">
            <a:avLst/>
          </a:prstGeom>
        </p:spPr>
      </p:pic>
      <p:sp>
        <p:nvSpPr>
          <p:cNvPr id="35" name="Text Placeholder 8"/>
          <p:cNvSpPr txBox="1">
            <a:spLocks/>
          </p:cNvSpPr>
          <p:nvPr/>
        </p:nvSpPr>
        <p:spPr>
          <a:xfrm>
            <a:off x="4836250" y="2452268"/>
            <a:ext cx="766645" cy="58123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000" b="1" dirty="0">
                <a:solidFill>
                  <a:schemeClr val="bg1"/>
                </a:solidFill>
              </a:rPr>
              <a:t>Tube </a:t>
            </a:r>
            <a:r>
              <a:rPr lang="en-US" sz="1000" b="1" dirty="0">
                <a:solidFill>
                  <a:srgbClr val="FF0000"/>
                </a:solidFill>
              </a:rPr>
              <a:t>#2 </a:t>
            </a:r>
            <a:r>
              <a:rPr lang="en-US" sz="1000" b="1" dirty="0">
                <a:solidFill>
                  <a:schemeClr val="bg1"/>
                </a:solidFill>
              </a:rPr>
              <a:t>goes here</a:t>
            </a:r>
          </a:p>
        </p:txBody>
      </p:sp>
      <p:sp>
        <p:nvSpPr>
          <p:cNvPr id="55" name="Text Placeholder 8"/>
          <p:cNvSpPr txBox="1">
            <a:spLocks/>
          </p:cNvSpPr>
          <p:nvPr/>
        </p:nvSpPr>
        <p:spPr>
          <a:xfrm>
            <a:off x="4852998" y="1594599"/>
            <a:ext cx="766645" cy="58123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000" b="1" dirty="0">
                <a:solidFill>
                  <a:schemeClr val="bg1"/>
                </a:solidFill>
              </a:rPr>
              <a:t>Tube </a:t>
            </a:r>
            <a:r>
              <a:rPr lang="en-US" sz="1000" b="1" dirty="0">
                <a:solidFill>
                  <a:srgbClr val="FF0000"/>
                </a:solidFill>
              </a:rPr>
              <a:t>#1 </a:t>
            </a:r>
            <a:r>
              <a:rPr lang="en-US" sz="1000" b="1" dirty="0">
                <a:solidFill>
                  <a:schemeClr val="bg1"/>
                </a:solidFill>
              </a:rPr>
              <a:t>goes here</a:t>
            </a:r>
          </a:p>
        </p:txBody>
      </p:sp>
      <p:sp>
        <p:nvSpPr>
          <p:cNvPr id="56" name="Text Placeholder 8"/>
          <p:cNvSpPr txBox="1">
            <a:spLocks/>
          </p:cNvSpPr>
          <p:nvPr/>
        </p:nvSpPr>
        <p:spPr>
          <a:xfrm>
            <a:off x="4827946" y="3311577"/>
            <a:ext cx="766645" cy="58123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000" b="1" dirty="0">
                <a:solidFill>
                  <a:schemeClr val="bg1"/>
                </a:solidFill>
              </a:rPr>
              <a:t>Tube </a:t>
            </a:r>
            <a:r>
              <a:rPr lang="en-US" sz="1000" b="1" dirty="0">
                <a:solidFill>
                  <a:srgbClr val="FF0000"/>
                </a:solidFill>
              </a:rPr>
              <a:t>#3  </a:t>
            </a:r>
            <a:r>
              <a:rPr lang="en-US" sz="1000" b="1" dirty="0">
                <a:solidFill>
                  <a:schemeClr val="bg1"/>
                </a:solidFill>
              </a:rPr>
              <a:t>goes here</a:t>
            </a:r>
          </a:p>
        </p:txBody>
      </p:sp>
      <p:sp>
        <p:nvSpPr>
          <p:cNvPr id="58" name="Text Placeholder 8"/>
          <p:cNvSpPr txBox="1">
            <a:spLocks/>
          </p:cNvSpPr>
          <p:nvPr/>
        </p:nvSpPr>
        <p:spPr>
          <a:xfrm>
            <a:off x="7480670" y="2469519"/>
            <a:ext cx="766645" cy="58123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000" b="1" dirty="0">
                <a:solidFill>
                  <a:schemeClr val="bg1"/>
                </a:solidFill>
              </a:rPr>
              <a:t>Tube </a:t>
            </a:r>
            <a:r>
              <a:rPr lang="en-US" sz="1000" b="1" dirty="0">
                <a:solidFill>
                  <a:srgbClr val="FF0000"/>
                </a:solidFill>
              </a:rPr>
              <a:t>#8 </a:t>
            </a:r>
            <a:r>
              <a:rPr lang="en-US" sz="1000" b="1" dirty="0">
                <a:solidFill>
                  <a:schemeClr val="bg1"/>
                </a:solidFill>
              </a:rPr>
              <a:t>goes here</a:t>
            </a:r>
          </a:p>
        </p:txBody>
      </p:sp>
      <p:sp>
        <p:nvSpPr>
          <p:cNvPr id="61" name="Text Placeholder 8"/>
          <p:cNvSpPr txBox="1">
            <a:spLocks/>
          </p:cNvSpPr>
          <p:nvPr/>
        </p:nvSpPr>
        <p:spPr>
          <a:xfrm>
            <a:off x="4869851" y="4171896"/>
            <a:ext cx="766645" cy="58123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000" b="1" dirty="0">
                <a:solidFill>
                  <a:schemeClr val="bg1"/>
                </a:solidFill>
              </a:rPr>
              <a:t>Tube</a:t>
            </a:r>
            <a:r>
              <a:rPr lang="en-US" sz="1000" b="1" dirty="0">
                <a:solidFill>
                  <a:srgbClr val="FF0000"/>
                </a:solidFill>
              </a:rPr>
              <a:t> #4 </a:t>
            </a:r>
            <a:r>
              <a:rPr lang="en-US" sz="1000" b="1" dirty="0">
                <a:solidFill>
                  <a:schemeClr val="bg1"/>
                </a:solidFill>
              </a:rPr>
              <a:t>goes here</a:t>
            </a:r>
          </a:p>
        </p:txBody>
      </p:sp>
      <p:sp>
        <p:nvSpPr>
          <p:cNvPr id="66" name="Text Placeholder 8"/>
          <p:cNvSpPr txBox="1">
            <a:spLocks/>
          </p:cNvSpPr>
          <p:nvPr/>
        </p:nvSpPr>
        <p:spPr>
          <a:xfrm>
            <a:off x="7513619" y="1562878"/>
            <a:ext cx="766645" cy="58123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000" b="1" dirty="0">
                <a:solidFill>
                  <a:schemeClr val="bg1"/>
                </a:solidFill>
              </a:rPr>
              <a:t>Tube </a:t>
            </a:r>
            <a:r>
              <a:rPr lang="en-US" sz="1000" b="1" dirty="0">
                <a:solidFill>
                  <a:srgbClr val="FF0000"/>
                </a:solidFill>
              </a:rPr>
              <a:t>#9 </a:t>
            </a:r>
            <a:r>
              <a:rPr lang="en-US" sz="1000" b="1" dirty="0">
                <a:solidFill>
                  <a:schemeClr val="bg1"/>
                </a:solidFill>
              </a:rPr>
              <a:t>goes here</a:t>
            </a:r>
          </a:p>
        </p:txBody>
      </p:sp>
      <p:sp>
        <p:nvSpPr>
          <p:cNvPr id="69" name="Text Placeholder 8"/>
          <p:cNvSpPr txBox="1">
            <a:spLocks/>
          </p:cNvSpPr>
          <p:nvPr/>
        </p:nvSpPr>
        <p:spPr>
          <a:xfrm>
            <a:off x="6181280" y="4217143"/>
            <a:ext cx="766645" cy="58123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000" b="1" dirty="0">
                <a:solidFill>
                  <a:schemeClr val="bg1"/>
                </a:solidFill>
              </a:rPr>
              <a:t>Tube</a:t>
            </a:r>
            <a:r>
              <a:rPr lang="en-US" sz="1000" b="1" dirty="0">
                <a:solidFill>
                  <a:srgbClr val="FF0000"/>
                </a:solidFill>
              </a:rPr>
              <a:t> #5 </a:t>
            </a:r>
            <a:r>
              <a:rPr lang="en-US" sz="1000" b="1" dirty="0">
                <a:solidFill>
                  <a:schemeClr val="bg1"/>
                </a:solidFill>
              </a:rPr>
              <a:t>goes here</a:t>
            </a:r>
          </a:p>
        </p:txBody>
      </p:sp>
      <p:sp>
        <p:nvSpPr>
          <p:cNvPr id="70" name="Text Placeholder 8"/>
          <p:cNvSpPr txBox="1">
            <a:spLocks/>
          </p:cNvSpPr>
          <p:nvPr/>
        </p:nvSpPr>
        <p:spPr>
          <a:xfrm>
            <a:off x="7480670" y="4217143"/>
            <a:ext cx="766645" cy="58123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000" b="1" dirty="0">
                <a:solidFill>
                  <a:schemeClr val="bg1"/>
                </a:solidFill>
              </a:rPr>
              <a:t>Tube</a:t>
            </a:r>
            <a:r>
              <a:rPr lang="en-US" sz="1000" b="1" dirty="0">
                <a:solidFill>
                  <a:srgbClr val="FF0000"/>
                </a:solidFill>
              </a:rPr>
              <a:t> #6 </a:t>
            </a:r>
            <a:r>
              <a:rPr lang="en-US" sz="1000" b="1" dirty="0">
                <a:solidFill>
                  <a:schemeClr val="bg1"/>
                </a:solidFill>
              </a:rPr>
              <a:t>goes here</a:t>
            </a:r>
          </a:p>
        </p:txBody>
      </p:sp>
      <p:sp>
        <p:nvSpPr>
          <p:cNvPr id="71" name="Text Placeholder 8"/>
          <p:cNvSpPr txBox="1">
            <a:spLocks/>
          </p:cNvSpPr>
          <p:nvPr/>
        </p:nvSpPr>
        <p:spPr>
          <a:xfrm>
            <a:off x="7423391" y="3310016"/>
            <a:ext cx="766645" cy="58123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000" b="1" dirty="0">
                <a:solidFill>
                  <a:schemeClr val="bg1"/>
                </a:solidFill>
              </a:rPr>
              <a:t>Tube</a:t>
            </a:r>
            <a:r>
              <a:rPr lang="en-US" sz="1000" b="1" dirty="0">
                <a:solidFill>
                  <a:srgbClr val="FF0000"/>
                </a:solidFill>
              </a:rPr>
              <a:t> #7 </a:t>
            </a:r>
            <a:r>
              <a:rPr lang="en-US" sz="1000" b="1" dirty="0">
                <a:solidFill>
                  <a:schemeClr val="bg1"/>
                </a:solidFill>
              </a:rPr>
              <a:t>goes here</a:t>
            </a:r>
          </a:p>
        </p:txBody>
      </p:sp>
      <p:sp>
        <p:nvSpPr>
          <p:cNvPr id="4" name="Down Arrow 3"/>
          <p:cNvSpPr/>
          <p:nvPr/>
        </p:nvSpPr>
        <p:spPr>
          <a:xfrm>
            <a:off x="6305163" y="1108545"/>
            <a:ext cx="484632" cy="81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694612" y="224796"/>
            <a:ext cx="3885484" cy="803904"/>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100" b="1" dirty="0"/>
              <a:t>Be sure to put any remaining sample in your dropper back into the correct tube. You will be using it to test for the presence of sugar in the next step. </a:t>
            </a:r>
          </a:p>
        </p:txBody>
      </p:sp>
    </p:spTree>
    <p:extLst>
      <p:ext uri="{BB962C8B-B14F-4D97-AF65-F5344CB8AC3E}">
        <p14:creationId xmlns:p14="http://schemas.microsoft.com/office/powerpoint/2010/main" val="82366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589212" y="152400"/>
            <a:ext cx="8305800" cy="6705600"/>
          </a:xfrm>
          <a:prstGeom prst="rect">
            <a:avLst/>
          </a:prstGeom>
          <a:ln w="508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2414" y="264928"/>
            <a:ext cx="2300721" cy="2622822"/>
          </a:xfrm>
        </p:spPr>
        <p:txBody>
          <a:bodyPr>
            <a:noAutofit/>
          </a:bodyPr>
          <a:lstStyle/>
          <a:p>
            <a:r>
              <a:rPr lang="en-US" sz="2000" dirty="0">
                <a:solidFill>
                  <a:schemeClr val="bg1"/>
                </a:solidFill>
              </a:rPr>
              <a:t>Write down observations (</a:t>
            </a:r>
            <a:r>
              <a:rPr lang="en-US" sz="2000" i="1" dirty="0">
                <a:solidFill>
                  <a:schemeClr val="bg1"/>
                </a:solidFill>
              </a:rPr>
              <a:t>color changes</a:t>
            </a:r>
            <a:r>
              <a:rPr lang="en-US" sz="2000" dirty="0">
                <a:solidFill>
                  <a:schemeClr val="bg1"/>
                </a:solidFill>
              </a:rPr>
              <a:t>)  </a:t>
            </a:r>
            <a:r>
              <a:rPr lang="en-US" sz="2000" b="1" dirty="0">
                <a:solidFill>
                  <a:schemeClr val="bg1"/>
                </a:solidFill>
              </a:rPr>
              <a:t>immediately </a:t>
            </a:r>
            <a:r>
              <a:rPr lang="en-US" sz="2000" dirty="0">
                <a:solidFill>
                  <a:schemeClr val="bg1"/>
                </a:solidFill>
              </a:rPr>
              <a:t>after adding your sample to the IKI on the welled plate. </a:t>
            </a:r>
            <a:endParaRPr lang="en-US" sz="2400" dirty="0">
              <a:solidFill>
                <a:schemeClr val="bg1"/>
              </a:solidFill>
            </a:endParaRPr>
          </a:p>
        </p:txBody>
      </p:sp>
      <p:sp>
        <p:nvSpPr>
          <p:cNvPr id="9" name="Text Placeholder 8"/>
          <p:cNvSpPr>
            <a:spLocks noGrp="1"/>
          </p:cNvSpPr>
          <p:nvPr>
            <p:ph type="body" idx="1"/>
          </p:nvPr>
        </p:nvSpPr>
        <p:spPr>
          <a:xfrm>
            <a:off x="5927991" y="409365"/>
            <a:ext cx="1249211" cy="626766"/>
          </a:xfrm>
        </p:spPr>
        <p:style>
          <a:lnRef idx="3">
            <a:schemeClr val="lt1"/>
          </a:lnRef>
          <a:fillRef idx="1">
            <a:schemeClr val="accent1"/>
          </a:fillRef>
          <a:effectRef idx="1">
            <a:schemeClr val="accent1"/>
          </a:effectRef>
          <a:fontRef idx="minor">
            <a:schemeClr val="lt1"/>
          </a:fontRef>
        </p:style>
        <p:txBody>
          <a:bodyPr/>
          <a:lstStyle/>
          <a:p>
            <a:pPr algn="ctr"/>
            <a:r>
              <a:rPr lang="en-US" sz="1100" b="1" dirty="0">
                <a:solidFill>
                  <a:schemeClr val="bg1"/>
                </a:solidFill>
              </a:rPr>
              <a:t>Reference spot 3 drops starch + 3 drops KI</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endParaRPr lang="en-US"/>
          </a:p>
        </p:txBody>
      </p:sp>
      <p:sp>
        <p:nvSpPr>
          <p:cNvPr id="10" name="Rectangle 9"/>
          <p:cNvSpPr/>
          <p:nvPr/>
        </p:nvSpPr>
        <p:spPr>
          <a:xfrm>
            <a:off x="4418012" y="1219200"/>
            <a:ext cx="4572000" cy="4267200"/>
          </a:xfrm>
          <a:prstGeom prst="rect">
            <a:avLst/>
          </a:prstGeom>
          <a:ln w="508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02463" y="1552365"/>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108435" y="1552365"/>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418276" y="1552365"/>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69514" y="24384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075486" y="24384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385327" y="24384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99012" y="32766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04984" y="32766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414825" y="32766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99012" y="41910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04984" y="41910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414825" y="41910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8"/>
          <p:cNvSpPr txBox="1">
            <a:spLocks/>
          </p:cNvSpPr>
          <p:nvPr/>
        </p:nvSpPr>
        <p:spPr>
          <a:xfrm>
            <a:off x="6200433" y="2587014"/>
            <a:ext cx="624606" cy="253180"/>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empty</a:t>
            </a:r>
          </a:p>
        </p:txBody>
      </p:sp>
      <p:sp>
        <p:nvSpPr>
          <p:cNvPr id="50" name="Text Placeholder 8"/>
          <p:cNvSpPr txBox="1">
            <a:spLocks/>
          </p:cNvSpPr>
          <p:nvPr/>
        </p:nvSpPr>
        <p:spPr>
          <a:xfrm>
            <a:off x="6200433" y="3475604"/>
            <a:ext cx="624606" cy="253180"/>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empty</a:t>
            </a:r>
          </a:p>
        </p:txBody>
      </p:sp>
      <p:sp>
        <p:nvSpPr>
          <p:cNvPr id="51" name="Text Placeholder 8"/>
          <p:cNvSpPr txBox="1">
            <a:spLocks/>
          </p:cNvSpPr>
          <p:nvPr/>
        </p:nvSpPr>
        <p:spPr>
          <a:xfrm>
            <a:off x="2817445" y="1552365"/>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#1           starch + amylase  0 degrees C</a:t>
            </a:r>
          </a:p>
        </p:txBody>
      </p:sp>
      <p:sp>
        <p:nvSpPr>
          <p:cNvPr id="52" name="Text Placeholder 8"/>
          <p:cNvSpPr txBox="1">
            <a:spLocks/>
          </p:cNvSpPr>
          <p:nvPr/>
        </p:nvSpPr>
        <p:spPr>
          <a:xfrm>
            <a:off x="2802945" y="2438400"/>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#2          starch + amylase  100 degrees C</a:t>
            </a:r>
          </a:p>
        </p:txBody>
      </p:sp>
      <p:sp>
        <p:nvSpPr>
          <p:cNvPr id="57" name="Text Placeholder 8"/>
          <p:cNvSpPr txBox="1">
            <a:spLocks/>
          </p:cNvSpPr>
          <p:nvPr/>
        </p:nvSpPr>
        <p:spPr>
          <a:xfrm>
            <a:off x="2809832" y="3276600"/>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#3          water + starch      37 degrees C</a:t>
            </a:r>
          </a:p>
        </p:txBody>
      </p:sp>
      <p:sp>
        <p:nvSpPr>
          <p:cNvPr id="59" name="Text Placeholder 8"/>
          <p:cNvSpPr txBox="1">
            <a:spLocks/>
          </p:cNvSpPr>
          <p:nvPr/>
        </p:nvSpPr>
        <p:spPr>
          <a:xfrm>
            <a:off x="2597539" y="4143165"/>
            <a:ext cx="1803946"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#4                   water + dilute amylase                     37 degrees C</a:t>
            </a:r>
          </a:p>
        </p:txBody>
      </p:sp>
      <p:sp>
        <p:nvSpPr>
          <p:cNvPr id="60" name="Text Placeholder 8"/>
          <p:cNvSpPr txBox="1">
            <a:spLocks/>
          </p:cNvSpPr>
          <p:nvPr/>
        </p:nvSpPr>
        <p:spPr>
          <a:xfrm>
            <a:off x="5497354" y="5613085"/>
            <a:ext cx="2413315"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#5                                   water + concentrated amylase                     37 degrees C</a:t>
            </a:r>
          </a:p>
        </p:txBody>
      </p:sp>
      <p:sp>
        <p:nvSpPr>
          <p:cNvPr id="62" name="Text Placeholder 8"/>
          <p:cNvSpPr txBox="1">
            <a:spLocks/>
          </p:cNvSpPr>
          <p:nvPr/>
        </p:nvSpPr>
        <p:spPr>
          <a:xfrm>
            <a:off x="9119501" y="1534195"/>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#9           starch + amylase  22 degrees C</a:t>
            </a:r>
          </a:p>
        </p:txBody>
      </p:sp>
      <p:sp>
        <p:nvSpPr>
          <p:cNvPr id="63" name="Text Placeholder 8"/>
          <p:cNvSpPr txBox="1">
            <a:spLocks/>
          </p:cNvSpPr>
          <p:nvPr/>
        </p:nvSpPr>
        <p:spPr>
          <a:xfrm>
            <a:off x="9119501" y="2438400"/>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#8            starch + amylase                 37 degrees C, pH=1</a:t>
            </a:r>
          </a:p>
        </p:txBody>
      </p:sp>
      <p:sp>
        <p:nvSpPr>
          <p:cNvPr id="64" name="Text Placeholder 8"/>
          <p:cNvSpPr txBox="1">
            <a:spLocks/>
          </p:cNvSpPr>
          <p:nvPr/>
        </p:nvSpPr>
        <p:spPr>
          <a:xfrm>
            <a:off x="9119501" y="3276600"/>
            <a:ext cx="169931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#7               starch + amylase                 37 degrees C, pH=14</a:t>
            </a:r>
          </a:p>
        </p:txBody>
      </p:sp>
      <p:sp>
        <p:nvSpPr>
          <p:cNvPr id="65" name="Text Placeholder 8"/>
          <p:cNvSpPr txBox="1">
            <a:spLocks/>
          </p:cNvSpPr>
          <p:nvPr/>
        </p:nvSpPr>
        <p:spPr>
          <a:xfrm>
            <a:off x="9133335" y="4229100"/>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#6            starch + amylase                 37 degrees C, pH=7</a:t>
            </a:r>
          </a:p>
        </p:txBody>
      </p:sp>
      <p:sp>
        <p:nvSpPr>
          <p:cNvPr id="68" name="Title 1"/>
          <p:cNvSpPr txBox="1">
            <a:spLocks/>
          </p:cNvSpPr>
          <p:nvPr/>
        </p:nvSpPr>
        <p:spPr>
          <a:xfrm>
            <a:off x="228404" y="2642603"/>
            <a:ext cx="1803946" cy="1700440"/>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2400" dirty="0">
                <a:solidFill>
                  <a:schemeClr val="bg1"/>
                </a:solidFill>
              </a:rPr>
            </a:br>
            <a:br>
              <a:rPr lang="en-US" sz="2400" dirty="0">
                <a:solidFill>
                  <a:schemeClr val="bg1"/>
                </a:solidFill>
              </a:rPr>
            </a:br>
            <a:endParaRPr lang="en-US" sz="2400" dirty="0">
              <a:solidFill>
                <a:schemeClr val="bg1"/>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3593" b="97904" l="290" r="98984"/>
                    </a14:imgEffect>
                  </a14:imgLayer>
                </a14:imgProps>
              </a:ext>
            </a:extLst>
          </a:blip>
          <a:stretch>
            <a:fillRect/>
          </a:stretch>
        </p:blipFill>
        <p:spPr>
          <a:xfrm>
            <a:off x="-264713" y="4648200"/>
            <a:ext cx="4959691" cy="2404262"/>
          </a:xfrm>
          <a:prstGeom prst="rect">
            <a:avLst/>
          </a:prstGeom>
        </p:spPr>
      </p:pic>
      <p:sp>
        <p:nvSpPr>
          <p:cNvPr id="4" name="Down Arrow 3"/>
          <p:cNvSpPr/>
          <p:nvPr/>
        </p:nvSpPr>
        <p:spPr>
          <a:xfrm>
            <a:off x="6305163" y="1108545"/>
            <a:ext cx="484632" cy="459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Content Placeholder 2" descr="Log in | Sign Up Upload Clipart"/>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88386" y="3779487"/>
            <a:ext cx="1875740" cy="1516223"/>
          </a:xfrm>
          <a:prstGeom prst="rect">
            <a:avLst/>
          </a:prstGeom>
        </p:spPr>
      </p:pic>
      <p:pic>
        <p:nvPicPr>
          <p:cNvPr id="54" name="Content Placeholder 2" descr="Log in | Sign Up Upload Clipart"/>
          <p:cNvPicPr>
            <a:picLocks noChangeAspect="1"/>
          </p:cNvPicPr>
          <p:nvPr/>
        </p:nvPicPr>
        <p:blipFill>
          <a:blip r:embed="rId4"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4377378" y="2859672"/>
            <a:ext cx="1875740" cy="1516223"/>
          </a:xfrm>
          <a:prstGeom prst="rect">
            <a:avLst/>
          </a:prstGeom>
        </p:spPr>
      </p:pic>
      <p:pic>
        <p:nvPicPr>
          <p:cNvPr id="67" name="Content Placeholder 2" descr="Log in | Sign Up Upload Clipart"/>
          <p:cNvPicPr>
            <a:picLocks noChangeAspect="1"/>
          </p:cNvPicPr>
          <p:nvPr/>
        </p:nvPicPr>
        <p:blipFill>
          <a:blip r:embed="rId4"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7034396" y="1142976"/>
            <a:ext cx="1875740" cy="1516223"/>
          </a:xfrm>
          <a:prstGeom prst="rect">
            <a:avLst/>
          </a:prstGeom>
        </p:spPr>
      </p:pic>
      <p:pic>
        <p:nvPicPr>
          <p:cNvPr id="72" name="Content Placeholder 2" descr="Log in | Sign Up Upload Clipart"/>
          <p:cNvPicPr>
            <a:picLocks noChangeAspect="1"/>
          </p:cNvPicPr>
          <p:nvPr/>
        </p:nvPicPr>
        <p:blipFill>
          <a:blip r:embed="rId4"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6990888" y="2007932"/>
            <a:ext cx="1875740" cy="1516223"/>
          </a:xfrm>
          <a:prstGeom prst="rect">
            <a:avLst/>
          </a:prstGeom>
        </p:spPr>
      </p:pic>
      <p:pic>
        <p:nvPicPr>
          <p:cNvPr id="73" name="Content Placeholder 2" descr="Log in | Sign Up Upload Clipart"/>
          <p:cNvPicPr>
            <a:picLocks noChangeAspect="1"/>
          </p:cNvPicPr>
          <p:nvPr/>
        </p:nvPicPr>
        <p:blipFill>
          <a:blip r:embed="rId4"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7038535" y="2868975"/>
            <a:ext cx="1875740" cy="1516223"/>
          </a:xfrm>
          <a:prstGeom prst="rect">
            <a:avLst/>
          </a:prstGeom>
        </p:spPr>
      </p:pic>
      <p:pic>
        <p:nvPicPr>
          <p:cNvPr id="75" name="Content Placeholder 2" descr="Log in | Sign Up Upload Clipart"/>
          <p:cNvPicPr>
            <a:picLocks noChangeAspect="1"/>
          </p:cNvPicPr>
          <p:nvPr/>
        </p:nvPicPr>
        <p:blipFill>
          <a:blip r:embed="rId4"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4405435" y="3762561"/>
            <a:ext cx="1875740" cy="1516223"/>
          </a:xfrm>
          <a:prstGeom prst="rect">
            <a:avLst/>
          </a:prstGeom>
        </p:spPr>
      </p:pic>
      <p:pic>
        <p:nvPicPr>
          <p:cNvPr id="78" name="Content Placeholder 2" descr="Log in | Sign Up Upload Clipart"/>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387558" y="1137416"/>
            <a:ext cx="1875740" cy="1516223"/>
          </a:xfrm>
          <a:prstGeom prst="rect">
            <a:avLst/>
          </a:prstGeom>
        </p:spPr>
      </p:pic>
      <p:pic>
        <p:nvPicPr>
          <p:cNvPr id="79" name="Content Placeholder 2" descr="Log in | Sign Up Upload Clipart"/>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027610" y="1122995"/>
            <a:ext cx="1875740" cy="1516223"/>
          </a:xfrm>
          <a:prstGeom prst="rect">
            <a:avLst/>
          </a:prstGeom>
        </p:spPr>
      </p:pic>
      <p:pic>
        <p:nvPicPr>
          <p:cNvPr id="83" name="Content Placeholder 2" descr="Log in | Sign Up Upload Clipart"/>
          <p:cNvPicPr>
            <a:picLocks noChangeAspect="1"/>
          </p:cNvPicPr>
          <p:nvPr/>
        </p:nvPicPr>
        <p:blipFill>
          <a:blip r:embed="rId5" cstate="print">
            <a:clrChange>
              <a:clrFrom>
                <a:srgbClr val="155A5C">
                  <a:alpha val="38824"/>
                </a:srgbClr>
              </a:clrFrom>
              <a:clrTo>
                <a:srgbClr val="155A5C">
                  <a:alpha val="0"/>
                </a:srgbClr>
              </a:clrTo>
            </a:clrChange>
            <a:duotone>
              <a:prstClr val="black"/>
              <a:schemeClr val="bg1">
                <a:lumMod val="95000"/>
                <a:lumOff val="5000"/>
                <a:tint val="45000"/>
                <a:satMod val="400000"/>
              </a:schemeClr>
            </a:duoton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tretch>
            <a:fillRect/>
          </a:stretch>
        </p:blipFill>
        <p:spPr>
          <a:xfrm>
            <a:off x="4376388" y="2012682"/>
            <a:ext cx="1875740" cy="1516223"/>
          </a:xfrm>
          <a:prstGeom prst="rect">
            <a:avLst/>
          </a:prstGeom>
        </p:spPr>
      </p:pic>
      <p:pic>
        <p:nvPicPr>
          <p:cNvPr id="84" name="Content Placeholder 2" descr="Log in | Sign Up Upload Clipart"/>
          <p:cNvPicPr>
            <a:picLocks noChangeAspect="1"/>
          </p:cNvPicPr>
          <p:nvPr/>
        </p:nvPicPr>
        <p:blipFill>
          <a:blip r:embed="rId5" cstate="print">
            <a:clrChange>
              <a:clrFrom>
                <a:srgbClr val="155A5C">
                  <a:alpha val="38824"/>
                </a:srgbClr>
              </a:clrFrom>
              <a:clrTo>
                <a:srgbClr val="155A5C">
                  <a:alpha val="0"/>
                </a:srgbClr>
              </a:clrTo>
            </a:clrChange>
            <a:duotone>
              <a:prstClr val="black"/>
              <a:schemeClr val="bg1">
                <a:lumMod val="95000"/>
                <a:lumOff val="5000"/>
                <a:tint val="45000"/>
                <a:satMod val="400000"/>
              </a:schemeClr>
            </a:duoton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tretch>
            <a:fillRect/>
          </a:stretch>
        </p:blipFill>
        <p:spPr>
          <a:xfrm>
            <a:off x="7008904" y="2026707"/>
            <a:ext cx="1875740" cy="1516223"/>
          </a:xfrm>
          <a:prstGeom prst="rect">
            <a:avLst/>
          </a:prstGeom>
        </p:spPr>
      </p:pic>
      <p:pic>
        <p:nvPicPr>
          <p:cNvPr id="85" name="Content Placeholder 2" descr="Log in | Sign Up Upload Clipart"/>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412453" y="3759242"/>
            <a:ext cx="1875740" cy="1516223"/>
          </a:xfrm>
          <a:prstGeom prst="rect">
            <a:avLst/>
          </a:prstGeom>
        </p:spPr>
      </p:pic>
      <p:pic>
        <p:nvPicPr>
          <p:cNvPr id="86" name="Content Placeholder 2" descr="Log in | Sign Up Upload Clipart"/>
          <p:cNvPicPr>
            <a:picLocks noChangeAspect="1"/>
          </p:cNvPicPr>
          <p:nvPr/>
        </p:nvPicPr>
        <p:blipFill>
          <a:blip r:embed="rId4"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7043821" y="3762560"/>
            <a:ext cx="1875740" cy="1516223"/>
          </a:xfrm>
          <a:prstGeom prst="rect">
            <a:avLst/>
          </a:prstGeom>
        </p:spPr>
      </p:pic>
      <p:pic>
        <p:nvPicPr>
          <p:cNvPr id="87" name="Content Placeholder 2" descr="Log in | Sign Up Upload Clipart"/>
          <p:cNvPicPr>
            <a:picLocks noChangeAspect="1"/>
          </p:cNvPicPr>
          <p:nvPr/>
        </p:nvPicPr>
        <p:blipFill>
          <a:blip r:embed="rId5" cstate="print">
            <a:clrChange>
              <a:clrFrom>
                <a:srgbClr val="155A5C">
                  <a:alpha val="38824"/>
                </a:srgbClr>
              </a:clrFrom>
              <a:clrTo>
                <a:srgbClr val="155A5C">
                  <a:alpha val="0"/>
                </a:srgbClr>
              </a:clrTo>
            </a:clrChange>
            <a:duotone>
              <a:prstClr val="black"/>
              <a:schemeClr val="bg1">
                <a:lumMod val="95000"/>
                <a:lumOff val="5000"/>
                <a:tint val="45000"/>
                <a:satMod val="400000"/>
              </a:schemeClr>
            </a:duoton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tretch>
            <a:fillRect/>
          </a:stretch>
        </p:blipFill>
        <p:spPr>
          <a:xfrm>
            <a:off x="7012658" y="2887750"/>
            <a:ext cx="1875740" cy="1516223"/>
          </a:xfrm>
          <a:prstGeom prst="rect">
            <a:avLst/>
          </a:prstGeom>
        </p:spPr>
      </p:pic>
      <p:pic>
        <p:nvPicPr>
          <p:cNvPr id="88" name="Content Placeholder 2" descr="Log in | Sign Up Upload Clipart"/>
          <p:cNvPicPr>
            <a:picLocks noChangeAspect="1"/>
          </p:cNvPicPr>
          <p:nvPr/>
        </p:nvPicPr>
        <p:blipFill>
          <a:blip r:embed="rId7" cstate="print">
            <a:clrChange>
              <a:clrFrom>
                <a:srgbClr val="155A5C">
                  <a:alpha val="38824"/>
                </a:srgbClr>
              </a:clrFrom>
              <a:clrTo>
                <a:srgbClr val="155A5C">
                  <a:alpha val="0"/>
                </a:srgbClr>
              </a:clrTo>
            </a:clrChange>
            <a:duotone>
              <a:prstClr val="black"/>
              <a:schemeClr val="bg1">
                <a:lumMod val="95000"/>
                <a:lumOff val="5000"/>
                <a:tint val="45000"/>
                <a:satMod val="400000"/>
              </a:schemeClr>
            </a:duotone>
            <a:extLst>
              <a:ext uri="{BEBA8EAE-BF5A-486C-A8C5-ECC9F3942E4B}">
                <a14:imgProps xmlns:a14="http://schemas.microsoft.com/office/drawing/2010/main">
                  <a14:imgLayer r:embed="rId6">
                    <a14:imgEffect>
                      <a14:artisticGlowEdges trans="75000"/>
                    </a14:imgEffect>
                  </a14:imgLayer>
                </a14:imgProps>
              </a:ext>
              <a:ext uri="{28A0092B-C50C-407E-A947-70E740481C1C}">
                <a14:useLocalDpi xmlns:a14="http://schemas.microsoft.com/office/drawing/2010/main" val="0"/>
              </a:ext>
            </a:extLst>
          </a:blip>
          <a:stretch>
            <a:fillRect/>
          </a:stretch>
        </p:blipFill>
        <p:spPr>
          <a:xfrm>
            <a:off x="4390888" y="1124061"/>
            <a:ext cx="1875740" cy="1516223"/>
          </a:xfrm>
          <a:prstGeom prst="rect">
            <a:avLst/>
          </a:prstGeom>
        </p:spPr>
      </p:pic>
      <p:pic>
        <p:nvPicPr>
          <p:cNvPr id="89" name="Content Placeholder 2" descr="Log in | Sign Up Upload Clipart"/>
          <p:cNvPicPr>
            <a:picLocks noChangeAspect="1"/>
          </p:cNvPicPr>
          <p:nvPr/>
        </p:nvPicPr>
        <p:blipFill>
          <a:blip r:embed="rId8" cstate="print">
            <a:duotone>
              <a:prstClr val="black"/>
              <a:schemeClr val="accent1">
                <a:tint val="45000"/>
                <a:satMod val="400000"/>
              </a:schemeClr>
            </a:duotone>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tretch>
            <a:fillRect/>
          </a:stretch>
        </p:blipFill>
        <p:spPr>
          <a:xfrm>
            <a:off x="5721327" y="3755923"/>
            <a:ext cx="1875740" cy="1516223"/>
          </a:xfrm>
          <a:prstGeom prst="rect">
            <a:avLst/>
          </a:prstGeom>
        </p:spPr>
      </p:pic>
      <p:sp>
        <p:nvSpPr>
          <p:cNvPr id="5" name="Oval 4"/>
          <p:cNvSpPr/>
          <p:nvPr/>
        </p:nvSpPr>
        <p:spPr>
          <a:xfrm>
            <a:off x="6212871" y="1615030"/>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508204" y="2508995"/>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871890" y="2480034"/>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537702" y="3348073"/>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07316" y="3328300"/>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896388" y="1615029"/>
            <a:ext cx="692035" cy="499657"/>
          </a:xfrm>
          <a:prstGeom prst="ellips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508203" y="1621015"/>
            <a:ext cx="692035" cy="499657"/>
          </a:xfrm>
          <a:prstGeom prst="ellips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905930" y="4252751"/>
            <a:ext cx="692035" cy="499657"/>
          </a:xfrm>
          <a:prstGeom prst="ellips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201461" y="4253174"/>
            <a:ext cx="692035" cy="499657"/>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7528249" y="4237301"/>
            <a:ext cx="692035" cy="499657"/>
          </a:xfrm>
          <a:prstGeom prst="ellips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986808">
            <a:off x="8487506" y="483381"/>
            <a:ext cx="3030302" cy="864733"/>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100" b="1" dirty="0"/>
              <a:t>Results may vary, but you should get similar results. Some colors may change over time. Use the colors that immediately appeared after adding the sample as your data.</a:t>
            </a:r>
          </a:p>
        </p:txBody>
      </p:sp>
    </p:spTree>
    <p:extLst>
      <p:ext uri="{BB962C8B-B14F-4D97-AF65-F5344CB8AC3E}">
        <p14:creationId xmlns:p14="http://schemas.microsoft.com/office/powerpoint/2010/main" val="10735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4" name="Content Placeholder 13"/>
          <p:cNvSpPr>
            <a:spLocks noGrp="1"/>
          </p:cNvSpPr>
          <p:nvPr>
            <p:ph idx="1"/>
          </p:nvPr>
        </p:nvSpPr>
        <p:spPr>
          <a:xfrm>
            <a:off x="225425" y="304800"/>
            <a:ext cx="11963400" cy="5115383"/>
          </a:xfrm>
        </p:spPr>
        <p:txBody>
          <a:bodyPr>
            <a:normAutofit/>
          </a:bodyPr>
          <a:lstStyle/>
          <a:p>
            <a:pPr marL="0" indent="0">
              <a:buNone/>
            </a:pPr>
            <a:r>
              <a:rPr lang="en-US" b="1" dirty="0">
                <a:solidFill>
                  <a:schemeClr val="bg1"/>
                </a:solidFill>
              </a:rPr>
              <a:t>AMYLASE has an OPTIMAL RANGE of pH and Temperature which is pH = 7 (neutral) and 37 degrees C. These are the same conditions that exist in our bodies. When an enzyme is within its Optimal Range or conditions, it will be able to catalyze reactions at its fastest rate. </a:t>
            </a:r>
          </a:p>
          <a:p>
            <a:pPr marL="0" indent="0">
              <a:buNone/>
            </a:pPr>
            <a:r>
              <a:rPr lang="en-US" b="1" dirty="0">
                <a:solidFill>
                  <a:schemeClr val="bg1"/>
                </a:solidFill>
              </a:rPr>
              <a:t>Enzymes are not products or reactants in the chemical reaction, they just assist (catalyze) the reaction by making it proceed much more quickly than it would in the absence of the enzyme. For this reason, amylase can be used again and again! </a:t>
            </a:r>
            <a:br>
              <a:rPr lang="en-US" b="1" dirty="0"/>
            </a:br>
            <a:br>
              <a:rPr lang="en-US" b="1"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12" y="2667000"/>
            <a:ext cx="10058400" cy="39765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5474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3" y="1734848"/>
            <a:ext cx="2300721" cy="3878237"/>
          </a:xfrm>
        </p:spPr>
        <p:txBody>
          <a:bodyPr>
            <a:noAutofit/>
          </a:bodyPr>
          <a:lstStyle/>
          <a:p>
            <a:br>
              <a:rPr lang="en-US" sz="1800" dirty="0">
                <a:solidFill>
                  <a:schemeClr val="bg1"/>
                </a:solidFill>
              </a:rPr>
            </a:br>
            <a:endParaRPr lang="en-US" sz="2400" dirty="0">
              <a:solidFill>
                <a:schemeClr val="bg1"/>
              </a:solidFill>
            </a:endParaRPr>
          </a:p>
        </p:txBody>
      </p:sp>
      <p:sp>
        <p:nvSpPr>
          <p:cNvPr id="9" name="Text Placeholder 8"/>
          <p:cNvSpPr>
            <a:spLocks noGrp="1"/>
          </p:cNvSpPr>
          <p:nvPr>
            <p:ph type="body" idx="1"/>
          </p:nvPr>
        </p:nvSpPr>
        <p:spPr>
          <a:xfrm>
            <a:off x="5927991" y="409365"/>
            <a:ext cx="1249211" cy="626766"/>
          </a:xfrm>
        </p:spPr>
        <p:style>
          <a:lnRef idx="3">
            <a:schemeClr val="lt1"/>
          </a:lnRef>
          <a:fillRef idx="1">
            <a:schemeClr val="accent1"/>
          </a:fillRef>
          <a:effectRef idx="1">
            <a:schemeClr val="accent1"/>
          </a:effectRef>
          <a:fontRef idx="minor">
            <a:schemeClr val="lt1"/>
          </a:fontRef>
        </p:style>
        <p:txBody>
          <a:bodyPr/>
          <a:lstStyle/>
          <a:p>
            <a:pPr algn="ctr"/>
            <a:r>
              <a:rPr lang="en-US" sz="1100" b="1" dirty="0">
                <a:solidFill>
                  <a:schemeClr val="bg1"/>
                </a:solidFill>
              </a:rPr>
              <a:t>Reference spot 3 drops starch + 3 drops KI</a:t>
            </a:r>
          </a:p>
        </p:txBody>
      </p:sp>
      <p:sp>
        <p:nvSpPr>
          <p:cNvPr id="7" name="Content Placeholder 6"/>
          <p:cNvSpPr>
            <a:spLocks noGrp="1"/>
          </p:cNvSpPr>
          <p:nvPr>
            <p:ph sz="half" idx="2"/>
          </p:nvPr>
        </p:nvSpPr>
        <p:spPr>
          <a:xfrm>
            <a:off x="0" y="26141"/>
            <a:ext cx="4128096" cy="1409991"/>
          </a:xfrm>
          <a:solidFill>
            <a:schemeClr val="accent1"/>
          </a:solidFill>
        </p:spPr>
        <p:txBody>
          <a:bodyPr/>
          <a:lstStyle/>
          <a:p>
            <a:pPr marL="0" indent="0" algn="ctr">
              <a:buNone/>
            </a:pPr>
            <a:r>
              <a:rPr lang="en-US" b="1" dirty="0">
                <a:solidFill>
                  <a:schemeClr val="bg1">
                    <a:lumMod val="95000"/>
                    <a:lumOff val="5000"/>
                  </a:schemeClr>
                </a:solidFill>
              </a:rPr>
              <a:t>COLOR KEY</a:t>
            </a:r>
          </a:p>
        </p:txBody>
      </p:sp>
      <p:sp>
        <p:nvSpPr>
          <p:cNvPr id="8" name="Text Placeholder 7"/>
          <p:cNvSpPr>
            <a:spLocks noGrp="1"/>
          </p:cNvSpPr>
          <p:nvPr>
            <p:ph type="body" sz="quarter" idx="3"/>
          </p:nvPr>
        </p:nvSpPr>
        <p:spPr/>
        <p:txBody>
          <a:bodyPr/>
          <a:lstStyle/>
          <a:p>
            <a:endParaRPr lang="en-US"/>
          </a:p>
        </p:txBody>
      </p:sp>
      <p:sp>
        <p:nvSpPr>
          <p:cNvPr id="10" name="Rectangle 9"/>
          <p:cNvSpPr/>
          <p:nvPr/>
        </p:nvSpPr>
        <p:spPr>
          <a:xfrm>
            <a:off x="4418012" y="1219200"/>
            <a:ext cx="4572000" cy="4267200"/>
          </a:xfrm>
          <a:prstGeom prst="rect">
            <a:avLst/>
          </a:prstGeom>
          <a:ln w="508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02463" y="1552365"/>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108435" y="1552365"/>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418276" y="1552365"/>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69514" y="24384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075486" y="24384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385327" y="24384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99012" y="32766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04984" y="32766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414825" y="32766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99012" y="41910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04984" y="41910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414825" y="41910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8"/>
          <p:cNvSpPr txBox="1">
            <a:spLocks/>
          </p:cNvSpPr>
          <p:nvPr/>
        </p:nvSpPr>
        <p:spPr>
          <a:xfrm>
            <a:off x="6200433" y="2587014"/>
            <a:ext cx="624606" cy="253180"/>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empty</a:t>
            </a:r>
          </a:p>
        </p:txBody>
      </p:sp>
      <p:sp>
        <p:nvSpPr>
          <p:cNvPr id="50" name="Text Placeholder 8"/>
          <p:cNvSpPr txBox="1">
            <a:spLocks/>
          </p:cNvSpPr>
          <p:nvPr/>
        </p:nvSpPr>
        <p:spPr>
          <a:xfrm>
            <a:off x="6200433" y="3475604"/>
            <a:ext cx="624606" cy="253180"/>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empty</a:t>
            </a:r>
          </a:p>
        </p:txBody>
      </p:sp>
      <p:sp>
        <p:nvSpPr>
          <p:cNvPr id="51" name="Text Placeholder 8"/>
          <p:cNvSpPr txBox="1">
            <a:spLocks/>
          </p:cNvSpPr>
          <p:nvPr/>
        </p:nvSpPr>
        <p:spPr>
          <a:xfrm>
            <a:off x="2817445" y="1552365"/>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#1           starch + amylase  0 degrees C</a:t>
            </a:r>
          </a:p>
        </p:txBody>
      </p:sp>
      <p:sp>
        <p:nvSpPr>
          <p:cNvPr id="52" name="Text Placeholder 8"/>
          <p:cNvSpPr txBox="1">
            <a:spLocks/>
          </p:cNvSpPr>
          <p:nvPr/>
        </p:nvSpPr>
        <p:spPr>
          <a:xfrm>
            <a:off x="2802945" y="2438400"/>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#2          starch + amylase  100 degrees C</a:t>
            </a:r>
          </a:p>
        </p:txBody>
      </p:sp>
      <p:sp>
        <p:nvSpPr>
          <p:cNvPr id="57" name="Text Placeholder 8"/>
          <p:cNvSpPr txBox="1">
            <a:spLocks/>
          </p:cNvSpPr>
          <p:nvPr/>
        </p:nvSpPr>
        <p:spPr>
          <a:xfrm>
            <a:off x="2809832" y="3276600"/>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#3          water + starch      37 degrees C</a:t>
            </a:r>
          </a:p>
        </p:txBody>
      </p:sp>
      <p:sp>
        <p:nvSpPr>
          <p:cNvPr id="59" name="Text Placeholder 8"/>
          <p:cNvSpPr txBox="1">
            <a:spLocks/>
          </p:cNvSpPr>
          <p:nvPr/>
        </p:nvSpPr>
        <p:spPr>
          <a:xfrm>
            <a:off x="2597539" y="4143165"/>
            <a:ext cx="1803946"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#4                   water + dilute amylase                     37 degrees C</a:t>
            </a:r>
          </a:p>
        </p:txBody>
      </p:sp>
      <p:sp>
        <p:nvSpPr>
          <p:cNvPr id="60" name="Text Placeholder 8"/>
          <p:cNvSpPr txBox="1">
            <a:spLocks/>
          </p:cNvSpPr>
          <p:nvPr/>
        </p:nvSpPr>
        <p:spPr>
          <a:xfrm>
            <a:off x="5497354" y="5613085"/>
            <a:ext cx="2413315"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#5                                   water + concentrated amylase                     37 degrees C</a:t>
            </a:r>
          </a:p>
        </p:txBody>
      </p:sp>
      <p:sp>
        <p:nvSpPr>
          <p:cNvPr id="62" name="Text Placeholder 8"/>
          <p:cNvSpPr txBox="1">
            <a:spLocks/>
          </p:cNvSpPr>
          <p:nvPr/>
        </p:nvSpPr>
        <p:spPr>
          <a:xfrm>
            <a:off x="9119501" y="1534195"/>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#9           starch + amylase  22 degrees C</a:t>
            </a:r>
          </a:p>
        </p:txBody>
      </p:sp>
      <p:sp>
        <p:nvSpPr>
          <p:cNvPr id="63" name="Text Placeholder 8"/>
          <p:cNvSpPr txBox="1">
            <a:spLocks/>
          </p:cNvSpPr>
          <p:nvPr/>
        </p:nvSpPr>
        <p:spPr>
          <a:xfrm>
            <a:off x="9119501" y="2438400"/>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#8            starch + amylase                 37 degrees C, pH=1</a:t>
            </a:r>
          </a:p>
        </p:txBody>
      </p:sp>
      <p:sp>
        <p:nvSpPr>
          <p:cNvPr id="64" name="Text Placeholder 8"/>
          <p:cNvSpPr txBox="1">
            <a:spLocks/>
          </p:cNvSpPr>
          <p:nvPr/>
        </p:nvSpPr>
        <p:spPr>
          <a:xfrm>
            <a:off x="9119501" y="3276600"/>
            <a:ext cx="169931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#7               starch + amylase                 37 degrees C, pH=14</a:t>
            </a:r>
          </a:p>
        </p:txBody>
      </p:sp>
      <p:sp>
        <p:nvSpPr>
          <p:cNvPr id="65" name="Text Placeholder 8"/>
          <p:cNvSpPr txBox="1">
            <a:spLocks/>
          </p:cNvSpPr>
          <p:nvPr/>
        </p:nvSpPr>
        <p:spPr>
          <a:xfrm>
            <a:off x="9133335" y="4229100"/>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#6            starch + amylase                 37 degrees C, pH=7</a:t>
            </a:r>
          </a:p>
        </p:txBody>
      </p:sp>
      <p:sp>
        <p:nvSpPr>
          <p:cNvPr id="68" name="Title 1"/>
          <p:cNvSpPr txBox="1">
            <a:spLocks/>
          </p:cNvSpPr>
          <p:nvPr/>
        </p:nvSpPr>
        <p:spPr>
          <a:xfrm>
            <a:off x="228404" y="2642603"/>
            <a:ext cx="1803946" cy="1700440"/>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2400" dirty="0">
                <a:solidFill>
                  <a:schemeClr val="bg1"/>
                </a:solidFill>
              </a:rPr>
            </a:br>
            <a:br>
              <a:rPr lang="en-US" sz="2400" dirty="0">
                <a:solidFill>
                  <a:schemeClr val="bg1"/>
                </a:solidFill>
              </a:rPr>
            </a:br>
            <a:endParaRPr lang="en-US" sz="2400" dirty="0">
              <a:solidFill>
                <a:schemeClr val="bg1"/>
              </a:solidFill>
            </a:endParaRPr>
          </a:p>
        </p:txBody>
      </p:sp>
      <p:sp>
        <p:nvSpPr>
          <p:cNvPr id="4" name="Down Arrow 3"/>
          <p:cNvSpPr/>
          <p:nvPr/>
        </p:nvSpPr>
        <p:spPr>
          <a:xfrm>
            <a:off x="6305163" y="1108545"/>
            <a:ext cx="484632" cy="459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Content Placeholder 2" descr="Log in | Sign Up Upload Clipart"/>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88386" y="3779487"/>
            <a:ext cx="1875740" cy="1516223"/>
          </a:xfrm>
          <a:prstGeom prst="rect">
            <a:avLst/>
          </a:prstGeom>
        </p:spPr>
      </p:pic>
      <p:pic>
        <p:nvPicPr>
          <p:cNvPr id="67" name="Content Placeholder 2" descr="Log in | Sign Up Upload Clipart"/>
          <p:cNvPicPr>
            <a:picLocks noChangeAspect="1"/>
          </p:cNvPicPr>
          <p:nvPr/>
        </p:nvPicPr>
        <p:blipFill>
          <a:blip r:embed="rId2"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7034396" y="1142976"/>
            <a:ext cx="1875740" cy="1516223"/>
          </a:xfrm>
          <a:prstGeom prst="rect">
            <a:avLst/>
          </a:prstGeom>
        </p:spPr>
      </p:pic>
      <p:pic>
        <p:nvPicPr>
          <p:cNvPr id="72" name="Content Placeholder 2" descr="Log in | Sign Up Upload Clipart"/>
          <p:cNvPicPr>
            <a:picLocks noChangeAspect="1"/>
          </p:cNvPicPr>
          <p:nvPr/>
        </p:nvPicPr>
        <p:blipFill>
          <a:blip r:embed="rId2"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6990888" y="2007932"/>
            <a:ext cx="1875740" cy="1516223"/>
          </a:xfrm>
          <a:prstGeom prst="rect">
            <a:avLst/>
          </a:prstGeom>
        </p:spPr>
      </p:pic>
      <p:pic>
        <p:nvPicPr>
          <p:cNvPr id="73" name="Content Placeholder 2" descr="Log in | Sign Up Upload Clipart"/>
          <p:cNvPicPr>
            <a:picLocks noChangeAspect="1"/>
          </p:cNvPicPr>
          <p:nvPr/>
        </p:nvPicPr>
        <p:blipFill>
          <a:blip r:embed="rId2"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7038535" y="2868975"/>
            <a:ext cx="1875740" cy="1516223"/>
          </a:xfrm>
          <a:prstGeom prst="rect">
            <a:avLst/>
          </a:prstGeom>
        </p:spPr>
      </p:pic>
      <p:pic>
        <p:nvPicPr>
          <p:cNvPr id="75" name="Content Placeholder 2" descr="Log in | Sign Up Upload Clipart"/>
          <p:cNvPicPr>
            <a:picLocks noChangeAspect="1"/>
          </p:cNvPicPr>
          <p:nvPr/>
        </p:nvPicPr>
        <p:blipFill>
          <a:blip r:embed="rId2"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4405435" y="3762561"/>
            <a:ext cx="1875740" cy="1516223"/>
          </a:xfrm>
          <a:prstGeom prst="rect">
            <a:avLst/>
          </a:prstGeom>
        </p:spPr>
      </p:pic>
      <p:pic>
        <p:nvPicPr>
          <p:cNvPr id="78" name="Content Placeholder 2" descr="Log in | Sign Up Upload Clipart"/>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387558" y="1137416"/>
            <a:ext cx="1875740" cy="1516223"/>
          </a:xfrm>
          <a:prstGeom prst="rect">
            <a:avLst/>
          </a:prstGeom>
        </p:spPr>
      </p:pic>
      <p:pic>
        <p:nvPicPr>
          <p:cNvPr id="79" name="Content Placeholder 2" descr="Log in | Sign Up Upload Clipart"/>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027610" y="1122995"/>
            <a:ext cx="1875740" cy="1516223"/>
          </a:xfrm>
          <a:prstGeom prst="rect">
            <a:avLst/>
          </a:prstGeom>
        </p:spPr>
      </p:pic>
      <p:pic>
        <p:nvPicPr>
          <p:cNvPr id="84" name="Content Placeholder 2" descr="Log in | Sign Up Upload Clipart"/>
          <p:cNvPicPr>
            <a:picLocks noChangeAspect="1"/>
          </p:cNvPicPr>
          <p:nvPr/>
        </p:nvPicPr>
        <p:blipFill>
          <a:blip r:embed="rId3" cstate="print">
            <a:clrChange>
              <a:clrFrom>
                <a:srgbClr val="155A5C">
                  <a:alpha val="38824"/>
                </a:srgbClr>
              </a:clrFrom>
              <a:clrTo>
                <a:srgbClr val="155A5C">
                  <a:alpha val="0"/>
                </a:srgbClr>
              </a:clrTo>
            </a:clrChange>
            <a:duotone>
              <a:prstClr val="black"/>
              <a:schemeClr val="bg1">
                <a:lumMod val="95000"/>
                <a:lumOff val="5000"/>
                <a:tint val="45000"/>
                <a:satMod val="400000"/>
              </a:schemeClr>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7008904" y="2026707"/>
            <a:ext cx="1875740" cy="1516223"/>
          </a:xfrm>
          <a:prstGeom prst="rect">
            <a:avLst/>
          </a:prstGeom>
        </p:spPr>
      </p:pic>
      <p:pic>
        <p:nvPicPr>
          <p:cNvPr id="85" name="Content Placeholder 2" descr="Log in | Sign Up Upload Clipart"/>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412453" y="3759242"/>
            <a:ext cx="1875740" cy="1516223"/>
          </a:xfrm>
          <a:prstGeom prst="rect">
            <a:avLst/>
          </a:prstGeom>
        </p:spPr>
      </p:pic>
      <p:pic>
        <p:nvPicPr>
          <p:cNvPr id="86" name="Content Placeholder 2" descr="Log in | Sign Up Upload Clipart"/>
          <p:cNvPicPr>
            <a:picLocks noChangeAspect="1"/>
          </p:cNvPicPr>
          <p:nvPr/>
        </p:nvPicPr>
        <p:blipFill>
          <a:blip r:embed="rId2"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7043821" y="3762560"/>
            <a:ext cx="1875740" cy="1516223"/>
          </a:xfrm>
          <a:prstGeom prst="rect">
            <a:avLst/>
          </a:prstGeom>
        </p:spPr>
      </p:pic>
      <p:pic>
        <p:nvPicPr>
          <p:cNvPr id="87" name="Content Placeholder 2" descr="Log in | Sign Up Upload Clipart"/>
          <p:cNvPicPr>
            <a:picLocks noChangeAspect="1"/>
          </p:cNvPicPr>
          <p:nvPr/>
        </p:nvPicPr>
        <p:blipFill>
          <a:blip r:embed="rId3" cstate="print">
            <a:clrChange>
              <a:clrFrom>
                <a:srgbClr val="155A5C">
                  <a:alpha val="38824"/>
                </a:srgbClr>
              </a:clrFrom>
              <a:clrTo>
                <a:srgbClr val="155A5C">
                  <a:alpha val="0"/>
                </a:srgbClr>
              </a:clrTo>
            </a:clrChange>
            <a:duotone>
              <a:prstClr val="black"/>
              <a:schemeClr val="bg1">
                <a:lumMod val="95000"/>
                <a:lumOff val="5000"/>
                <a:tint val="45000"/>
                <a:satMod val="400000"/>
              </a:schemeClr>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7012658" y="2887750"/>
            <a:ext cx="1875740" cy="1516223"/>
          </a:xfrm>
          <a:prstGeom prst="rect">
            <a:avLst/>
          </a:prstGeom>
        </p:spPr>
      </p:pic>
      <p:pic>
        <p:nvPicPr>
          <p:cNvPr id="88" name="Content Placeholder 2" descr="Log in | Sign Up Upload Clipart"/>
          <p:cNvPicPr>
            <a:picLocks noChangeAspect="1"/>
          </p:cNvPicPr>
          <p:nvPr/>
        </p:nvPicPr>
        <p:blipFill>
          <a:blip r:embed="rId5" cstate="print">
            <a:clrChange>
              <a:clrFrom>
                <a:srgbClr val="155A5C">
                  <a:alpha val="38824"/>
                </a:srgbClr>
              </a:clrFrom>
              <a:clrTo>
                <a:srgbClr val="155A5C">
                  <a:alpha val="0"/>
                </a:srgbClr>
              </a:clrTo>
            </a:clrChange>
            <a:duotone>
              <a:prstClr val="black"/>
              <a:schemeClr val="bg1">
                <a:lumMod val="95000"/>
                <a:lumOff val="5000"/>
                <a:tint val="45000"/>
                <a:satMod val="400000"/>
              </a:schemeClr>
            </a:duotone>
            <a:extLst>
              <a:ext uri="{BEBA8EAE-BF5A-486C-A8C5-ECC9F3942E4B}">
                <a14:imgProps xmlns:a14="http://schemas.microsoft.com/office/drawing/2010/main">
                  <a14:imgLayer r:embed="rId4">
                    <a14:imgEffect>
                      <a14:artisticGlowEdges trans="75000"/>
                    </a14:imgEffect>
                  </a14:imgLayer>
                </a14:imgProps>
              </a:ext>
              <a:ext uri="{28A0092B-C50C-407E-A947-70E740481C1C}">
                <a14:useLocalDpi xmlns:a14="http://schemas.microsoft.com/office/drawing/2010/main" val="0"/>
              </a:ext>
            </a:extLst>
          </a:blip>
          <a:stretch>
            <a:fillRect/>
          </a:stretch>
        </p:blipFill>
        <p:spPr>
          <a:xfrm>
            <a:off x="4390888" y="1124061"/>
            <a:ext cx="1875740" cy="1516223"/>
          </a:xfrm>
          <a:prstGeom prst="rect">
            <a:avLst/>
          </a:prstGeom>
        </p:spPr>
      </p:pic>
      <p:pic>
        <p:nvPicPr>
          <p:cNvPr id="89" name="Content Placeholder 2" descr="Log in | Sign Up Upload Clipart"/>
          <p:cNvPicPr>
            <a:picLocks noChangeAspect="1"/>
          </p:cNvPicPr>
          <p:nvPr/>
        </p:nvPicPr>
        <p:blipFill>
          <a:blip r:embed="rId6" cstate="print">
            <a:duotone>
              <a:prstClr val="black"/>
              <a:schemeClr val="accent1">
                <a:tint val="45000"/>
                <a:satMod val="400000"/>
              </a:schemeClr>
            </a:duotone>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5721327" y="3755923"/>
            <a:ext cx="1875740" cy="1516223"/>
          </a:xfrm>
          <a:prstGeom prst="rect">
            <a:avLst/>
          </a:prstGeom>
        </p:spPr>
      </p:pic>
      <p:sp>
        <p:nvSpPr>
          <p:cNvPr id="5" name="Oval 4"/>
          <p:cNvSpPr/>
          <p:nvPr/>
        </p:nvSpPr>
        <p:spPr>
          <a:xfrm>
            <a:off x="6212871" y="1615030"/>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508204" y="2508995"/>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871890" y="2480034"/>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537702" y="3348073"/>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07316" y="3328300"/>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896388" y="1615029"/>
            <a:ext cx="692035" cy="499657"/>
          </a:xfrm>
          <a:prstGeom prst="ellips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508203" y="1621015"/>
            <a:ext cx="692035" cy="499657"/>
          </a:xfrm>
          <a:prstGeom prst="ellips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905930" y="4252751"/>
            <a:ext cx="692035" cy="499657"/>
          </a:xfrm>
          <a:prstGeom prst="ellips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201461" y="4253174"/>
            <a:ext cx="692035" cy="499657"/>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7528249" y="4237301"/>
            <a:ext cx="692035" cy="499657"/>
          </a:xfrm>
          <a:prstGeom prst="ellips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297742" y="332373"/>
            <a:ext cx="4891083" cy="584775"/>
          </a:xfrm>
          <a:prstGeom prst="rect">
            <a:avLst/>
          </a:prstGeom>
          <a:solidFill>
            <a:srgbClr val="FFFF00"/>
          </a:solidFill>
        </p:spPr>
        <p:txBody>
          <a:bodyPr wrap="none">
            <a:spAutoFit/>
          </a:bodyPr>
          <a:lstStyle/>
          <a:p>
            <a:r>
              <a:rPr lang="en-US" sz="3200" b="1" dirty="0">
                <a:solidFill>
                  <a:srgbClr val="FF0000"/>
                </a:solidFill>
              </a:rPr>
              <a:t>ANALYZE YOUR RESULTS!</a:t>
            </a:r>
            <a:endParaRPr lang="en-US" sz="3200" dirty="0"/>
          </a:p>
        </p:txBody>
      </p:sp>
      <p:sp>
        <p:nvSpPr>
          <p:cNvPr id="70" name="Rectangle 69"/>
          <p:cNvSpPr/>
          <p:nvPr/>
        </p:nvSpPr>
        <p:spPr>
          <a:xfrm>
            <a:off x="295747" y="418851"/>
            <a:ext cx="3264035" cy="369332"/>
          </a:xfrm>
          <a:prstGeom prst="rect">
            <a:avLst/>
          </a:prstGeom>
        </p:spPr>
        <p:txBody>
          <a:bodyPr wrap="none">
            <a:spAutoFit/>
          </a:bodyPr>
          <a:lstStyle/>
          <a:p>
            <a:r>
              <a:rPr lang="en-US" b="1" dirty="0">
                <a:solidFill>
                  <a:schemeClr val="tx2">
                    <a:lumMod val="50000"/>
                  </a:schemeClr>
                </a:solidFill>
              </a:rPr>
              <a:t>NO DIGESTION = Blue-Black</a:t>
            </a:r>
            <a:endParaRPr lang="en-US" dirty="0">
              <a:solidFill>
                <a:schemeClr val="tx2">
                  <a:lumMod val="50000"/>
                </a:schemeClr>
              </a:solidFill>
            </a:endParaRPr>
          </a:p>
        </p:txBody>
      </p:sp>
      <p:sp>
        <p:nvSpPr>
          <p:cNvPr id="71" name="Rectangle 70"/>
          <p:cNvSpPr/>
          <p:nvPr/>
        </p:nvSpPr>
        <p:spPr>
          <a:xfrm>
            <a:off x="4598908" y="3858355"/>
            <a:ext cx="1149674" cy="276999"/>
          </a:xfrm>
          <a:prstGeom prst="rect">
            <a:avLst/>
          </a:prstGeom>
        </p:spPr>
        <p:txBody>
          <a:bodyPr wrap="none">
            <a:spAutoFit/>
          </a:bodyPr>
          <a:lstStyle/>
          <a:p>
            <a:r>
              <a:rPr lang="en-US" sz="1200" b="1" dirty="0">
                <a:solidFill>
                  <a:srgbClr val="FF0000"/>
                </a:solidFill>
              </a:rPr>
              <a:t>NO digestion</a:t>
            </a:r>
            <a:endParaRPr lang="en-US" sz="1200" dirty="0"/>
          </a:p>
        </p:txBody>
      </p:sp>
      <p:sp>
        <p:nvSpPr>
          <p:cNvPr id="74" name="Rectangle 73"/>
          <p:cNvSpPr/>
          <p:nvPr/>
        </p:nvSpPr>
        <p:spPr>
          <a:xfrm>
            <a:off x="7322984" y="3873109"/>
            <a:ext cx="1149674" cy="276999"/>
          </a:xfrm>
          <a:prstGeom prst="rect">
            <a:avLst/>
          </a:prstGeom>
        </p:spPr>
        <p:txBody>
          <a:bodyPr wrap="none">
            <a:spAutoFit/>
          </a:bodyPr>
          <a:lstStyle/>
          <a:p>
            <a:r>
              <a:rPr lang="en-US" sz="1200" b="1" dirty="0">
                <a:solidFill>
                  <a:srgbClr val="FF0000"/>
                </a:solidFill>
              </a:rPr>
              <a:t>NO digestion</a:t>
            </a:r>
            <a:endParaRPr lang="en-US" sz="1200" dirty="0"/>
          </a:p>
        </p:txBody>
      </p:sp>
      <p:sp>
        <p:nvSpPr>
          <p:cNvPr id="76" name="Rectangle 75"/>
          <p:cNvSpPr/>
          <p:nvPr/>
        </p:nvSpPr>
        <p:spPr>
          <a:xfrm>
            <a:off x="7303787" y="2996282"/>
            <a:ext cx="1149674" cy="276999"/>
          </a:xfrm>
          <a:prstGeom prst="rect">
            <a:avLst/>
          </a:prstGeom>
        </p:spPr>
        <p:txBody>
          <a:bodyPr wrap="none">
            <a:spAutoFit/>
          </a:bodyPr>
          <a:lstStyle/>
          <a:p>
            <a:r>
              <a:rPr lang="en-US" sz="1200" b="1" dirty="0">
                <a:solidFill>
                  <a:srgbClr val="FF0000"/>
                </a:solidFill>
              </a:rPr>
              <a:t>NO digestion</a:t>
            </a:r>
            <a:endParaRPr lang="en-US" sz="1200" dirty="0"/>
          </a:p>
        </p:txBody>
      </p:sp>
      <p:sp>
        <p:nvSpPr>
          <p:cNvPr id="77" name="Rectangle 76"/>
          <p:cNvSpPr/>
          <p:nvPr/>
        </p:nvSpPr>
        <p:spPr>
          <a:xfrm>
            <a:off x="4619342" y="3011112"/>
            <a:ext cx="1149674" cy="276999"/>
          </a:xfrm>
          <a:prstGeom prst="rect">
            <a:avLst/>
          </a:prstGeom>
        </p:spPr>
        <p:txBody>
          <a:bodyPr wrap="none">
            <a:spAutoFit/>
          </a:bodyPr>
          <a:lstStyle/>
          <a:p>
            <a:r>
              <a:rPr lang="en-US" sz="1200" b="1" dirty="0">
                <a:solidFill>
                  <a:srgbClr val="FF0000"/>
                </a:solidFill>
              </a:rPr>
              <a:t>NO digestion</a:t>
            </a:r>
            <a:endParaRPr lang="en-US" sz="1200" dirty="0"/>
          </a:p>
        </p:txBody>
      </p:sp>
      <p:sp>
        <p:nvSpPr>
          <p:cNvPr id="80" name="Rectangle 79"/>
          <p:cNvSpPr/>
          <p:nvPr/>
        </p:nvSpPr>
        <p:spPr>
          <a:xfrm>
            <a:off x="5971086" y="2112348"/>
            <a:ext cx="1149674" cy="276999"/>
          </a:xfrm>
          <a:prstGeom prst="rect">
            <a:avLst/>
          </a:prstGeom>
        </p:spPr>
        <p:txBody>
          <a:bodyPr wrap="none">
            <a:spAutoFit/>
          </a:bodyPr>
          <a:lstStyle/>
          <a:p>
            <a:r>
              <a:rPr lang="en-US" sz="1200" b="1" dirty="0">
                <a:solidFill>
                  <a:srgbClr val="FF0000"/>
                </a:solidFill>
              </a:rPr>
              <a:t>NO digestion</a:t>
            </a:r>
            <a:endParaRPr lang="en-US" sz="1200" dirty="0"/>
          </a:p>
        </p:txBody>
      </p:sp>
      <p:sp>
        <p:nvSpPr>
          <p:cNvPr id="12" name="Rectangle 11"/>
          <p:cNvSpPr/>
          <p:nvPr/>
        </p:nvSpPr>
        <p:spPr>
          <a:xfrm>
            <a:off x="251507" y="731999"/>
            <a:ext cx="3248005" cy="369332"/>
          </a:xfrm>
          <a:prstGeom prst="rect">
            <a:avLst/>
          </a:prstGeom>
        </p:spPr>
        <p:txBody>
          <a:bodyPr wrap="none">
            <a:spAutoFit/>
          </a:bodyPr>
          <a:lstStyle/>
          <a:p>
            <a:r>
              <a:rPr lang="en-US" b="1" dirty="0">
                <a:solidFill>
                  <a:srgbClr val="C00000"/>
                </a:solidFill>
              </a:rPr>
              <a:t>PARTIAL DIGESTION = Brown</a:t>
            </a:r>
            <a:endParaRPr lang="en-US" dirty="0">
              <a:solidFill>
                <a:srgbClr val="C00000"/>
              </a:solidFill>
            </a:endParaRPr>
          </a:p>
        </p:txBody>
      </p:sp>
      <p:sp>
        <p:nvSpPr>
          <p:cNvPr id="81" name="Rectangle 80"/>
          <p:cNvSpPr/>
          <p:nvPr/>
        </p:nvSpPr>
        <p:spPr>
          <a:xfrm>
            <a:off x="112181" y="1066800"/>
            <a:ext cx="3584636" cy="369332"/>
          </a:xfrm>
          <a:prstGeom prst="rect">
            <a:avLst/>
          </a:prstGeom>
        </p:spPr>
        <p:txBody>
          <a:bodyPr wrap="none">
            <a:spAutoFit/>
          </a:bodyPr>
          <a:lstStyle/>
          <a:p>
            <a:r>
              <a:rPr lang="en-US" b="1" dirty="0">
                <a:solidFill>
                  <a:srgbClr val="FFC000"/>
                </a:solidFill>
              </a:rPr>
              <a:t>COMPLETE DIGESTION = Yellow</a:t>
            </a:r>
            <a:endParaRPr lang="en-US" dirty="0">
              <a:solidFill>
                <a:srgbClr val="FFC000"/>
              </a:solidFill>
            </a:endParaRPr>
          </a:p>
        </p:txBody>
      </p:sp>
      <p:sp>
        <p:nvSpPr>
          <p:cNvPr id="82" name="Rectangle 81"/>
          <p:cNvSpPr/>
          <p:nvPr/>
        </p:nvSpPr>
        <p:spPr>
          <a:xfrm>
            <a:off x="4556542" y="2134931"/>
            <a:ext cx="1407758" cy="276999"/>
          </a:xfrm>
          <a:prstGeom prst="rect">
            <a:avLst/>
          </a:prstGeom>
        </p:spPr>
        <p:txBody>
          <a:bodyPr wrap="none">
            <a:spAutoFit/>
          </a:bodyPr>
          <a:lstStyle/>
          <a:p>
            <a:r>
              <a:rPr lang="en-US" sz="1200" b="1" dirty="0">
                <a:solidFill>
                  <a:srgbClr val="FF0000"/>
                </a:solidFill>
              </a:rPr>
              <a:t>Partial  digestion</a:t>
            </a:r>
            <a:endParaRPr lang="en-US" sz="1200" dirty="0"/>
          </a:p>
        </p:txBody>
      </p:sp>
      <p:sp>
        <p:nvSpPr>
          <p:cNvPr id="99" name="Rectangle 98"/>
          <p:cNvSpPr/>
          <p:nvPr/>
        </p:nvSpPr>
        <p:spPr>
          <a:xfrm>
            <a:off x="4570412" y="4752201"/>
            <a:ext cx="1407758" cy="276999"/>
          </a:xfrm>
          <a:prstGeom prst="rect">
            <a:avLst/>
          </a:prstGeom>
        </p:spPr>
        <p:txBody>
          <a:bodyPr wrap="none">
            <a:spAutoFit/>
          </a:bodyPr>
          <a:lstStyle/>
          <a:p>
            <a:r>
              <a:rPr lang="en-US" sz="1200" b="1" dirty="0">
                <a:solidFill>
                  <a:srgbClr val="FF0000"/>
                </a:solidFill>
              </a:rPr>
              <a:t>Partial  digestion</a:t>
            </a:r>
            <a:endParaRPr lang="en-US" sz="1200" dirty="0"/>
          </a:p>
        </p:txBody>
      </p:sp>
      <p:sp>
        <p:nvSpPr>
          <p:cNvPr id="100" name="Rectangle 99"/>
          <p:cNvSpPr/>
          <p:nvPr/>
        </p:nvSpPr>
        <p:spPr>
          <a:xfrm>
            <a:off x="7201254" y="2133600"/>
            <a:ext cx="1407758" cy="276999"/>
          </a:xfrm>
          <a:prstGeom prst="rect">
            <a:avLst/>
          </a:prstGeom>
        </p:spPr>
        <p:txBody>
          <a:bodyPr wrap="none">
            <a:spAutoFit/>
          </a:bodyPr>
          <a:lstStyle/>
          <a:p>
            <a:r>
              <a:rPr lang="en-US" sz="1200" b="1" dirty="0">
                <a:solidFill>
                  <a:srgbClr val="FF0000"/>
                </a:solidFill>
              </a:rPr>
              <a:t>Partial  digestion</a:t>
            </a:r>
            <a:endParaRPr lang="en-US" sz="1200" dirty="0"/>
          </a:p>
        </p:txBody>
      </p:sp>
      <p:sp>
        <p:nvSpPr>
          <p:cNvPr id="101" name="Rectangle 100"/>
          <p:cNvSpPr/>
          <p:nvPr/>
        </p:nvSpPr>
        <p:spPr>
          <a:xfrm>
            <a:off x="7161212" y="4752201"/>
            <a:ext cx="1691489" cy="276999"/>
          </a:xfrm>
          <a:prstGeom prst="rect">
            <a:avLst/>
          </a:prstGeom>
        </p:spPr>
        <p:txBody>
          <a:bodyPr wrap="none">
            <a:spAutoFit/>
          </a:bodyPr>
          <a:lstStyle/>
          <a:p>
            <a:r>
              <a:rPr lang="en-US" sz="1200" b="1" dirty="0">
                <a:solidFill>
                  <a:srgbClr val="FF0000"/>
                </a:solidFill>
              </a:rPr>
              <a:t>Complete digestion</a:t>
            </a:r>
            <a:endParaRPr lang="en-US" sz="1200" dirty="0"/>
          </a:p>
        </p:txBody>
      </p:sp>
      <p:sp>
        <p:nvSpPr>
          <p:cNvPr id="102" name="Rectangle 101"/>
          <p:cNvSpPr/>
          <p:nvPr/>
        </p:nvSpPr>
        <p:spPr>
          <a:xfrm>
            <a:off x="5796785" y="4937876"/>
            <a:ext cx="1691489" cy="276999"/>
          </a:xfrm>
          <a:prstGeom prst="rect">
            <a:avLst/>
          </a:prstGeom>
        </p:spPr>
        <p:txBody>
          <a:bodyPr wrap="none">
            <a:spAutoFit/>
          </a:bodyPr>
          <a:lstStyle/>
          <a:p>
            <a:r>
              <a:rPr lang="en-US" sz="1200" b="1" dirty="0">
                <a:solidFill>
                  <a:srgbClr val="FF0000"/>
                </a:solidFill>
              </a:rPr>
              <a:t>Complete digestion</a:t>
            </a:r>
            <a:endParaRPr lang="en-US" sz="1200" dirty="0"/>
          </a:p>
        </p:txBody>
      </p:sp>
      <p:sp>
        <p:nvSpPr>
          <p:cNvPr id="3" name="TextBox 2"/>
          <p:cNvSpPr txBox="1"/>
          <p:nvPr/>
        </p:nvSpPr>
        <p:spPr>
          <a:xfrm>
            <a:off x="297262" y="2218482"/>
            <a:ext cx="2033938" cy="3693319"/>
          </a:xfrm>
          <a:prstGeom prst="rect">
            <a:avLst/>
          </a:prstGeom>
          <a:noFill/>
        </p:spPr>
        <p:txBody>
          <a:bodyPr wrap="square" rtlCol="0">
            <a:spAutoFit/>
          </a:bodyPr>
          <a:lstStyle/>
          <a:p>
            <a:r>
              <a:rPr lang="en-US" dirty="0">
                <a:solidFill>
                  <a:schemeClr val="bg1"/>
                </a:solidFill>
              </a:rPr>
              <a:t>Identify the activity of the amylase (based on the level of digestion) in each sample based on the results.</a:t>
            </a:r>
          </a:p>
          <a:p>
            <a:endParaRPr lang="en-US" dirty="0">
              <a:solidFill>
                <a:schemeClr val="bg1"/>
              </a:solidFill>
            </a:endParaRPr>
          </a:p>
          <a:p>
            <a:r>
              <a:rPr lang="en-US" dirty="0">
                <a:solidFill>
                  <a:schemeClr val="bg1"/>
                </a:solidFill>
              </a:rPr>
              <a:t> Give an explanation for each of the results!</a:t>
            </a:r>
          </a:p>
        </p:txBody>
      </p:sp>
    </p:spTree>
    <p:extLst>
      <p:ext uri="{BB962C8B-B14F-4D97-AF65-F5344CB8AC3E}">
        <p14:creationId xmlns:p14="http://schemas.microsoft.com/office/powerpoint/2010/main" val="379379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3" y="1734848"/>
            <a:ext cx="2300721" cy="3878237"/>
          </a:xfrm>
        </p:spPr>
        <p:txBody>
          <a:bodyPr>
            <a:noAutofit/>
          </a:bodyPr>
          <a:lstStyle/>
          <a:p>
            <a:br>
              <a:rPr lang="en-US" sz="1800" dirty="0">
                <a:solidFill>
                  <a:schemeClr val="bg1"/>
                </a:solidFill>
              </a:rPr>
            </a:br>
            <a:endParaRPr lang="en-US" sz="2400" dirty="0">
              <a:solidFill>
                <a:schemeClr val="bg1"/>
              </a:solidFill>
            </a:endParaRPr>
          </a:p>
        </p:txBody>
      </p:sp>
      <p:sp>
        <p:nvSpPr>
          <p:cNvPr id="9" name="Text Placeholder 8"/>
          <p:cNvSpPr>
            <a:spLocks noGrp="1"/>
          </p:cNvSpPr>
          <p:nvPr>
            <p:ph type="body" idx="1"/>
          </p:nvPr>
        </p:nvSpPr>
        <p:spPr>
          <a:xfrm>
            <a:off x="5927991" y="409365"/>
            <a:ext cx="1249211" cy="626766"/>
          </a:xfrm>
        </p:spPr>
        <p:style>
          <a:lnRef idx="3">
            <a:schemeClr val="lt1"/>
          </a:lnRef>
          <a:fillRef idx="1">
            <a:schemeClr val="accent1"/>
          </a:fillRef>
          <a:effectRef idx="1">
            <a:schemeClr val="accent1"/>
          </a:effectRef>
          <a:fontRef idx="minor">
            <a:schemeClr val="lt1"/>
          </a:fontRef>
        </p:style>
        <p:txBody>
          <a:bodyPr/>
          <a:lstStyle/>
          <a:p>
            <a:pPr algn="ctr"/>
            <a:r>
              <a:rPr lang="en-US" sz="1100" b="1" dirty="0">
                <a:solidFill>
                  <a:schemeClr val="bg1"/>
                </a:solidFill>
              </a:rPr>
              <a:t>Reference spot 3 drops starch + 3 drops IKI</a:t>
            </a:r>
          </a:p>
        </p:txBody>
      </p:sp>
      <p:sp>
        <p:nvSpPr>
          <p:cNvPr id="7" name="Content Placeholder 6"/>
          <p:cNvSpPr>
            <a:spLocks noGrp="1"/>
          </p:cNvSpPr>
          <p:nvPr>
            <p:ph sz="half" idx="2"/>
          </p:nvPr>
        </p:nvSpPr>
        <p:spPr>
          <a:xfrm>
            <a:off x="0" y="26141"/>
            <a:ext cx="2541226" cy="5460259"/>
          </a:xfrm>
          <a:noFill/>
        </p:spPr>
        <p:txBody>
          <a:bodyPr>
            <a:normAutofit/>
          </a:bodyPr>
          <a:lstStyle/>
          <a:p>
            <a:pPr marL="0" indent="0">
              <a:buNone/>
            </a:pPr>
            <a:r>
              <a:rPr lang="en-US" b="1" dirty="0">
                <a:solidFill>
                  <a:schemeClr val="bg1">
                    <a:lumMod val="95000"/>
                    <a:lumOff val="5000"/>
                  </a:schemeClr>
                </a:solidFill>
              </a:rPr>
              <a:t>The samples that reacted strongly with the </a:t>
            </a:r>
            <a:r>
              <a:rPr lang="en-US" b="1" dirty="0" err="1">
                <a:solidFill>
                  <a:schemeClr val="bg1">
                    <a:lumMod val="95000"/>
                    <a:lumOff val="5000"/>
                  </a:schemeClr>
                </a:solidFill>
              </a:rPr>
              <a:t>Lugol’s</a:t>
            </a:r>
            <a:r>
              <a:rPr lang="en-US" b="1" dirty="0">
                <a:solidFill>
                  <a:schemeClr val="bg1">
                    <a:lumMod val="95000"/>
                    <a:lumOff val="5000"/>
                  </a:schemeClr>
                </a:solidFill>
              </a:rPr>
              <a:t> Solution appear black or blue-black. In these samples, amylase was </a:t>
            </a:r>
            <a:r>
              <a:rPr lang="en-US" b="1" dirty="0">
                <a:solidFill>
                  <a:srgbClr val="C00000"/>
                </a:solidFill>
              </a:rPr>
              <a:t>unable</a:t>
            </a:r>
            <a:r>
              <a:rPr lang="en-US" b="1" dirty="0">
                <a:solidFill>
                  <a:schemeClr val="bg1">
                    <a:lumMod val="95000"/>
                    <a:lumOff val="5000"/>
                  </a:schemeClr>
                </a:solidFill>
              </a:rPr>
              <a:t> to convert starch into maltose (sugar).</a:t>
            </a:r>
          </a:p>
          <a:p>
            <a:pPr marL="0" indent="0">
              <a:buNone/>
            </a:pPr>
            <a:r>
              <a:rPr lang="en-US" b="1" dirty="0">
                <a:solidFill>
                  <a:schemeClr val="bg1">
                    <a:lumMod val="95000"/>
                    <a:lumOff val="5000"/>
                  </a:schemeClr>
                </a:solidFill>
              </a:rPr>
              <a:t>There was no digestion (amylase was inactive or absent) in samples</a:t>
            </a:r>
          </a:p>
          <a:p>
            <a:pPr marL="0" indent="0">
              <a:buNone/>
            </a:pPr>
            <a:r>
              <a:rPr lang="en-US" b="1" dirty="0">
                <a:solidFill>
                  <a:schemeClr val="bg1">
                    <a:lumMod val="95000"/>
                    <a:lumOff val="5000"/>
                  </a:schemeClr>
                </a:solidFill>
              </a:rPr>
              <a:t> 2, 3, 7, and 8.</a:t>
            </a:r>
          </a:p>
          <a:p>
            <a:pPr marL="0" indent="0">
              <a:buNone/>
            </a:pPr>
            <a:endParaRPr lang="en-US" b="1" dirty="0">
              <a:solidFill>
                <a:schemeClr val="bg1">
                  <a:lumMod val="95000"/>
                  <a:lumOff val="5000"/>
                </a:schemeClr>
              </a:solidFill>
            </a:endParaRPr>
          </a:p>
          <a:p>
            <a:pPr marL="0" indent="0">
              <a:buNone/>
            </a:pPr>
            <a:r>
              <a:rPr lang="en-US" b="1" dirty="0">
                <a:solidFill>
                  <a:schemeClr val="bg1">
                    <a:lumMod val="95000"/>
                    <a:lumOff val="5000"/>
                  </a:schemeClr>
                </a:solidFill>
              </a:rPr>
              <a:t>Let’s look at </a:t>
            </a:r>
            <a:r>
              <a:rPr lang="en-US" sz="2800" b="1" dirty="0">
                <a:solidFill>
                  <a:schemeClr val="bg1">
                    <a:lumMod val="95000"/>
                    <a:lumOff val="5000"/>
                  </a:schemeClr>
                </a:solidFill>
              </a:rPr>
              <a:t>WHY?</a:t>
            </a:r>
          </a:p>
          <a:p>
            <a:pPr marL="0" indent="0">
              <a:buNone/>
            </a:pPr>
            <a:endParaRPr lang="en-US" b="1" dirty="0">
              <a:solidFill>
                <a:schemeClr val="bg1">
                  <a:lumMod val="95000"/>
                  <a:lumOff val="5000"/>
                </a:schemeClr>
              </a:solidFill>
            </a:endParaRPr>
          </a:p>
          <a:p>
            <a:pPr marL="0" indent="0" algn="ctr">
              <a:buNone/>
            </a:pPr>
            <a:endParaRPr lang="en-US" b="1" dirty="0">
              <a:solidFill>
                <a:schemeClr val="bg1">
                  <a:lumMod val="95000"/>
                  <a:lumOff val="5000"/>
                </a:schemeClr>
              </a:solidFill>
            </a:endParaRPr>
          </a:p>
        </p:txBody>
      </p:sp>
      <p:sp>
        <p:nvSpPr>
          <p:cNvPr id="8" name="Text Placeholder 7"/>
          <p:cNvSpPr>
            <a:spLocks noGrp="1"/>
          </p:cNvSpPr>
          <p:nvPr>
            <p:ph type="body" sz="quarter" idx="3"/>
          </p:nvPr>
        </p:nvSpPr>
        <p:spPr/>
        <p:txBody>
          <a:bodyPr/>
          <a:lstStyle/>
          <a:p>
            <a:endParaRPr lang="en-US"/>
          </a:p>
        </p:txBody>
      </p:sp>
      <p:sp>
        <p:nvSpPr>
          <p:cNvPr id="10" name="Rectangle 9"/>
          <p:cNvSpPr/>
          <p:nvPr/>
        </p:nvSpPr>
        <p:spPr>
          <a:xfrm>
            <a:off x="4418012" y="1219200"/>
            <a:ext cx="4572000" cy="4267200"/>
          </a:xfrm>
          <a:prstGeom prst="rect">
            <a:avLst/>
          </a:prstGeom>
          <a:ln w="508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02463" y="1552365"/>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108435" y="1552365"/>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418276" y="1552365"/>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69514" y="24384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075486" y="24384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385327" y="24384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99012" y="32766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04984" y="32766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414825" y="32766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99012" y="41910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04984" y="4191000"/>
            <a:ext cx="89522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414825" y="4191000"/>
            <a:ext cx="918885"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8"/>
          <p:cNvSpPr txBox="1">
            <a:spLocks/>
          </p:cNvSpPr>
          <p:nvPr/>
        </p:nvSpPr>
        <p:spPr>
          <a:xfrm>
            <a:off x="6200433" y="2587014"/>
            <a:ext cx="624606" cy="253180"/>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empty</a:t>
            </a:r>
          </a:p>
        </p:txBody>
      </p:sp>
      <p:sp>
        <p:nvSpPr>
          <p:cNvPr id="50" name="Text Placeholder 8"/>
          <p:cNvSpPr txBox="1">
            <a:spLocks/>
          </p:cNvSpPr>
          <p:nvPr/>
        </p:nvSpPr>
        <p:spPr>
          <a:xfrm>
            <a:off x="6200433" y="3475604"/>
            <a:ext cx="624606" cy="253180"/>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empty</a:t>
            </a:r>
          </a:p>
        </p:txBody>
      </p:sp>
      <p:sp>
        <p:nvSpPr>
          <p:cNvPr id="51" name="Text Placeholder 8"/>
          <p:cNvSpPr txBox="1">
            <a:spLocks/>
          </p:cNvSpPr>
          <p:nvPr/>
        </p:nvSpPr>
        <p:spPr>
          <a:xfrm>
            <a:off x="2817445" y="1552365"/>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#1           starch + amylase  0 degrees C</a:t>
            </a:r>
          </a:p>
        </p:txBody>
      </p:sp>
      <p:sp>
        <p:nvSpPr>
          <p:cNvPr id="52" name="Text Placeholder 8"/>
          <p:cNvSpPr txBox="1">
            <a:spLocks/>
          </p:cNvSpPr>
          <p:nvPr/>
        </p:nvSpPr>
        <p:spPr>
          <a:xfrm>
            <a:off x="2802945" y="2438400"/>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#2          starch + amylase  100 degrees C</a:t>
            </a:r>
          </a:p>
        </p:txBody>
      </p:sp>
      <p:sp>
        <p:nvSpPr>
          <p:cNvPr id="57" name="Text Placeholder 8"/>
          <p:cNvSpPr txBox="1">
            <a:spLocks/>
          </p:cNvSpPr>
          <p:nvPr/>
        </p:nvSpPr>
        <p:spPr>
          <a:xfrm>
            <a:off x="2809832" y="3276600"/>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#3          water + starch      37 degrees C</a:t>
            </a:r>
          </a:p>
        </p:txBody>
      </p:sp>
      <p:sp>
        <p:nvSpPr>
          <p:cNvPr id="59" name="Text Placeholder 8"/>
          <p:cNvSpPr txBox="1">
            <a:spLocks/>
          </p:cNvSpPr>
          <p:nvPr/>
        </p:nvSpPr>
        <p:spPr>
          <a:xfrm>
            <a:off x="2597539" y="4143165"/>
            <a:ext cx="1803946"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#4                   water + dilute amylase                     37 degrees C</a:t>
            </a:r>
          </a:p>
        </p:txBody>
      </p:sp>
      <p:sp>
        <p:nvSpPr>
          <p:cNvPr id="60" name="Text Placeholder 8"/>
          <p:cNvSpPr txBox="1">
            <a:spLocks/>
          </p:cNvSpPr>
          <p:nvPr/>
        </p:nvSpPr>
        <p:spPr>
          <a:xfrm>
            <a:off x="5497354" y="5613085"/>
            <a:ext cx="2413315"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#5                                   water + concentrated amylase                     37 degrees C</a:t>
            </a:r>
          </a:p>
        </p:txBody>
      </p:sp>
      <p:sp>
        <p:nvSpPr>
          <p:cNvPr id="62" name="Text Placeholder 8"/>
          <p:cNvSpPr txBox="1">
            <a:spLocks/>
          </p:cNvSpPr>
          <p:nvPr/>
        </p:nvSpPr>
        <p:spPr>
          <a:xfrm>
            <a:off x="9119501" y="1534195"/>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#9           starch + amylase  22 degrees C</a:t>
            </a:r>
          </a:p>
        </p:txBody>
      </p:sp>
      <p:sp>
        <p:nvSpPr>
          <p:cNvPr id="63" name="Text Placeholder 8"/>
          <p:cNvSpPr txBox="1">
            <a:spLocks/>
          </p:cNvSpPr>
          <p:nvPr/>
        </p:nvSpPr>
        <p:spPr>
          <a:xfrm>
            <a:off x="9119501" y="2438400"/>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#8            starch + amylase                 37 degrees C, pH=1</a:t>
            </a:r>
          </a:p>
        </p:txBody>
      </p:sp>
      <p:sp>
        <p:nvSpPr>
          <p:cNvPr id="64" name="Text Placeholder 8"/>
          <p:cNvSpPr txBox="1">
            <a:spLocks/>
          </p:cNvSpPr>
          <p:nvPr/>
        </p:nvSpPr>
        <p:spPr>
          <a:xfrm>
            <a:off x="9119501" y="3276600"/>
            <a:ext cx="169931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#7               starch + amylase                 37 degrees C, pH=14</a:t>
            </a:r>
          </a:p>
        </p:txBody>
      </p:sp>
      <p:sp>
        <p:nvSpPr>
          <p:cNvPr id="65" name="Text Placeholder 8"/>
          <p:cNvSpPr txBox="1">
            <a:spLocks/>
          </p:cNvSpPr>
          <p:nvPr/>
        </p:nvSpPr>
        <p:spPr>
          <a:xfrm>
            <a:off x="9133335" y="4229100"/>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#6            starch + amylase                 37 degrees C, pH=7</a:t>
            </a:r>
          </a:p>
        </p:txBody>
      </p:sp>
      <p:sp>
        <p:nvSpPr>
          <p:cNvPr id="68" name="Title 1"/>
          <p:cNvSpPr txBox="1">
            <a:spLocks/>
          </p:cNvSpPr>
          <p:nvPr/>
        </p:nvSpPr>
        <p:spPr>
          <a:xfrm>
            <a:off x="228404" y="2642603"/>
            <a:ext cx="1803946" cy="1700440"/>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2400" dirty="0">
                <a:solidFill>
                  <a:schemeClr val="bg1"/>
                </a:solidFill>
              </a:rPr>
            </a:br>
            <a:br>
              <a:rPr lang="en-US" sz="2400" dirty="0">
                <a:solidFill>
                  <a:schemeClr val="bg1"/>
                </a:solidFill>
              </a:rPr>
            </a:br>
            <a:endParaRPr lang="en-US" sz="2400" dirty="0">
              <a:solidFill>
                <a:schemeClr val="bg1"/>
              </a:solidFill>
            </a:endParaRPr>
          </a:p>
        </p:txBody>
      </p:sp>
      <p:sp>
        <p:nvSpPr>
          <p:cNvPr id="4" name="Down Arrow 3"/>
          <p:cNvSpPr/>
          <p:nvPr/>
        </p:nvSpPr>
        <p:spPr>
          <a:xfrm>
            <a:off x="6305163" y="1108545"/>
            <a:ext cx="484632" cy="459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Content Placeholder 2" descr="Log in | Sign Up Upload Clipart"/>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88386" y="3779487"/>
            <a:ext cx="1875740" cy="1516223"/>
          </a:xfrm>
          <a:prstGeom prst="rect">
            <a:avLst/>
          </a:prstGeom>
        </p:spPr>
      </p:pic>
      <p:pic>
        <p:nvPicPr>
          <p:cNvPr id="67" name="Content Placeholder 2" descr="Log in | Sign Up Upload Clipart"/>
          <p:cNvPicPr>
            <a:picLocks noChangeAspect="1"/>
          </p:cNvPicPr>
          <p:nvPr/>
        </p:nvPicPr>
        <p:blipFill>
          <a:blip r:embed="rId2"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7034396" y="1142976"/>
            <a:ext cx="1875740" cy="1516223"/>
          </a:xfrm>
          <a:prstGeom prst="rect">
            <a:avLst/>
          </a:prstGeom>
        </p:spPr>
      </p:pic>
      <p:pic>
        <p:nvPicPr>
          <p:cNvPr id="72" name="Content Placeholder 2" descr="Log in | Sign Up Upload Clipart"/>
          <p:cNvPicPr>
            <a:picLocks noChangeAspect="1"/>
          </p:cNvPicPr>
          <p:nvPr/>
        </p:nvPicPr>
        <p:blipFill>
          <a:blip r:embed="rId2"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6990888" y="2007932"/>
            <a:ext cx="1875740" cy="1516223"/>
          </a:xfrm>
          <a:prstGeom prst="rect">
            <a:avLst/>
          </a:prstGeom>
        </p:spPr>
      </p:pic>
      <p:pic>
        <p:nvPicPr>
          <p:cNvPr id="73" name="Content Placeholder 2" descr="Log in | Sign Up Upload Clipart"/>
          <p:cNvPicPr>
            <a:picLocks noChangeAspect="1"/>
          </p:cNvPicPr>
          <p:nvPr/>
        </p:nvPicPr>
        <p:blipFill>
          <a:blip r:embed="rId2"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7038535" y="2868975"/>
            <a:ext cx="1875740" cy="1516223"/>
          </a:xfrm>
          <a:prstGeom prst="rect">
            <a:avLst/>
          </a:prstGeom>
        </p:spPr>
      </p:pic>
      <p:pic>
        <p:nvPicPr>
          <p:cNvPr id="75" name="Content Placeholder 2" descr="Log in | Sign Up Upload Clipart"/>
          <p:cNvPicPr>
            <a:picLocks noChangeAspect="1"/>
          </p:cNvPicPr>
          <p:nvPr/>
        </p:nvPicPr>
        <p:blipFill>
          <a:blip r:embed="rId2"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4405435" y="3762561"/>
            <a:ext cx="1875740" cy="1516223"/>
          </a:xfrm>
          <a:prstGeom prst="rect">
            <a:avLst/>
          </a:prstGeom>
        </p:spPr>
      </p:pic>
      <p:pic>
        <p:nvPicPr>
          <p:cNvPr id="78" name="Content Placeholder 2" descr="Log in | Sign Up Upload Clipart"/>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387558" y="1137416"/>
            <a:ext cx="1875740" cy="1516223"/>
          </a:xfrm>
          <a:prstGeom prst="rect">
            <a:avLst/>
          </a:prstGeom>
        </p:spPr>
      </p:pic>
      <p:pic>
        <p:nvPicPr>
          <p:cNvPr id="79" name="Content Placeholder 2" descr="Log in | Sign Up Upload Clipart"/>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027610" y="1122995"/>
            <a:ext cx="1875740" cy="1516223"/>
          </a:xfrm>
          <a:prstGeom prst="rect">
            <a:avLst/>
          </a:prstGeom>
        </p:spPr>
      </p:pic>
      <p:pic>
        <p:nvPicPr>
          <p:cNvPr id="84" name="Content Placeholder 2" descr="Log in | Sign Up Upload Clipart"/>
          <p:cNvPicPr>
            <a:picLocks noChangeAspect="1"/>
          </p:cNvPicPr>
          <p:nvPr/>
        </p:nvPicPr>
        <p:blipFill>
          <a:blip r:embed="rId3" cstate="print">
            <a:clrChange>
              <a:clrFrom>
                <a:srgbClr val="155A5C">
                  <a:alpha val="38824"/>
                </a:srgbClr>
              </a:clrFrom>
              <a:clrTo>
                <a:srgbClr val="155A5C">
                  <a:alpha val="0"/>
                </a:srgbClr>
              </a:clrTo>
            </a:clrChange>
            <a:duotone>
              <a:prstClr val="black"/>
              <a:schemeClr val="bg1">
                <a:lumMod val="95000"/>
                <a:lumOff val="5000"/>
                <a:tint val="45000"/>
                <a:satMod val="400000"/>
              </a:schemeClr>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7008904" y="2026707"/>
            <a:ext cx="1875740" cy="1516223"/>
          </a:xfrm>
          <a:prstGeom prst="rect">
            <a:avLst/>
          </a:prstGeom>
        </p:spPr>
      </p:pic>
      <p:pic>
        <p:nvPicPr>
          <p:cNvPr id="85" name="Content Placeholder 2" descr="Log in | Sign Up Upload Clipart"/>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412453" y="3759242"/>
            <a:ext cx="1875740" cy="1516223"/>
          </a:xfrm>
          <a:prstGeom prst="rect">
            <a:avLst/>
          </a:prstGeom>
        </p:spPr>
      </p:pic>
      <p:pic>
        <p:nvPicPr>
          <p:cNvPr id="86" name="Content Placeholder 2" descr="Log in | Sign Up Upload Clipart"/>
          <p:cNvPicPr>
            <a:picLocks noChangeAspect="1"/>
          </p:cNvPicPr>
          <p:nvPr/>
        </p:nvPicPr>
        <p:blipFill>
          <a:blip r:embed="rId2" cstate="print">
            <a:duotone>
              <a:prstClr val="black"/>
              <a:srgbClr val="FFCC00">
                <a:tint val="45000"/>
                <a:satMod val="400000"/>
              </a:srgbClr>
            </a:duotone>
            <a:extLst>
              <a:ext uri="{28A0092B-C50C-407E-A947-70E740481C1C}">
                <a14:useLocalDpi xmlns:a14="http://schemas.microsoft.com/office/drawing/2010/main" val="0"/>
              </a:ext>
            </a:extLst>
          </a:blip>
          <a:stretch>
            <a:fillRect/>
          </a:stretch>
        </p:blipFill>
        <p:spPr>
          <a:xfrm>
            <a:off x="7043821" y="3762560"/>
            <a:ext cx="1875740" cy="1516223"/>
          </a:xfrm>
          <a:prstGeom prst="rect">
            <a:avLst/>
          </a:prstGeom>
        </p:spPr>
      </p:pic>
      <p:pic>
        <p:nvPicPr>
          <p:cNvPr id="87" name="Content Placeholder 2" descr="Log in | Sign Up Upload Clipart"/>
          <p:cNvPicPr>
            <a:picLocks noChangeAspect="1"/>
          </p:cNvPicPr>
          <p:nvPr/>
        </p:nvPicPr>
        <p:blipFill>
          <a:blip r:embed="rId3" cstate="print">
            <a:clrChange>
              <a:clrFrom>
                <a:srgbClr val="155A5C">
                  <a:alpha val="38824"/>
                </a:srgbClr>
              </a:clrFrom>
              <a:clrTo>
                <a:srgbClr val="155A5C">
                  <a:alpha val="0"/>
                </a:srgbClr>
              </a:clrTo>
            </a:clrChange>
            <a:duotone>
              <a:prstClr val="black"/>
              <a:schemeClr val="bg1">
                <a:lumMod val="95000"/>
                <a:lumOff val="5000"/>
                <a:tint val="45000"/>
                <a:satMod val="400000"/>
              </a:schemeClr>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7012658" y="2887750"/>
            <a:ext cx="1875740" cy="1516223"/>
          </a:xfrm>
          <a:prstGeom prst="rect">
            <a:avLst/>
          </a:prstGeom>
        </p:spPr>
      </p:pic>
      <p:pic>
        <p:nvPicPr>
          <p:cNvPr id="88" name="Content Placeholder 2" descr="Log in | Sign Up Upload Clipart"/>
          <p:cNvPicPr>
            <a:picLocks noChangeAspect="1"/>
          </p:cNvPicPr>
          <p:nvPr/>
        </p:nvPicPr>
        <p:blipFill>
          <a:blip r:embed="rId5" cstate="print">
            <a:clrChange>
              <a:clrFrom>
                <a:srgbClr val="155A5C">
                  <a:alpha val="38824"/>
                </a:srgbClr>
              </a:clrFrom>
              <a:clrTo>
                <a:srgbClr val="155A5C">
                  <a:alpha val="0"/>
                </a:srgbClr>
              </a:clrTo>
            </a:clrChange>
            <a:duotone>
              <a:prstClr val="black"/>
              <a:schemeClr val="bg1">
                <a:lumMod val="95000"/>
                <a:lumOff val="5000"/>
                <a:tint val="45000"/>
                <a:satMod val="400000"/>
              </a:schemeClr>
            </a:duotone>
            <a:extLst>
              <a:ext uri="{BEBA8EAE-BF5A-486C-A8C5-ECC9F3942E4B}">
                <a14:imgProps xmlns:a14="http://schemas.microsoft.com/office/drawing/2010/main">
                  <a14:imgLayer r:embed="rId4">
                    <a14:imgEffect>
                      <a14:artisticGlowEdges trans="75000"/>
                    </a14:imgEffect>
                  </a14:imgLayer>
                </a14:imgProps>
              </a:ext>
              <a:ext uri="{28A0092B-C50C-407E-A947-70E740481C1C}">
                <a14:useLocalDpi xmlns:a14="http://schemas.microsoft.com/office/drawing/2010/main" val="0"/>
              </a:ext>
            </a:extLst>
          </a:blip>
          <a:stretch>
            <a:fillRect/>
          </a:stretch>
        </p:blipFill>
        <p:spPr>
          <a:xfrm>
            <a:off x="4390888" y="1124061"/>
            <a:ext cx="1875740" cy="1516223"/>
          </a:xfrm>
          <a:prstGeom prst="rect">
            <a:avLst/>
          </a:prstGeom>
        </p:spPr>
      </p:pic>
      <p:pic>
        <p:nvPicPr>
          <p:cNvPr id="89" name="Content Placeholder 2" descr="Log in | Sign Up Upload Clipart"/>
          <p:cNvPicPr>
            <a:picLocks noChangeAspect="1"/>
          </p:cNvPicPr>
          <p:nvPr/>
        </p:nvPicPr>
        <p:blipFill>
          <a:blip r:embed="rId6" cstate="print">
            <a:duotone>
              <a:prstClr val="black"/>
              <a:schemeClr val="accent1">
                <a:tint val="45000"/>
                <a:satMod val="400000"/>
              </a:schemeClr>
            </a:duotone>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5721327" y="3755923"/>
            <a:ext cx="1875740" cy="1516223"/>
          </a:xfrm>
          <a:prstGeom prst="rect">
            <a:avLst/>
          </a:prstGeom>
        </p:spPr>
      </p:pic>
      <p:sp>
        <p:nvSpPr>
          <p:cNvPr id="5" name="Oval 4"/>
          <p:cNvSpPr/>
          <p:nvPr/>
        </p:nvSpPr>
        <p:spPr>
          <a:xfrm>
            <a:off x="6212871" y="1615030"/>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508204" y="2508995"/>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537702" y="3348073"/>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07316" y="3328300"/>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896388" y="1615029"/>
            <a:ext cx="692035" cy="499657"/>
          </a:xfrm>
          <a:prstGeom prst="ellips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508203" y="1621015"/>
            <a:ext cx="692035" cy="499657"/>
          </a:xfrm>
          <a:prstGeom prst="ellips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905930" y="4252751"/>
            <a:ext cx="692035" cy="499657"/>
          </a:xfrm>
          <a:prstGeom prst="ellips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201461" y="4253174"/>
            <a:ext cx="692035" cy="499657"/>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7528249" y="4237301"/>
            <a:ext cx="692035" cy="499657"/>
          </a:xfrm>
          <a:prstGeom prst="ellips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297742" y="332373"/>
            <a:ext cx="4891083" cy="584775"/>
          </a:xfrm>
          <a:prstGeom prst="rect">
            <a:avLst/>
          </a:prstGeom>
          <a:solidFill>
            <a:srgbClr val="FFFF00"/>
          </a:solidFill>
        </p:spPr>
        <p:txBody>
          <a:bodyPr wrap="none">
            <a:spAutoFit/>
          </a:bodyPr>
          <a:lstStyle/>
          <a:p>
            <a:r>
              <a:rPr lang="en-US" sz="3200" b="1" dirty="0">
                <a:solidFill>
                  <a:srgbClr val="FF0000"/>
                </a:solidFill>
              </a:rPr>
              <a:t>ANALYZE YOUR RESULTS!</a:t>
            </a:r>
            <a:endParaRPr lang="en-US" sz="3200" dirty="0"/>
          </a:p>
        </p:txBody>
      </p:sp>
      <p:sp>
        <p:nvSpPr>
          <p:cNvPr id="71" name="Rectangle 70"/>
          <p:cNvSpPr/>
          <p:nvPr/>
        </p:nvSpPr>
        <p:spPr>
          <a:xfrm>
            <a:off x="4598908" y="3858355"/>
            <a:ext cx="1149674" cy="276999"/>
          </a:xfrm>
          <a:prstGeom prst="rect">
            <a:avLst/>
          </a:prstGeom>
        </p:spPr>
        <p:txBody>
          <a:bodyPr wrap="none">
            <a:spAutoFit/>
          </a:bodyPr>
          <a:lstStyle/>
          <a:p>
            <a:r>
              <a:rPr lang="en-US" sz="1200" b="1" dirty="0">
                <a:solidFill>
                  <a:srgbClr val="FF0000"/>
                </a:solidFill>
              </a:rPr>
              <a:t>NO digestion</a:t>
            </a:r>
            <a:endParaRPr lang="en-US" sz="1200" dirty="0"/>
          </a:p>
        </p:txBody>
      </p:sp>
      <p:sp>
        <p:nvSpPr>
          <p:cNvPr id="74" name="Rectangle 73"/>
          <p:cNvSpPr/>
          <p:nvPr/>
        </p:nvSpPr>
        <p:spPr>
          <a:xfrm>
            <a:off x="7322984" y="3873109"/>
            <a:ext cx="1149674" cy="276999"/>
          </a:xfrm>
          <a:prstGeom prst="rect">
            <a:avLst/>
          </a:prstGeom>
        </p:spPr>
        <p:txBody>
          <a:bodyPr wrap="none">
            <a:spAutoFit/>
          </a:bodyPr>
          <a:lstStyle/>
          <a:p>
            <a:r>
              <a:rPr lang="en-US" sz="1200" b="1" dirty="0">
                <a:solidFill>
                  <a:srgbClr val="FF0000"/>
                </a:solidFill>
              </a:rPr>
              <a:t>NO digestion</a:t>
            </a:r>
            <a:endParaRPr lang="en-US" sz="1200" dirty="0"/>
          </a:p>
        </p:txBody>
      </p:sp>
      <p:sp>
        <p:nvSpPr>
          <p:cNvPr id="76" name="Rectangle 75"/>
          <p:cNvSpPr/>
          <p:nvPr/>
        </p:nvSpPr>
        <p:spPr>
          <a:xfrm>
            <a:off x="7303787" y="2996282"/>
            <a:ext cx="1149674" cy="276999"/>
          </a:xfrm>
          <a:prstGeom prst="rect">
            <a:avLst/>
          </a:prstGeom>
        </p:spPr>
        <p:txBody>
          <a:bodyPr wrap="none">
            <a:spAutoFit/>
          </a:bodyPr>
          <a:lstStyle/>
          <a:p>
            <a:r>
              <a:rPr lang="en-US" sz="1200" b="1" dirty="0">
                <a:solidFill>
                  <a:srgbClr val="FF0000"/>
                </a:solidFill>
              </a:rPr>
              <a:t>NO digestion</a:t>
            </a:r>
            <a:endParaRPr lang="en-US" sz="1200" dirty="0"/>
          </a:p>
        </p:txBody>
      </p:sp>
      <p:sp>
        <p:nvSpPr>
          <p:cNvPr id="80" name="Rectangle 79"/>
          <p:cNvSpPr/>
          <p:nvPr/>
        </p:nvSpPr>
        <p:spPr>
          <a:xfrm>
            <a:off x="5971086" y="2112348"/>
            <a:ext cx="1149674" cy="276999"/>
          </a:xfrm>
          <a:prstGeom prst="rect">
            <a:avLst/>
          </a:prstGeom>
        </p:spPr>
        <p:txBody>
          <a:bodyPr wrap="none">
            <a:spAutoFit/>
          </a:bodyPr>
          <a:lstStyle/>
          <a:p>
            <a:r>
              <a:rPr lang="en-US" sz="1200" b="1" dirty="0">
                <a:solidFill>
                  <a:srgbClr val="FF0000"/>
                </a:solidFill>
              </a:rPr>
              <a:t>NO digestion</a:t>
            </a:r>
            <a:endParaRPr lang="en-US" sz="1200" dirty="0"/>
          </a:p>
        </p:txBody>
      </p:sp>
      <p:sp>
        <p:nvSpPr>
          <p:cNvPr id="82" name="Rectangle 81"/>
          <p:cNvSpPr/>
          <p:nvPr/>
        </p:nvSpPr>
        <p:spPr>
          <a:xfrm>
            <a:off x="4556542" y="2134931"/>
            <a:ext cx="1407758" cy="276999"/>
          </a:xfrm>
          <a:prstGeom prst="rect">
            <a:avLst/>
          </a:prstGeom>
        </p:spPr>
        <p:txBody>
          <a:bodyPr wrap="none">
            <a:spAutoFit/>
          </a:bodyPr>
          <a:lstStyle/>
          <a:p>
            <a:r>
              <a:rPr lang="en-US" sz="1200" b="1" dirty="0">
                <a:solidFill>
                  <a:srgbClr val="FF0000"/>
                </a:solidFill>
              </a:rPr>
              <a:t>Partial  digestion</a:t>
            </a:r>
            <a:endParaRPr lang="en-US" sz="1200" dirty="0"/>
          </a:p>
        </p:txBody>
      </p:sp>
      <p:sp>
        <p:nvSpPr>
          <p:cNvPr id="99" name="Rectangle 98"/>
          <p:cNvSpPr/>
          <p:nvPr/>
        </p:nvSpPr>
        <p:spPr>
          <a:xfrm>
            <a:off x="4570412" y="4752201"/>
            <a:ext cx="1407758" cy="276999"/>
          </a:xfrm>
          <a:prstGeom prst="rect">
            <a:avLst/>
          </a:prstGeom>
        </p:spPr>
        <p:txBody>
          <a:bodyPr wrap="none">
            <a:spAutoFit/>
          </a:bodyPr>
          <a:lstStyle/>
          <a:p>
            <a:r>
              <a:rPr lang="en-US" sz="1200" b="1" dirty="0">
                <a:solidFill>
                  <a:srgbClr val="FF0000"/>
                </a:solidFill>
              </a:rPr>
              <a:t>Partial  digestion</a:t>
            </a:r>
            <a:endParaRPr lang="en-US" sz="1200" dirty="0"/>
          </a:p>
        </p:txBody>
      </p:sp>
      <p:sp>
        <p:nvSpPr>
          <p:cNvPr id="100" name="Rectangle 99"/>
          <p:cNvSpPr/>
          <p:nvPr/>
        </p:nvSpPr>
        <p:spPr>
          <a:xfrm>
            <a:off x="7201254" y="2133600"/>
            <a:ext cx="1407758" cy="276999"/>
          </a:xfrm>
          <a:prstGeom prst="rect">
            <a:avLst/>
          </a:prstGeom>
        </p:spPr>
        <p:txBody>
          <a:bodyPr wrap="none">
            <a:spAutoFit/>
          </a:bodyPr>
          <a:lstStyle/>
          <a:p>
            <a:r>
              <a:rPr lang="en-US" sz="1200" b="1" dirty="0">
                <a:solidFill>
                  <a:srgbClr val="FF0000"/>
                </a:solidFill>
              </a:rPr>
              <a:t>Partial  digestion</a:t>
            </a:r>
            <a:endParaRPr lang="en-US" sz="1200" dirty="0"/>
          </a:p>
        </p:txBody>
      </p:sp>
      <p:sp>
        <p:nvSpPr>
          <p:cNvPr id="101" name="Rectangle 100"/>
          <p:cNvSpPr/>
          <p:nvPr/>
        </p:nvSpPr>
        <p:spPr>
          <a:xfrm>
            <a:off x="7161212" y="4752201"/>
            <a:ext cx="1691489" cy="276999"/>
          </a:xfrm>
          <a:prstGeom prst="rect">
            <a:avLst/>
          </a:prstGeom>
        </p:spPr>
        <p:txBody>
          <a:bodyPr wrap="none">
            <a:spAutoFit/>
          </a:bodyPr>
          <a:lstStyle/>
          <a:p>
            <a:r>
              <a:rPr lang="en-US" sz="1200" b="1" dirty="0">
                <a:solidFill>
                  <a:srgbClr val="FF0000"/>
                </a:solidFill>
              </a:rPr>
              <a:t>Complete digestion</a:t>
            </a:r>
            <a:endParaRPr lang="en-US" sz="1200" dirty="0"/>
          </a:p>
        </p:txBody>
      </p:sp>
      <p:sp>
        <p:nvSpPr>
          <p:cNvPr id="102" name="Rectangle 101"/>
          <p:cNvSpPr/>
          <p:nvPr/>
        </p:nvSpPr>
        <p:spPr>
          <a:xfrm>
            <a:off x="5796785" y="4937876"/>
            <a:ext cx="1691489" cy="276999"/>
          </a:xfrm>
          <a:prstGeom prst="rect">
            <a:avLst/>
          </a:prstGeom>
        </p:spPr>
        <p:txBody>
          <a:bodyPr wrap="none">
            <a:spAutoFit/>
          </a:bodyPr>
          <a:lstStyle/>
          <a:p>
            <a:r>
              <a:rPr lang="en-US" sz="1200" b="1" dirty="0">
                <a:solidFill>
                  <a:srgbClr val="FF0000"/>
                </a:solidFill>
              </a:rPr>
              <a:t>Complete digestion</a:t>
            </a:r>
            <a:endParaRPr lang="en-US" sz="1200" dirty="0"/>
          </a:p>
        </p:txBody>
      </p:sp>
      <p:sp>
        <p:nvSpPr>
          <p:cNvPr id="83" name="Oval 82"/>
          <p:cNvSpPr/>
          <p:nvPr/>
        </p:nvSpPr>
        <p:spPr>
          <a:xfrm>
            <a:off x="4885902" y="2473337"/>
            <a:ext cx="692035" cy="499657"/>
          </a:xfrm>
          <a:prstGeom prst="ellips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570412" y="2999601"/>
            <a:ext cx="1407758" cy="276999"/>
          </a:xfrm>
          <a:prstGeom prst="rect">
            <a:avLst/>
          </a:prstGeom>
        </p:spPr>
        <p:txBody>
          <a:bodyPr wrap="none">
            <a:spAutoFit/>
          </a:bodyPr>
          <a:lstStyle/>
          <a:p>
            <a:r>
              <a:rPr lang="en-US" sz="1200" b="1" dirty="0">
                <a:solidFill>
                  <a:srgbClr val="FF0000"/>
                </a:solidFill>
              </a:rPr>
              <a:t>Partial  digestion</a:t>
            </a:r>
            <a:endParaRPr lang="en-US" sz="1200" dirty="0"/>
          </a:p>
        </p:txBody>
      </p:sp>
    </p:spTree>
    <p:extLst>
      <p:ext uri="{BB962C8B-B14F-4D97-AF65-F5344CB8AC3E}">
        <p14:creationId xmlns:p14="http://schemas.microsoft.com/office/powerpoint/2010/main" val="271656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10553230" y="1617091"/>
            <a:ext cx="1249211" cy="599759"/>
          </a:xfr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lstStyle/>
          <a:p>
            <a:pPr algn="ctr"/>
            <a:r>
              <a:rPr lang="en-US" sz="1100" b="1" dirty="0">
                <a:solidFill>
                  <a:schemeClr val="bg1"/>
                </a:solidFill>
              </a:rPr>
              <a:t>Reference spot 3 drops starch + 3 drops IKI</a:t>
            </a:r>
          </a:p>
        </p:txBody>
      </p:sp>
      <p:sp>
        <p:nvSpPr>
          <p:cNvPr id="7" name="Content Placeholder 6"/>
          <p:cNvSpPr>
            <a:spLocks noGrp="1"/>
          </p:cNvSpPr>
          <p:nvPr>
            <p:ph sz="half" idx="2"/>
          </p:nvPr>
        </p:nvSpPr>
        <p:spPr>
          <a:xfrm>
            <a:off x="567240" y="493605"/>
            <a:ext cx="9565772" cy="1318981"/>
          </a:xfrm>
          <a:effectLst>
            <a:glow rad="139700">
              <a:schemeClr val="accent3">
                <a:satMod val="175000"/>
                <a:alpha val="40000"/>
              </a:schemeClr>
            </a:glow>
          </a:effectLst>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en-US" sz="2400" b="1" dirty="0">
                <a:solidFill>
                  <a:schemeClr val="bg1">
                    <a:lumMod val="95000"/>
                    <a:lumOff val="5000"/>
                  </a:schemeClr>
                </a:solidFill>
              </a:rPr>
              <a:t>Starch is a polysaccharide that is made up of glucose monomers. </a:t>
            </a:r>
            <a:r>
              <a:rPr lang="en-US" sz="2400" b="1" dirty="0" err="1">
                <a:solidFill>
                  <a:schemeClr val="bg1">
                    <a:lumMod val="95000"/>
                    <a:lumOff val="5000"/>
                  </a:schemeClr>
                </a:solidFill>
              </a:rPr>
              <a:t>Lugol’s</a:t>
            </a:r>
            <a:r>
              <a:rPr lang="en-US" sz="2400" b="1" dirty="0">
                <a:solidFill>
                  <a:schemeClr val="bg1">
                    <a:lumMod val="95000"/>
                    <a:lumOff val="5000"/>
                  </a:schemeClr>
                </a:solidFill>
              </a:rPr>
              <a:t> solution (IKI) turns dark                              blue-black in the presence of starch. </a:t>
            </a:r>
            <a:endParaRPr lang="en-US" dirty="0"/>
          </a:p>
        </p:txBody>
      </p:sp>
      <p:sp>
        <p:nvSpPr>
          <p:cNvPr id="70" name="Text Placeholder 8"/>
          <p:cNvSpPr>
            <a:spLocks noGrp="1"/>
          </p:cNvSpPr>
          <p:nvPr>
            <p:ph type="body" sz="quarter" idx="3"/>
          </p:nvPr>
        </p:nvSpPr>
        <p:spPr>
          <a:xfrm>
            <a:off x="10553230" y="156848"/>
            <a:ext cx="1249211" cy="457200"/>
          </a:xfrm>
        </p:spPr>
        <p:style>
          <a:lnRef idx="3">
            <a:schemeClr val="lt1"/>
          </a:lnRef>
          <a:fillRef idx="1">
            <a:schemeClr val="accent1"/>
          </a:fillRef>
          <a:effectRef idx="1">
            <a:schemeClr val="accent1"/>
          </a:effectRef>
          <a:fontRef idx="minor">
            <a:schemeClr val="lt1"/>
          </a:fontRef>
        </p:style>
        <p:txBody>
          <a:bodyPr/>
          <a:lstStyle/>
          <a:p>
            <a:pPr algn="ctr"/>
            <a:r>
              <a:rPr lang="en-US" sz="1100" b="1" dirty="0">
                <a:solidFill>
                  <a:schemeClr val="bg1"/>
                </a:solidFill>
              </a:rPr>
              <a:t>NEGATIVE CONTROL</a:t>
            </a:r>
          </a:p>
        </p:txBody>
      </p:sp>
      <p:pic>
        <p:nvPicPr>
          <p:cNvPr id="69" name="Picture 68"/>
          <p:cNvPicPr>
            <a:picLocks noChangeAspect="1"/>
          </p:cNvPicPr>
          <p:nvPr/>
        </p:nvPicPr>
        <p:blipFill>
          <a:blip r:embed="rId2"/>
          <a:stretch>
            <a:fillRect/>
          </a:stretch>
        </p:blipFill>
        <p:spPr>
          <a:xfrm>
            <a:off x="10588093" y="673852"/>
            <a:ext cx="1196320" cy="883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4" name="Flowchart: Preparation 103"/>
          <p:cNvSpPr/>
          <p:nvPr/>
        </p:nvSpPr>
        <p:spPr>
          <a:xfrm rot="16884792">
            <a:off x="-162657" y="4733569"/>
            <a:ext cx="1015693" cy="924607"/>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Glucose</a:t>
            </a:r>
          </a:p>
        </p:txBody>
      </p:sp>
      <p:sp>
        <p:nvSpPr>
          <p:cNvPr id="105" name="Flowchart: Preparation 104"/>
          <p:cNvSpPr/>
          <p:nvPr/>
        </p:nvSpPr>
        <p:spPr>
          <a:xfrm rot="17504403">
            <a:off x="-455889" y="5734809"/>
            <a:ext cx="1015693" cy="924607"/>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Glucose</a:t>
            </a:r>
          </a:p>
        </p:txBody>
      </p:sp>
      <p:sp>
        <p:nvSpPr>
          <p:cNvPr id="14" name="Right Arrow 13"/>
          <p:cNvSpPr/>
          <p:nvPr/>
        </p:nvSpPr>
        <p:spPr>
          <a:xfrm>
            <a:off x="4176332" y="4317965"/>
            <a:ext cx="603252" cy="710980"/>
          </a:xfrm>
          <a:prstGeom prst="rightArrow">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a:srcRect l="39762" t="40680" r="4662" b="4952"/>
          <a:stretch/>
        </p:blipFill>
        <p:spPr>
          <a:xfrm>
            <a:off x="5637212" y="4907857"/>
            <a:ext cx="1904999" cy="1754604"/>
          </a:xfrm>
          <a:prstGeom prst="rect">
            <a:avLst/>
          </a:prstGeom>
        </p:spPr>
      </p:pic>
      <p:sp>
        <p:nvSpPr>
          <p:cNvPr id="116" name="Flowchart: Preparation 115"/>
          <p:cNvSpPr/>
          <p:nvPr/>
        </p:nvSpPr>
        <p:spPr>
          <a:xfrm rot="19435445">
            <a:off x="6054398" y="4793565"/>
            <a:ext cx="637844" cy="547960"/>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t>Glu-cose</a:t>
            </a:r>
            <a:endParaRPr lang="en-US" sz="600" b="1" dirty="0"/>
          </a:p>
        </p:txBody>
      </p:sp>
      <p:sp>
        <p:nvSpPr>
          <p:cNvPr id="117" name="Flowchart: Preparation 116"/>
          <p:cNvSpPr/>
          <p:nvPr/>
        </p:nvSpPr>
        <p:spPr>
          <a:xfrm rot="18439414">
            <a:off x="5551734" y="5291297"/>
            <a:ext cx="666268" cy="542606"/>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err="1"/>
              <a:t>Gluc-ose</a:t>
            </a:r>
            <a:endParaRPr lang="en-US" sz="700" b="1" dirty="0"/>
          </a:p>
        </p:txBody>
      </p:sp>
      <p:sp>
        <p:nvSpPr>
          <p:cNvPr id="118" name="Flowchart: Preparation 117"/>
          <p:cNvSpPr/>
          <p:nvPr/>
        </p:nvSpPr>
        <p:spPr>
          <a:xfrm rot="17163960">
            <a:off x="6825037" y="3744522"/>
            <a:ext cx="637844" cy="547960"/>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t>Glu-cose</a:t>
            </a:r>
            <a:endParaRPr lang="en-US" sz="600" b="1" dirty="0"/>
          </a:p>
        </p:txBody>
      </p:sp>
      <p:sp>
        <p:nvSpPr>
          <p:cNvPr id="119" name="Flowchart: Preparation 118"/>
          <p:cNvSpPr/>
          <p:nvPr/>
        </p:nvSpPr>
        <p:spPr>
          <a:xfrm rot="18499356">
            <a:off x="6523443" y="4332605"/>
            <a:ext cx="637844" cy="547960"/>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t>Glu-cose</a:t>
            </a:r>
            <a:endParaRPr lang="en-US" sz="600" b="1" dirty="0"/>
          </a:p>
        </p:txBody>
      </p:sp>
      <p:sp>
        <p:nvSpPr>
          <p:cNvPr id="120" name="Flowchart: Preparation 119"/>
          <p:cNvSpPr/>
          <p:nvPr/>
        </p:nvSpPr>
        <p:spPr>
          <a:xfrm rot="19435445">
            <a:off x="5095282" y="5774060"/>
            <a:ext cx="637844" cy="547960"/>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t>Glu-cose</a:t>
            </a:r>
            <a:endParaRPr lang="en-US" sz="600" b="1" dirty="0"/>
          </a:p>
        </p:txBody>
      </p:sp>
      <p:sp>
        <p:nvSpPr>
          <p:cNvPr id="121" name="Flowchart: Preparation 120"/>
          <p:cNvSpPr/>
          <p:nvPr/>
        </p:nvSpPr>
        <p:spPr>
          <a:xfrm rot="21217246">
            <a:off x="4508251" y="6025751"/>
            <a:ext cx="637844" cy="547960"/>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t>Glu-cose</a:t>
            </a:r>
            <a:endParaRPr lang="en-US" sz="600" b="1" dirty="0"/>
          </a:p>
        </p:txBody>
      </p:sp>
      <p:sp>
        <p:nvSpPr>
          <p:cNvPr id="122" name="Flowchart: Preparation 121"/>
          <p:cNvSpPr/>
          <p:nvPr/>
        </p:nvSpPr>
        <p:spPr>
          <a:xfrm rot="18177808">
            <a:off x="4159037" y="6599957"/>
            <a:ext cx="637844" cy="547960"/>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t>Glu-cose</a:t>
            </a:r>
            <a:endParaRPr lang="en-US" sz="600" b="1" dirty="0"/>
          </a:p>
        </p:txBody>
      </p:sp>
      <p:sp>
        <p:nvSpPr>
          <p:cNvPr id="123" name="Text Placeholder 8"/>
          <p:cNvSpPr txBox="1">
            <a:spLocks/>
          </p:cNvSpPr>
          <p:nvPr/>
        </p:nvSpPr>
        <p:spPr>
          <a:xfrm rot="19330300">
            <a:off x="5067732" y="4741226"/>
            <a:ext cx="903715" cy="320889"/>
          </a:xfrm>
          <a:prstGeom prst="rect">
            <a:avLst/>
          </a:prstGeom>
          <a:solidFill>
            <a:schemeClr val="accent6">
              <a:lumMod val="75000"/>
            </a:schemeClr>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STARCH</a:t>
            </a:r>
          </a:p>
        </p:txBody>
      </p:sp>
      <p:sp>
        <p:nvSpPr>
          <p:cNvPr id="124" name="Right Arrow 123"/>
          <p:cNvSpPr/>
          <p:nvPr/>
        </p:nvSpPr>
        <p:spPr>
          <a:xfrm>
            <a:off x="7838320" y="4257803"/>
            <a:ext cx="603252" cy="710980"/>
          </a:xfrm>
          <a:prstGeom prst="rightArrow">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rotWithShape="1">
          <a:blip r:embed="rId3"/>
          <a:srcRect l="39762" t="40680" r="4662" b="4952"/>
          <a:stretch/>
        </p:blipFill>
        <p:spPr>
          <a:xfrm>
            <a:off x="9902933" y="4815886"/>
            <a:ext cx="1904999" cy="1754604"/>
          </a:xfrm>
          <a:prstGeom prst="rect">
            <a:avLst/>
          </a:prstGeom>
        </p:spPr>
      </p:pic>
      <p:sp>
        <p:nvSpPr>
          <p:cNvPr id="127" name="Flowchart: Preparation 126"/>
          <p:cNvSpPr/>
          <p:nvPr/>
        </p:nvSpPr>
        <p:spPr>
          <a:xfrm rot="18439414">
            <a:off x="9382146" y="4398284"/>
            <a:ext cx="666268" cy="542606"/>
          </a:xfrm>
          <a:prstGeom prst="flowChartPreparation">
            <a:avLst/>
          </a:prstGeom>
          <a:solidFill>
            <a:srgbClr val="D9B1C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err="1"/>
              <a:t>Gluc-ose</a:t>
            </a:r>
            <a:endParaRPr lang="en-US" sz="700" b="1" dirty="0"/>
          </a:p>
        </p:txBody>
      </p:sp>
      <p:sp>
        <p:nvSpPr>
          <p:cNvPr id="128" name="Flowchart: Preparation 127"/>
          <p:cNvSpPr/>
          <p:nvPr/>
        </p:nvSpPr>
        <p:spPr>
          <a:xfrm rot="19182409">
            <a:off x="11636729" y="3117418"/>
            <a:ext cx="637844" cy="547960"/>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t>Glu-cose</a:t>
            </a:r>
            <a:endParaRPr lang="en-US" sz="600" b="1" dirty="0"/>
          </a:p>
        </p:txBody>
      </p:sp>
      <p:sp>
        <p:nvSpPr>
          <p:cNvPr id="129" name="Flowchart: Preparation 128"/>
          <p:cNvSpPr/>
          <p:nvPr/>
        </p:nvSpPr>
        <p:spPr>
          <a:xfrm rot="20289558">
            <a:off x="11065956" y="3439592"/>
            <a:ext cx="637844" cy="547960"/>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t>Glu-cose</a:t>
            </a:r>
            <a:endParaRPr lang="en-US" sz="600" b="1" dirty="0"/>
          </a:p>
        </p:txBody>
      </p:sp>
      <p:sp>
        <p:nvSpPr>
          <p:cNvPr id="130" name="Flowchart: Preparation 129"/>
          <p:cNvSpPr/>
          <p:nvPr/>
        </p:nvSpPr>
        <p:spPr>
          <a:xfrm rot="19102586">
            <a:off x="8975969" y="5275854"/>
            <a:ext cx="637844" cy="547960"/>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t>Glu-cose</a:t>
            </a:r>
            <a:endParaRPr lang="en-US" sz="600" b="1" dirty="0"/>
          </a:p>
        </p:txBody>
      </p:sp>
      <p:sp>
        <p:nvSpPr>
          <p:cNvPr id="131" name="Flowchart: Preparation 130"/>
          <p:cNvSpPr/>
          <p:nvPr/>
        </p:nvSpPr>
        <p:spPr>
          <a:xfrm rot="18636307">
            <a:off x="8515507" y="5751637"/>
            <a:ext cx="637844" cy="547960"/>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t>Glu-cose</a:t>
            </a:r>
            <a:endParaRPr lang="en-US" sz="600" b="1" dirty="0"/>
          </a:p>
        </p:txBody>
      </p:sp>
      <p:sp>
        <p:nvSpPr>
          <p:cNvPr id="132" name="Flowchart: Preparation 131"/>
          <p:cNvSpPr/>
          <p:nvPr/>
        </p:nvSpPr>
        <p:spPr>
          <a:xfrm rot="16472843">
            <a:off x="8277543" y="6333469"/>
            <a:ext cx="637844" cy="547960"/>
          </a:xfrm>
          <a:prstGeom prst="flowChartPreparation">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t>Glu-cose</a:t>
            </a:r>
            <a:endParaRPr lang="en-US" sz="600" b="1" dirty="0"/>
          </a:p>
        </p:txBody>
      </p:sp>
      <p:sp>
        <p:nvSpPr>
          <p:cNvPr id="133" name="Text Placeholder 8"/>
          <p:cNvSpPr txBox="1">
            <a:spLocks/>
          </p:cNvSpPr>
          <p:nvPr/>
        </p:nvSpPr>
        <p:spPr>
          <a:xfrm rot="19330300">
            <a:off x="8832785" y="3717039"/>
            <a:ext cx="903715" cy="467465"/>
          </a:xfrm>
          <a:prstGeom prst="rect">
            <a:avLst/>
          </a:prstGeom>
          <a:solidFill>
            <a:srgbClr val="E9ACEA"/>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MALTOSE  (SUGAR)</a:t>
            </a:r>
          </a:p>
        </p:txBody>
      </p:sp>
      <p:sp>
        <p:nvSpPr>
          <p:cNvPr id="134" name="Flowchart: Preparation 133"/>
          <p:cNvSpPr/>
          <p:nvPr/>
        </p:nvSpPr>
        <p:spPr>
          <a:xfrm rot="19389493">
            <a:off x="9873691" y="3926452"/>
            <a:ext cx="650987" cy="542606"/>
          </a:xfrm>
          <a:prstGeom prst="flowChartPreparation">
            <a:avLst/>
          </a:prstGeom>
          <a:solidFill>
            <a:srgbClr val="D9B1C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err="1"/>
              <a:t>Gluc-ose</a:t>
            </a:r>
            <a:endParaRPr lang="en-US" sz="700" b="1"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0" y="3155274"/>
            <a:ext cx="3949724" cy="3791815"/>
          </a:xfrm>
          <a:prstGeom prst="rect">
            <a:avLst/>
          </a:prstGeom>
        </p:spPr>
      </p:pic>
      <p:sp>
        <p:nvSpPr>
          <p:cNvPr id="135" name="Text Placeholder 8"/>
          <p:cNvSpPr txBox="1">
            <a:spLocks/>
          </p:cNvSpPr>
          <p:nvPr/>
        </p:nvSpPr>
        <p:spPr>
          <a:xfrm>
            <a:off x="4311960" y="2483035"/>
            <a:ext cx="2315852" cy="467465"/>
          </a:xfrm>
          <a:prstGeom prst="rect">
            <a:avLst/>
          </a:prstGeom>
          <a:solidFill>
            <a:srgbClr val="F54D71"/>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600" b="1" dirty="0">
                <a:solidFill>
                  <a:schemeClr val="bg1"/>
                </a:solidFill>
              </a:rPr>
              <a:t>AMYLASE FUNCTION</a:t>
            </a:r>
          </a:p>
        </p:txBody>
      </p:sp>
    </p:spTree>
    <p:extLst>
      <p:ext uri="{BB962C8B-B14F-4D97-AF65-F5344CB8AC3E}">
        <p14:creationId xmlns:p14="http://schemas.microsoft.com/office/powerpoint/2010/main" val="53551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781333" y="434684"/>
            <a:ext cx="9639587" cy="3741738"/>
          </a:xfrm>
        </p:spPr>
        <p:txBody>
          <a:bodyPr>
            <a:normAutofit/>
          </a:bodyPr>
          <a:lstStyle/>
          <a:p>
            <a:r>
              <a:rPr lang="en-US" sz="1600" b="1" dirty="0">
                <a:solidFill>
                  <a:schemeClr val="bg1"/>
                </a:solidFill>
              </a:rPr>
              <a:t>Enzymes are sensitive to their environment. Amylase works best at around 37 degrees C, which is the same as our internal body temperature. When enzymes </a:t>
            </a:r>
            <a:r>
              <a:rPr lang="en-US" sz="1400" b="1" i="1" dirty="0">
                <a:solidFill>
                  <a:schemeClr val="bg1"/>
                </a:solidFill>
              </a:rPr>
              <a:t>(or any protein for that matter)</a:t>
            </a:r>
            <a:r>
              <a:rPr lang="en-US" sz="1600" b="1" dirty="0">
                <a:solidFill>
                  <a:schemeClr val="bg1"/>
                </a:solidFill>
              </a:rPr>
              <a:t> are heated too much </a:t>
            </a:r>
            <a:r>
              <a:rPr lang="en-US" sz="1400" b="1" i="1" dirty="0">
                <a:solidFill>
                  <a:schemeClr val="bg1"/>
                </a:solidFill>
              </a:rPr>
              <a:t>(anything over about 80 degrees C for amylase) </a:t>
            </a:r>
            <a:r>
              <a:rPr lang="en-US" sz="1600" b="1" dirty="0">
                <a:solidFill>
                  <a:schemeClr val="bg1"/>
                </a:solidFill>
              </a:rPr>
              <a:t>it will denature.</a:t>
            </a:r>
          </a:p>
        </p:txBody>
      </p:sp>
      <p:sp>
        <p:nvSpPr>
          <p:cNvPr id="7" name="Text Placeholder 8"/>
          <p:cNvSpPr txBox="1">
            <a:spLocks/>
          </p:cNvSpPr>
          <p:nvPr/>
        </p:nvSpPr>
        <p:spPr>
          <a:xfrm>
            <a:off x="10742612" y="152400"/>
            <a:ext cx="1159024" cy="7620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#2          starch + amylase  100 degrees C</a:t>
            </a:r>
          </a:p>
        </p:txBody>
      </p:sp>
      <p:sp>
        <p:nvSpPr>
          <p:cNvPr id="10" name="Rectangle 9"/>
          <p:cNvSpPr/>
          <p:nvPr/>
        </p:nvSpPr>
        <p:spPr>
          <a:xfrm>
            <a:off x="724327" y="1371600"/>
            <a:ext cx="9753600" cy="541020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847417" y="3506032"/>
            <a:ext cx="7731989" cy="1990494"/>
          </a:xfrm>
          <a:custGeom>
            <a:avLst/>
            <a:gdLst>
              <a:gd name="connsiteX0" fmla="*/ 387968 w 5539389"/>
              <a:gd name="connsiteY0" fmla="*/ 1237711 h 1473270"/>
              <a:gd name="connsiteX1" fmla="*/ 387968 w 5539389"/>
              <a:gd name="connsiteY1" fmla="*/ 1473101 h 1473270"/>
              <a:gd name="connsiteX2" fmla="*/ 460395 w 5539389"/>
              <a:gd name="connsiteY2" fmla="*/ 1273924 h 1473270"/>
              <a:gd name="connsiteX3" fmla="*/ 1275207 w 5539389"/>
              <a:gd name="connsiteY3" fmla="*/ 1183390 h 1473270"/>
              <a:gd name="connsiteX4" fmla="*/ 2307302 w 5539389"/>
              <a:gd name="connsiteY4" fmla="*/ 984214 h 1473270"/>
              <a:gd name="connsiteX5" fmla="*/ 3212649 w 5539389"/>
              <a:gd name="connsiteY5" fmla="*/ 667342 h 1473270"/>
              <a:gd name="connsiteX6" fmla="*/ 4154209 w 5539389"/>
              <a:gd name="connsiteY6" fmla="*/ 60760 h 1473270"/>
              <a:gd name="connsiteX7" fmla="*/ 4262851 w 5539389"/>
              <a:gd name="connsiteY7" fmla="*/ 33600 h 1473270"/>
              <a:gd name="connsiteX8" fmla="*/ 4407706 w 5539389"/>
              <a:gd name="connsiteY8" fmla="*/ 169402 h 1473270"/>
              <a:gd name="connsiteX9" fmla="*/ 4543508 w 5539389"/>
              <a:gd name="connsiteY9" fmla="*/ 703556 h 1473270"/>
              <a:gd name="connsiteX10" fmla="*/ 4643096 w 5539389"/>
              <a:gd name="connsiteY10" fmla="*/ 993267 h 1473270"/>
              <a:gd name="connsiteX11" fmla="*/ 4778898 w 5539389"/>
              <a:gd name="connsiteY11" fmla="*/ 1219604 h 1473270"/>
              <a:gd name="connsiteX12" fmla="*/ 4959968 w 5539389"/>
              <a:gd name="connsiteY12" fmla="*/ 1373513 h 1473270"/>
              <a:gd name="connsiteX13" fmla="*/ 5285892 w 5539389"/>
              <a:gd name="connsiteY13" fmla="*/ 1391619 h 1473270"/>
              <a:gd name="connsiteX14" fmla="*/ 5539389 w 5539389"/>
              <a:gd name="connsiteY14" fmla="*/ 1391619 h 1473270"/>
              <a:gd name="connsiteX15" fmla="*/ 378914 w 5539389"/>
              <a:gd name="connsiteY15" fmla="*/ 1391619 h 1473270"/>
              <a:gd name="connsiteX16" fmla="*/ 387968 w 5539389"/>
              <a:gd name="connsiteY16" fmla="*/ 1237711 h 1473270"/>
              <a:gd name="connsiteX0" fmla="*/ 387968 w 5539389"/>
              <a:gd name="connsiteY0" fmla="*/ 1206906 h 1442465"/>
              <a:gd name="connsiteX1" fmla="*/ 387968 w 5539389"/>
              <a:gd name="connsiteY1" fmla="*/ 1442296 h 1442465"/>
              <a:gd name="connsiteX2" fmla="*/ 460395 w 5539389"/>
              <a:gd name="connsiteY2" fmla="*/ 1243119 h 1442465"/>
              <a:gd name="connsiteX3" fmla="*/ 1275207 w 5539389"/>
              <a:gd name="connsiteY3" fmla="*/ 1152585 h 1442465"/>
              <a:gd name="connsiteX4" fmla="*/ 2307302 w 5539389"/>
              <a:gd name="connsiteY4" fmla="*/ 953409 h 1442465"/>
              <a:gd name="connsiteX5" fmla="*/ 3212649 w 5539389"/>
              <a:gd name="connsiteY5" fmla="*/ 636537 h 1442465"/>
              <a:gd name="connsiteX6" fmla="*/ 3879982 w 5539389"/>
              <a:gd name="connsiteY6" fmla="*/ 223105 h 1442465"/>
              <a:gd name="connsiteX7" fmla="*/ 4262851 w 5539389"/>
              <a:gd name="connsiteY7" fmla="*/ 2795 h 1442465"/>
              <a:gd name="connsiteX8" fmla="*/ 4407706 w 5539389"/>
              <a:gd name="connsiteY8" fmla="*/ 138597 h 1442465"/>
              <a:gd name="connsiteX9" fmla="*/ 4543508 w 5539389"/>
              <a:gd name="connsiteY9" fmla="*/ 672751 h 1442465"/>
              <a:gd name="connsiteX10" fmla="*/ 4643096 w 5539389"/>
              <a:gd name="connsiteY10" fmla="*/ 962462 h 1442465"/>
              <a:gd name="connsiteX11" fmla="*/ 4778898 w 5539389"/>
              <a:gd name="connsiteY11" fmla="*/ 1188799 h 1442465"/>
              <a:gd name="connsiteX12" fmla="*/ 4959968 w 5539389"/>
              <a:gd name="connsiteY12" fmla="*/ 1342708 h 1442465"/>
              <a:gd name="connsiteX13" fmla="*/ 5285892 w 5539389"/>
              <a:gd name="connsiteY13" fmla="*/ 1360814 h 1442465"/>
              <a:gd name="connsiteX14" fmla="*/ 5539389 w 5539389"/>
              <a:gd name="connsiteY14" fmla="*/ 1360814 h 1442465"/>
              <a:gd name="connsiteX15" fmla="*/ 378914 w 5539389"/>
              <a:gd name="connsiteY15" fmla="*/ 1360814 h 1442465"/>
              <a:gd name="connsiteX16" fmla="*/ 387968 w 5539389"/>
              <a:gd name="connsiteY16" fmla="*/ 1206906 h 1442465"/>
              <a:gd name="connsiteX0" fmla="*/ 387968 w 5539389"/>
              <a:gd name="connsiteY0" fmla="*/ 1153033 h 1388592"/>
              <a:gd name="connsiteX1" fmla="*/ 387968 w 5539389"/>
              <a:gd name="connsiteY1" fmla="*/ 1388423 h 1388592"/>
              <a:gd name="connsiteX2" fmla="*/ 460395 w 5539389"/>
              <a:gd name="connsiteY2" fmla="*/ 1189246 h 1388592"/>
              <a:gd name="connsiteX3" fmla="*/ 1275207 w 5539389"/>
              <a:gd name="connsiteY3" fmla="*/ 1098712 h 1388592"/>
              <a:gd name="connsiteX4" fmla="*/ 2307302 w 5539389"/>
              <a:gd name="connsiteY4" fmla="*/ 899536 h 1388592"/>
              <a:gd name="connsiteX5" fmla="*/ 3212649 w 5539389"/>
              <a:gd name="connsiteY5" fmla="*/ 582664 h 1388592"/>
              <a:gd name="connsiteX6" fmla="*/ 3879982 w 5539389"/>
              <a:gd name="connsiteY6" fmla="*/ 169232 h 1388592"/>
              <a:gd name="connsiteX7" fmla="*/ 4153161 w 5539389"/>
              <a:gd name="connsiteY7" fmla="*/ 9281 h 1388592"/>
              <a:gd name="connsiteX8" fmla="*/ 4407706 w 5539389"/>
              <a:gd name="connsiteY8" fmla="*/ 84724 h 1388592"/>
              <a:gd name="connsiteX9" fmla="*/ 4543508 w 5539389"/>
              <a:gd name="connsiteY9" fmla="*/ 618878 h 1388592"/>
              <a:gd name="connsiteX10" fmla="*/ 4643096 w 5539389"/>
              <a:gd name="connsiteY10" fmla="*/ 908589 h 1388592"/>
              <a:gd name="connsiteX11" fmla="*/ 4778898 w 5539389"/>
              <a:gd name="connsiteY11" fmla="*/ 1134926 h 1388592"/>
              <a:gd name="connsiteX12" fmla="*/ 4959968 w 5539389"/>
              <a:gd name="connsiteY12" fmla="*/ 1288835 h 1388592"/>
              <a:gd name="connsiteX13" fmla="*/ 5285892 w 5539389"/>
              <a:gd name="connsiteY13" fmla="*/ 1306941 h 1388592"/>
              <a:gd name="connsiteX14" fmla="*/ 5539389 w 5539389"/>
              <a:gd name="connsiteY14" fmla="*/ 1306941 h 1388592"/>
              <a:gd name="connsiteX15" fmla="*/ 378914 w 5539389"/>
              <a:gd name="connsiteY15" fmla="*/ 1306941 h 1388592"/>
              <a:gd name="connsiteX16" fmla="*/ 387968 w 5539389"/>
              <a:gd name="connsiteY16" fmla="*/ 1153033 h 1388592"/>
              <a:gd name="connsiteX0" fmla="*/ 387968 w 5539389"/>
              <a:gd name="connsiteY0" fmla="*/ 1171810 h 1407369"/>
              <a:gd name="connsiteX1" fmla="*/ 387968 w 5539389"/>
              <a:gd name="connsiteY1" fmla="*/ 1407200 h 1407369"/>
              <a:gd name="connsiteX2" fmla="*/ 460395 w 5539389"/>
              <a:gd name="connsiteY2" fmla="*/ 1208023 h 1407369"/>
              <a:gd name="connsiteX3" fmla="*/ 1275207 w 5539389"/>
              <a:gd name="connsiteY3" fmla="*/ 1117489 h 1407369"/>
              <a:gd name="connsiteX4" fmla="*/ 2307302 w 5539389"/>
              <a:gd name="connsiteY4" fmla="*/ 918313 h 1407369"/>
              <a:gd name="connsiteX5" fmla="*/ 3212649 w 5539389"/>
              <a:gd name="connsiteY5" fmla="*/ 601441 h 1407369"/>
              <a:gd name="connsiteX6" fmla="*/ 3879982 w 5539389"/>
              <a:gd name="connsiteY6" fmla="*/ 188009 h 1407369"/>
              <a:gd name="connsiteX7" fmla="*/ 4153161 w 5539389"/>
              <a:gd name="connsiteY7" fmla="*/ 28058 h 1407369"/>
              <a:gd name="connsiteX8" fmla="*/ 4407706 w 5539389"/>
              <a:gd name="connsiteY8" fmla="*/ 103501 h 1407369"/>
              <a:gd name="connsiteX9" fmla="*/ 4543508 w 5539389"/>
              <a:gd name="connsiteY9" fmla="*/ 637655 h 1407369"/>
              <a:gd name="connsiteX10" fmla="*/ 4643096 w 5539389"/>
              <a:gd name="connsiteY10" fmla="*/ 927366 h 1407369"/>
              <a:gd name="connsiteX11" fmla="*/ 4778898 w 5539389"/>
              <a:gd name="connsiteY11" fmla="*/ 1153703 h 1407369"/>
              <a:gd name="connsiteX12" fmla="*/ 4959968 w 5539389"/>
              <a:gd name="connsiteY12" fmla="*/ 1307612 h 1407369"/>
              <a:gd name="connsiteX13" fmla="*/ 5285892 w 5539389"/>
              <a:gd name="connsiteY13" fmla="*/ 1325718 h 1407369"/>
              <a:gd name="connsiteX14" fmla="*/ 5539389 w 5539389"/>
              <a:gd name="connsiteY14" fmla="*/ 1325718 h 1407369"/>
              <a:gd name="connsiteX15" fmla="*/ 378914 w 5539389"/>
              <a:gd name="connsiteY15" fmla="*/ 1325718 h 1407369"/>
              <a:gd name="connsiteX16" fmla="*/ 387968 w 5539389"/>
              <a:gd name="connsiteY16" fmla="*/ 1171810 h 1407369"/>
              <a:gd name="connsiteX0" fmla="*/ 387968 w 5539389"/>
              <a:gd name="connsiteY0" fmla="*/ 1171810 h 1407369"/>
              <a:gd name="connsiteX1" fmla="*/ 387968 w 5539389"/>
              <a:gd name="connsiteY1" fmla="*/ 1407200 h 1407369"/>
              <a:gd name="connsiteX2" fmla="*/ 460395 w 5539389"/>
              <a:gd name="connsiteY2" fmla="*/ 1208023 h 1407369"/>
              <a:gd name="connsiteX3" fmla="*/ 1275207 w 5539389"/>
              <a:gd name="connsiteY3" fmla="*/ 1117489 h 1407369"/>
              <a:gd name="connsiteX4" fmla="*/ 2307302 w 5539389"/>
              <a:gd name="connsiteY4" fmla="*/ 948493 h 1407369"/>
              <a:gd name="connsiteX5" fmla="*/ 3212649 w 5539389"/>
              <a:gd name="connsiteY5" fmla="*/ 601441 h 1407369"/>
              <a:gd name="connsiteX6" fmla="*/ 3879982 w 5539389"/>
              <a:gd name="connsiteY6" fmla="*/ 188009 h 1407369"/>
              <a:gd name="connsiteX7" fmla="*/ 4153161 w 5539389"/>
              <a:gd name="connsiteY7" fmla="*/ 28058 h 1407369"/>
              <a:gd name="connsiteX8" fmla="*/ 4407706 w 5539389"/>
              <a:gd name="connsiteY8" fmla="*/ 103501 h 1407369"/>
              <a:gd name="connsiteX9" fmla="*/ 4543508 w 5539389"/>
              <a:gd name="connsiteY9" fmla="*/ 637655 h 1407369"/>
              <a:gd name="connsiteX10" fmla="*/ 4643096 w 5539389"/>
              <a:gd name="connsiteY10" fmla="*/ 927366 h 1407369"/>
              <a:gd name="connsiteX11" fmla="*/ 4778898 w 5539389"/>
              <a:gd name="connsiteY11" fmla="*/ 1153703 h 1407369"/>
              <a:gd name="connsiteX12" fmla="*/ 4959968 w 5539389"/>
              <a:gd name="connsiteY12" fmla="*/ 1307612 h 1407369"/>
              <a:gd name="connsiteX13" fmla="*/ 5285892 w 5539389"/>
              <a:gd name="connsiteY13" fmla="*/ 1325718 h 1407369"/>
              <a:gd name="connsiteX14" fmla="*/ 5539389 w 5539389"/>
              <a:gd name="connsiteY14" fmla="*/ 1325718 h 1407369"/>
              <a:gd name="connsiteX15" fmla="*/ 378914 w 5539389"/>
              <a:gd name="connsiteY15" fmla="*/ 1325718 h 1407369"/>
              <a:gd name="connsiteX16" fmla="*/ 387968 w 5539389"/>
              <a:gd name="connsiteY16" fmla="*/ 1171810 h 1407369"/>
              <a:gd name="connsiteX0" fmla="*/ 390215 w 5541636"/>
              <a:gd name="connsiteY0" fmla="*/ 1171810 h 1327059"/>
              <a:gd name="connsiteX1" fmla="*/ 451155 w 5541636"/>
              <a:gd name="connsiteY1" fmla="*/ 1195943 h 1327059"/>
              <a:gd name="connsiteX2" fmla="*/ 462642 w 5541636"/>
              <a:gd name="connsiteY2" fmla="*/ 1208023 h 1327059"/>
              <a:gd name="connsiteX3" fmla="*/ 1277454 w 5541636"/>
              <a:gd name="connsiteY3" fmla="*/ 1117489 h 1327059"/>
              <a:gd name="connsiteX4" fmla="*/ 2309549 w 5541636"/>
              <a:gd name="connsiteY4" fmla="*/ 948493 h 1327059"/>
              <a:gd name="connsiteX5" fmla="*/ 3214896 w 5541636"/>
              <a:gd name="connsiteY5" fmla="*/ 601441 h 1327059"/>
              <a:gd name="connsiteX6" fmla="*/ 3882229 w 5541636"/>
              <a:gd name="connsiteY6" fmla="*/ 188009 h 1327059"/>
              <a:gd name="connsiteX7" fmla="*/ 4155408 w 5541636"/>
              <a:gd name="connsiteY7" fmla="*/ 28058 h 1327059"/>
              <a:gd name="connsiteX8" fmla="*/ 4409953 w 5541636"/>
              <a:gd name="connsiteY8" fmla="*/ 103501 h 1327059"/>
              <a:gd name="connsiteX9" fmla="*/ 4545755 w 5541636"/>
              <a:gd name="connsiteY9" fmla="*/ 637655 h 1327059"/>
              <a:gd name="connsiteX10" fmla="*/ 4645343 w 5541636"/>
              <a:gd name="connsiteY10" fmla="*/ 927366 h 1327059"/>
              <a:gd name="connsiteX11" fmla="*/ 4781145 w 5541636"/>
              <a:gd name="connsiteY11" fmla="*/ 1153703 h 1327059"/>
              <a:gd name="connsiteX12" fmla="*/ 4962215 w 5541636"/>
              <a:gd name="connsiteY12" fmla="*/ 1307612 h 1327059"/>
              <a:gd name="connsiteX13" fmla="*/ 5288139 w 5541636"/>
              <a:gd name="connsiteY13" fmla="*/ 1325718 h 1327059"/>
              <a:gd name="connsiteX14" fmla="*/ 5541636 w 5541636"/>
              <a:gd name="connsiteY14" fmla="*/ 1325718 h 1327059"/>
              <a:gd name="connsiteX15" fmla="*/ 381161 w 5541636"/>
              <a:gd name="connsiteY15" fmla="*/ 1325718 h 1327059"/>
              <a:gd name="connsiteX16" fmla="*/ 390215 w 5541636"/>
              <a:gd name="connsiteY16" fmla="*/ 1171810 h 1327059"/>
              <a:gd name="connsiteX0" fmla="*/ 436332 w 5520720"/>
              <a:gd name="connsiteY0" fmla="*/ 1201990 h 1327059"/>
              <a:gd name="connsiteX1" fmla="*/ 430239 w 5520720"/>
              <a:gd name="connsiteY1" fmla="*/ 1195943 h 1327059"/>
              <a:gd name="connsiteX2" fmla="*/ 441726 w 5520720"/>
              <a:gd name="connsiteY2" fmla="*/ 1208023 h 1327059"/>
              <a:gd name="connsiteX3" fmla="*/ 1256538 w 5520720"/>
              <a:gd name="connsiteY3" fmla="*/ 1117489 h 1327059"/>
              <a:gd name="connsiteX4" fmla="*/ 2288633 w 5520720"/>
              <a:gd name="connsiteY4" fmla="*/ 948493 h 1327059"/>
              <a:gd name="connsiteX5" fmla="*/ 3193980 w 5520720"/>
              <a:gd name="connsiteY5" fmla="*/ 601441 h 1327059"/>
              <a:gd name="connsiteX6" fmla="*/ 3861313 w 5520720"/>
              <a:gd name="connsiteY6" fmla="*/ 188009 h 1327059"/>
              <a:gd name="connsiteX7" fmla="*/ 4134492 w 5520720"/>
              <a:gd name="connsiteY7" fmla="*/ 28058 h 1327059"/>
              <a:gd name="connsiteX8" fmla="*/ 4389037 w 5520720"/>
              <a:gd name="connsiteY8" fmla="*/ 103501 h 1327059"/>
              <a:gd name="connsiteX9" fmla="*/ 4524839 w 5520720"/>
              <a:gd name="connsiteY9" fmla="*/ 637655 h 1327059"/>
              <a:gd name="connsiteX10" fmla="*/ 4624427 w 5520720"/>
              <a:gd name="connsiteY10" fmla="*/ 927366 h 1327059"/>
              <a:gd name="connsiteX11" fmla="*/ 4760229 w 5520720"/>
              <a:gd name="connsiteY11" fmla="*/ 1153703 h 1327059"/>
              <a:gd name="connsiteX12" fmla="*/ 4941299 w 5520720"/>
              <a:gd name="connsiteY12" fmla="*/ 1307612 h 1327059"/>
              <a:gd name="connsiteX13" fmla="*/ 5267223 w 5520720"/>
              <a:gd name="connsiteY13" fmla="*/ 1325718 h 1327059"/>
              <a:gd name="connsiteX14" fmla="*/ 5520720 w 5520720"/>
              <a:gd name="connsiteY14" fmla="*/ 1325718 h 1327059"/>
              <a:gd name="connsiteX15" fmla="*/ 360245 w 5520720"/>
              <a:gd name="connsiteY15" fmla="*/ 1325718 h 1327059"/>
              <a:gd name="connsiteX16" fmla="*/ 436332 w 5520720"/>
              <a:gd name="connsiteY16" fmla="*/ 1201990 h 1327059"/>
              <a:gd name="connsiteX0" fmla="*/ 452083 w 5536471"/>
              <a:gd name="connsiteY0" fmla="*/ 1201990 h 1327059"/>
              <a:gd name="connsiteX1" fmla="*/ 445990 w 5536471"/>
              <a:gd name="connsiteY1" fmla="*/ 1195943 h 1327059"/>
              <a:gd name="connsiteX2" fmla="*/ 457477 w 5536471"/>
              <a:gd name="connsiteY2" fmla="*/ 1208023 h 1327059"/>
              <a:gd name="connsiteX3" fmla="*/ 1272289 w 5536471"/>
              <a:gd name="connsiteY3" fmla="*/ 1117489 h 1327059"/>
              <a:gd name="connsiteX4" fmla="*/ 2304384 w 5536471"/>
              <a:gd name="connsiteY4" fmla="*/ 948493 h 1327059"/>
              <a:gd name="connsiteX5" fmla="*/ 3209731 w 5536471"/>
              <a:gd name="connsiteY5" fmla="*/ 601441 h 1327059"/>
              <a:gd name="connsiteX6" fmla="*/ 3877064 w 5536471"/>
              <a:gd name="connsiteY6" fmla="*/ 188009 h 1327059"/>
              <a:gd name="connsiteX7" fmla="*/ 4150243 w 5536471"/>
              <a:gd name="connsiteY7" fmla="*/ 28058 h 1327059"/>
              <a:gd name="connsiteX8" fmla="*/ 4404788 w 5536471"/>
              <a:gd name="connsiteY8" fmla="*/ 103501 h 1327059"/>
              <a:gd name="connsiteX9" fmla="*/ 4540590 w 5536471"/>
              <a:gd name="connsiteY9" fmla="*/ 637655 h 1327059"/>
              <a:gd name="connsiteX10" fmla="*/ 4640178 w 5536471"/>
              <a:gd name="connsiteY10" fmla="*/ 927366 h 1327059"/>
              <a:gd name="connsiteX11" fmla="*/ 4775980 w 5536471"/>
              <a:gd name="connsiteY11" fmla="*/ 1153703 h 1327059"/>
              <a:gd name="connsiteX12" fmla="*/ 4957050 w 5536471"/>
              <a:gd name="connsiteY12" fmla="*/ 1307612 h 1327059"/>
              <a:gd name="connsiteX13" fmla="*/ 5282974 w 5536471"/>
              <a:gd name="connsiteY13" fmla="*/ 1325718 h 1327059"/>
              <a:gd name="connsiteX14" fmla="*/ 5536471 w 5536471"/>
              <a:gd name="connsiteY14" fmla="*/ 1325718 h 1327059"/>
              <a:gd name="connsiteX15" fmla="*/ 375996 w 5536471"/>
              <a:gd name="connsiteY15" fmla="*/ 1325718 h 1327059"/>
              <a:gd name="connsiteX16" fmla="*/ 403397 w 5536471"/>
              <a:gd name="connsiteY16" fmla="*/ 1268543 h 1327059"/>
              <a:gd name="connsiteX17" fmla="*/ 452083 w 5536471"/>
              <a:gd name="connsiteY17" fmla="*/ 1201990 h 1327059"/>
              <a:gd name="connsiteX0" fmla="*/ 462440 w 5546828"/>
              <a:gd name="connsiteY0" fmla="*/ 1201990 h 1327059"/>
              <a:gd name="connsiteX1" fmla="*/ 456347 w 5546828"/>
              <a:gd name="connsiteY1" fmla="*/ 1195943 h 1327059"/>
              <a:gd name="connsiteX2" fmla="*/ 467834 w 5546828"/>
              <a:gd name="connsiteY2" fmla="*/ 1208023 h 1327059"/>
              <a:gd name="connsiteX3" fmla="*/ 1282646 w 5546828"/>
              <a:gd name="connsiteY3" fmla="*/ 1117489 h 1327059"/>
              <a:gd name="connsiteX4" fmla="*/ 2314741 w 5546828"/>
              <a:gd name="connsiteY4" fmla="*/ 948493 h 1327059"/>
              <a:gd name="connsiteX5" fmla="*/ 3220088 w 5546828"/>
              <a:gd name="connsiteY5" fmla="*/ 601441 h 1327059"/>
              <a:gd name="connsiteX6" fmla="*/ 3887421 w 5546828"/>
              <a:gd name="connsiteY6" fmla="*/ 188009 h 1327059"/>
              <a:gd name="connsiteX7" fmla="*/ 4160600 w 5546828"/>
              <a:gd name="connsiteY7" fmla="*/ 28058 h 1327059"/>
              <a:gd name="connsiteX8" fmla="*/ 4415145 w 5546828"/>
              <a:gd name="connsiteY8" fmla="*/ 103501 h 1327059"/>
              <a:gd name="connsiteX9" fmla="*/ 4550947 w 5546828"/>
              <a:gd name="connsiteY9" fmla="*/ 637655 h 1327059"/>
              <a:gd name="connsiteX10" fmla="*/ 4650535 w 5546828"/>
              <a:gd name="connsiteY10" fmla="*/ 927366 h 1327059"/>
              <a:gd name="connsiteX11" fmla="*/ 4786337 w 5546828"/>
              <a:gd name="connsiteY11" fmla="*/ 1153703 h 1327059"/>
              <a:gd name="connsiteX12" fmla="*/ 4967407 w 5546828"/>
              <a:gd name="connsiteY12" fmla="*/ 1307612 h 1327059"/>
              <a:gd name="connsiteX13" fmla="*/ 5293331 w 5546828"/>
              <a:gd name="connsiteY13" fmla="*/ 1325718 h 1327059"/>
              <a:gd name="connsiteX14" fmla="*/ 5546828 w 5546828"/>
              <a:gd name="connsiteY14" fmla="*/ 1325718 h 1327059"/>
              <a:gd name="connsiteX15" fmla="*/ 386353 w 5546828"/>
              <a:gd name="connsiteY15" fmla="*/ 1325718 h 1327059"/>
              <a:gd name="connsiteX16" fmla="*/ 377191 w 5546828"/>
              <a:gd name="connsiteY16" fmla="*/ 1286651 h 1327059"/>
              <a:gd name="connsiteX17" fmla="*/ 413754 w 5546828"/>
              <a:gd name="connsiteY17" fmla="*/ 1268543 h 1327059"/>
              <a:gd name="connsiteX18" fmla="*/ 462440 w 5546828"/>
              <a:gd name="connsiteY18" fmla="*/ 1201990 h 1327059"/>
              <a:gd name="connsiteX0" fmla="*/ 462440 w 5546828"/>
              <a:gd name="connsiteY0" fmla="*/ 1201990 h 1327059"/>
              <a:gd name="connsiteX1" fmla="*/ 456347 w 5546828"/>
              <a:gd name="connsiteY1" fmla="*/ 1195943 h 1327059"/>
              <a:gd name="connsiteX2" fmla="*/ 467834 w 5546828"/>
              <a:gd name="connsiteY2" fmla="*/ 1208023 h 1327059"/>
              <a:gd name="connsiteX3" fmla="*/ 1282646 w 5546828"/>
              <a:gd name="connsiteY3" fmla="*/ 1117489 h 1327059"/>
              <a:gd name="connsiteX4" fmla="*/ 2314741 w 5546828"/>
              <a:gd name="connsiteY4" fmla="*/ 948493 h 1327059"/>
              <a:gd name="connsiteX5" fmla="*/ 3220088 w 5546828"/>
              <a:gd name="connsiteY5" fmla="*/ 601441 h 1327059"/>
              <a:gd name="connsiteX6" fmla="*/ 3887421 w 5546828"/>
              <a:gd name="connsiteY6" fmla="*/ 188009 h 1327059"/>
              <a:gd name="connsiteX7" fmla="*/ 4160600 w 5546828"/>
              <a:gd name="connsiteY7" fmla="*/ 28058 h 1327059"/>
              <a:gd name="connsiteX8" fmla="*/ 4415145 w 5546828"/>
              <a:gd name="connsiteY8" fmla="*/ 103501 h 1327059"/>
              <a:gd name="connsiteX9" fmla="*/ 4550947 w 5546828"/>
              <a:gd name="connsiteY9" fmla="*/ 637655 h 1327059"/>
              <a:gd name="connsiteX10" fmla="*/ 4650535 w 5546828"/>
              <a:gd name="connsiteY10" fmla="*/ 927366 h 1327059"/>
              <a:gd name="connsiteX11" fmla="*/ 4786337 w 5546828"/>
              <a:gd name="connsiteY11" fmla="*/ 1153703 h 1327059"/>
              <a:gd name="connsiteX12" fmla="*/ 4967407 w 5546828"/>
              <a:gd name="connsiteY12" fmla="*/ 1307612 h 1327059"/>
              <a:gd name="connsiteX13" fmla="*/ 5293331 w 5546828"/>
              <a:gd name="connsiteY13" fmla="*/ 1325718 h 1327059"/>
              <a:gd name="connsiteX14" fmla="*/ 5546828 w 5546828"/>
              <a:gd name="connsiteY14" fmla="*/ 1325718 h 1327059"/>
              <a:gd name="connsiteX15" fmla="*/ 386353 w 5546828"/>
              <a:gd name="connsiteY15" fmla="*/ 1325718 h 1327059"/>
              <a:gd name="connsiteX16" fmla="*/ 377191 w 5546828"/>
              <a:gd name="connsiteY16" fmla="*/ 1286651 h 1327059"/>
              <a:gd name="connsiteX17" fmla="*/ 224842 w 5546828"/>
              <a:gd name="connsiteY17" fmla="*/ 1280615 h 1327059"/>
              <a:gd name="connsiteX18" fmla="*/ 462440 w 5546828"/>
              <a:gd name="connsiteY18" fmla="*/ 1201990 h 1327059"/>
              <a:gd name="connsiteX0" fmla="*/ 556434 w 5640822"/>
              <a:gd name="connsiteY0" fmla="*/ 1201990 h 1327059"/>
              <a:gd name="connsiteX1" fmla="*/ 550341 w 5640822"/>
              <a:gd name="connsiteY1" fmla="*/ 1195943 h 1327059"/>
              <a:gd name="connsiteX2" fmla="*/ 561828 w 5640822"/>
              <a:gd name="connsiteY2" fmla="*/ 1208023 h 1327059"/>
              <a:gd name="connsiteX3" fmla="*/ 1376640 w 5640822"/>
              <a:gd name="connsiteY3" fmla="*/ 1117489 h 1327059"/>
              <a:gd name="connsiteX4" fmla="*/ 2408735 w 5640822"/>
              <a:gd name="connsiteY4" fmla="*/ 948493 h 1327059"/>
              <a:gd name="connsiteX5" fmla="*/ 3314082 w 5640822"/>
              <a:gd name="connsiteY5" fmla="*/ 601441 h 1327059"/>
              <a:gd name="connsiteX6" fmla="*/ 3981415 w 5640822"/>
              <a:gd name="connsiteY6" fmla="*/ 188009 h 1327059"/>
              <a:gd name="connsiteX7" fmla="*/ 4254594 w 5640822"/>
              <a:gd name="connsiteY7" fmla="*/ 28058 h 1327059"/>
              <a:gd name="connsiteX8" fmla="*/ 4509139 w 5640822"/>
              <a:gd name="connsiteY8" fmla="*/ 103501 h 1327059"/>
              <a:gd name="connsiteX9" fmla="*/ 4644941 w 5640822"/>
              <a:gd name="connsiteY9" fmla="*/ 637655 h 1327059"/>
              <a:gd name="connsiteX10" fmla="*/ 4744529 w 5640822"/>
              <a:gd name="connsiteY10" fmla="*/ 927366 h 1327059"/>
              <a:gd name="connsiteX11" fmla="*/ 4880331 w 5640822"/>
              <a:gd name="connsiteY11" fmla="*/ 1153703 h 1327059"/>
              <a:gd name="connsiteX12" fmla="*/ 5061401 w 5640822"/>
              <a:gd name="connsiteY12" fmla="*/ 1307612 h 1327059"/>
              <a:gd name="connsiteX13" fmla="*/ 5387325 w 5640822"/>
              <a:gd name="connsiteY13" fmla="*/ 1325718 h 1327059"/>
              <a:gd name="connsiteX14" fmla="*/ 5640822 w 5640822"/>
              <a:gd name="connsiteY14" fmla="*/ 1325718 h 1327059"/>
              <a:gd name="connsiteX15" fmla="*/ 480347 w 5640822"/>
              <a:gd name="connsiteY15" fmla="*/ 1325718 h 1327059"/>
              <a:gd name="connsiteX16" fmla="*/ 227428 w 5640822"/>
              <a:gd name="connsiteY16" fmla="*/ 1292687 h 1327059"/>
              <a:gd name="connsiteX17" fmla="*/ 318836 w 5640822"/>
              <a:gd name="connsiteY17" fmla="*/ 1280615 h 1327059"/>
              <a:gd name="connsiteX18" fmla="*/ 556434 w 5640822"/>
              <a:gd name="connsiteY18" fmla="*/ 1201990 h 1327059"/>
              <a:gd name="connsiteX0" fmla="*/ 678313 w 5640822"/>
              <a:gd name="connsiteY0" fmla="*/ 1214062 h 1327059"/>
              <a:gd name="connsiteX1" fmla="*/ 550341 w 5640822"/>
              <a:gd name="connsiteY1" fmla="*/ 1195943 h 1327059"/>
              <a:gd name="connsiteX2" fmla="*/ 561828 w 5640822"/>
              <a:gd name="connsiteY2" fmla="*/ 1208023 h 1327059"/>
              <a:gd name="connsiteX3" fmla="*/ 1376640 w 5640822"/>
              <a:gd name="connsiteY3" fmla="*/ 1117489 h 1327059"/>
              <a:gd name="connsiteX4" fmla="*/ 2408735 w 5640822"/>
              <a:gd name="connsiteY4" fmla="*/ 948493 h 1327059"/>
              <a:gd name="connsiteX5" fmla="*/ 3314082 w 5640822"/>
              <a:gd name="connsiteY5" fmla="*/ 601441 h 1327059"/>
              <a:gd name="connsiteX6" fmla="*/ 3981415 w 5640822"/>
              <a:gd name="connsiteY6" fmla="*/ 188009 h 1327059"/>
              <a:gd name="connsiteX7" fmla="*/ 4254594 w 5640822"/>
              <a:gd name="connsiteY7" fmla="*/ 28058 h 1327059"/>
              <a:gd name="connsiteX8" fmla="*/ 4509139 w 5640822"/>
              <a:gd name="connsiteY8" fmla="*/ 103501 h 1327059"/>
              <a:gd name="connsiteX9" fmla="*/ 4644941 w 5640822"/>
              <a:gd name="connsiteY9" fmla="*/ 637655 h 1327059"/>
              <a:gd name="connsiteX10" fmla="*/ 4744529 w 5640822"/>
              <a:gd name="connsiteY10" fmla="*/ 927366 h 1327059"/>
              <a:gd name="connsiteX11" fmla="*/ 4880331 w 5640822"/>
              <a:gd name="connsiteY11" fmla="*/ 1153703 h 1327059"/>
              <a:gd name="connsiteX12" fmla="*/ 5061401 w 5640822"/>
              <a:gd name="connsiteY12" fmla="*/ 1307612 h 1327059"/>
              <a:gd name="connsiteX13" fmla="*/ 5387325 w 5640822"/>
              <a:gd name="connsiteY13" fmla="*/ 1325718 h 1327059"/>
              <a:gd name="connsiteX14" fmla="*/ 5640822 w 5640822"/>
              <a:gd name="connsiteY14" fmla="*/ 1325718 h 1327059"/>
              <a:gd name="connsiteX15" fmla="*/ 480347 w 5640822"/>
              <a:gd name="connsiteY15" fmla="*/ 1325718 h 1327059"/>
              <a:gd name="connsiteX16" fmla="*/ 227428 w 5640822"/>
              <a:gd name="connsiteY16" fmla="*/ 1292687 h 1327059"/>
              <a:gd name="connsiteX17" fmla="*/ 318836 w 5640822"/>
              <a:gd name="connsiteY17" fmla="*/ 1280615 h 1327059"/>
              <a:gd name="connsiteX18" fmla="*/ 678313 w 5640822"/>
              <a:gd name="connsiteY18" fmla="*/ 1214062 h 1327059"/>
              <a:gd name="connsiteX0" fmla="*/ 678313 w 5640822"/>
              <a:gd name="connsiteY0" fmla="*/ 1214062 h 1327059"/>
              <a:gd name="connsiteX1" fmla="*/ 550341 w 5640822"/>
              <a:gd name="connsiteY1" fmla="*/ 1195943 h 1327059"/>
              <a:gd name="connsiteX2" fmla="*/ 915276 w 5640822"/>
              <a:gd name="connsiteY2" fmla="*/ 1189915 h 1327059"/>
              <a:gd name="connsiteX3" fmla="*/ 1376640 w 5640822"/>
              <a:gd name="connsiteY3" fmla="*/ 1117489 h 1327059"/>
              <a:gd name="connsiteX4" fmla="*/ 2408735 w 5640822"/>
              <a:gd name="connsiteY4" fmla="*/ 948493 h 1327059"/>
              <a:gd name="connsiteX5" fmla="*/ 3314082 w 5640822"/>
              <a:gd name="connsiteY5" fmla="*/ 601441 h 1327059"/>
              <a:gd name="connsiteX6" fmla="*/ 3981415 w 5640822"/>
              <a:gd name="connsiteY6" fmla="*/ 188009 h 1327059"/>
              <a:gd name="connsiteX7" fmla="*/ 4254594 w 5640822"/>
              <a:gd name="connsiteY7" fmla="*/ 28058 h 1327059"/>
              <a:gd name="connsiteX8" fmla="*/ 4509139 w 5640822"/>
              <a:gd name="connsiteY8" fmla="*/ 103501 h 1327059"/>
              <a:gd name="connsiteX9" fmla="*/ 4644941 w 5640822"/>
              <a:gd name="connsiteY9" fmla="*/ 637655 h 1327059"/>
              <a:gd name="connsiteX10" fmla="*/ 4744529 w 5640822"/>
              <a:gd name="connsiteY10" fmla="*/ 927366 h 1327059"/>
              <a:gd name="connsiteX11" fmla="*/ 4880331 w 5640822"/>
              <a:gd name="connsiteY11" fmla="*/ 1153703 h 1327059"/>
              <a:gd name="connsiteX12" fmla="*/ 5061401 w 5640822"/>
              <a:gd name="connsiteY12" fmla="*/ 1307612 h 1327059"/>
              <a:gd name="connsiteX13" fmla="*/ 5387325 w 5640822"/>
              <a:gd name="connsiteY13" fmla="*/ 1325718 h 1327059"/>
              <a:gd name="connsiteX14" fmla="*/ 5640822 w 5640822"/>
              <a:gd name="connsiteY14" fmla="*/ 1325718 h 1327059"/>
              <a:gd name="connsiteX15" fmla="*/ 480347 w 5640822"/>
              <a:gd name="connsiteY15" fmla="*/ 1325718 h 1327059"/>
              <a:gd name="connsiteX16" fmla="*/ 227428 w 5640822"/>
              <a:gd name="connsiteY16" fmla="*/ 1292687 h 1327059"/>
              <a:gd name="connsiteX17" fmla="*/ 318836 w 5640822"/>
              <a:gd name="connsiteY17" fmla="*/ 1280615 h 1327059"/>
              <a:gd name="connsiteX18" fmla="*/ 678313 w 5640822"/>
              <a:gd name="connsiteY18" fmla="*/ 1214062 h 1327059"/>
              <a:gd name="connsiteX0" fmla="*/ 678313 w 5640822"/>
              <a:gd name="connsiteY0" fmla="*/ 1214062 h 1327059"/>
              <a:gd name="connsiteX1" fmla="*/ 788005 w 5640822"/>
              <a:gd name="connsiteY1" fmla="*/ 1189906 h 1327059"/>
              <a:gd name="connsiteX2" fmla="*/ 915276 w 5640822"/>
              <a:gd name="connsiteY2" fmla="*/ 1189915 h 1327059"/>
              <a:gd name="connsiteX3" fmla="*/ 1376640 w 5640822"/>
              <a:gd name="connsiteY3" fmla="*/ 1117489 h 1327059"/>
              <a:gd name="connsiteX4" fmla="*/ 2408735 w 5640822"/>
              <a:gd name="connsiteY4" fmla="*/ 948493 h 1327059"/>
              <a:gd name="connsiteX5" fmla="*/ 3314082 w 5640822"/>
              <a:gd name="connsiteY5" fmla="*/ 601441 h 1327059"/>
              <a:gd name="connsiteX6" fmla="*/ 3981415 w 5640822"/>
              <a:gd name="connsiteY6" fmla="*/ 188009 h 1327059"/>
              <a:gd name="connsiteX7" fmla="*/ 4254594 w 5640822"/>
              <a:gd name="connsiteY7" fmla="*/ 28058 h 1327059"/>
              <a:gd name="connsiteX8" fmla="*/ 4509139 w 5640822"/>
              <a:gd name="connsiteY8" fmla="*/ 103501 h 1327059"/>
              <a:gd name="connsiteX9" fmla="*/ 4644941 w 5640822"/>
              <a:gd name="connsiteY9" fmla="*/ 637655 h 1327059"/>
              <a:gd name="connsiteX10" fmla="*/ 4744529 w 5640822"/>
              <a:gd name="connsiteY10" fmla="*/ 927366 h 1327059"/>
              <a:gd name="connsiteX11" fmla="*/ 4880331 w 5640822"/>
              <a:gd name="connsiteY11" fmla="*/ 1153703 h 1327059"/>
              <a:gd name="connsiteX12" fmla="*/ 5061401 w 5640822"/>
              <a:gd name="connsiteY12" fmla="*/ 1307612 h 1327059"/>
              <a:gd name="connsiteX13" fmla="*/ 5387325 w 5640822"/>
              <a:gd name="connsiteY13" fmla="*/ 1325718 h 1327059"/>
              <a:gd name="connsiteX14" fmla="*/ 5640822 w 5640822"/>
              <a:gd name="connsiteY14" fmla="*/ 1325718 h 1327059"/>
              <a:gd name="connsiteX15" fmla="*/ 480347 w 5640822"/>
              <a:gd name="connsiteY15" fmla="*/ 1325718 h 1327059"/>
              <a:gd name="connsiteX16" fmla="*/ 227428 w 5640822"/>
              <a:gd name="connsiteY16" fmla="*/ 1292687 h 1327059"/>
              <a:gd name="connsiteX17" fmla="*/ 318836 w 5640822"/>
              <a:gd name="connsiteY17" fmla="*/ 1280615 h 1327059"/>
              <a:gd name="connsiteX18" fmla="*/ 678313 w 5640822"/>
              <a:gd name="connsiteY18" fmla="*/ 1214062 h 1327059"/>
              <a:gd name="connsiteX0" fmla="*/ 678313 w 5640822"/>
              <a:gd name="connsiteY0" fmla="*/ 1214062 h 1327059"/>
              <a:gd name="connsiteX1" fmla="*/ 788005 w 5640822"/>
              <a:gd name="connsiteY1" fmla="*/ 1189906 h 1327059"/>
              <a:gd name="connsiteX2" fmla="*/ 915276 w 5640822"/>
              <a:gd name="connsiteY2" fmla="*/ 1189915 h 1327059"/>
              <a:gd name="connsiteX3" fmla="*/ 1376640 w 5640822"/>
              <a:gd name="connsiteY3" fmla="*/ 1117489 h 1327059"/>
              <a:gd name="connsiteX4" fmla="*/ 2408735 w 5640822"/>
              <a:gd name="connsiteY4" fmla="*/ 948493 h 1327059"/>
              <a:gd name="connsiteX5" fmla="*/ 3314082 w 5640822"/>
              <a:gd name="connsiteY5" fmla="*/ 601441 h 1327059"/>
              <a:gd name="connsiteX6" fmla="*/ 3981415 w 5640822"/>
              <a:gd name="connsiteY6" fmla="*/ 188009 h 1327059"/>
              <a:gd name="connsiteX7" fmla="*/ 4254594 w 5640822"/>
              <a:gd name="connsiteY7" fmla="*/ 28058 h 1327059"/>
              <a:gd name="connsiteX8" fmla="*/ 4509139 w 5640822"/>
              <a:gd name="connsiteY8" fmla="*/ 103501 h 1327059"/>
              <a:gd name="connsiteX9" fmla="*/ 4644941 w 5640822"/>
              <a:gd name="connsiteY9" fmla="*/ 637655 h 1327059"/>
              <a:gd name="connsiteX10" fmla="*/ 4744529 w 5640822"/>
              <a:gd name="connsiteY10" fmla="*/ 927366 h 1327059"/>
              <a:gd name="connsiteX11" fmla="*/ 4880331 w 5640822"/>
              <a:gd name="connsiteY11" fmla="*/ 1153703 h 1327059"/>
              <a:gd name="connsiteX12" fmla="*/ 5061401 w 5640822"/>
              <a:gd name="connsiteY12" fmla="*/ 1307612 h 1327059"/>
              <a:gd name="connsiteX13" fmla="*/ 5387325 w 5640822"/>
              <a:gd name="connsiteY13" fmla="*/ 1325718 h 1327059"/>
              <a:gd name="connsiteX14" fmla="*/ 5640822 w 5640822"/>
              <a:gd name="connsiteY14" fmla="*/ 1325718 h 1327059"/>
              <a:gd name="connsiteX15" fmla="*/ 480347 w 5640822"/>
              <a:gd name="connsiteY15" fmla="*/ 1325718 h 1327059"/>
              <a:gd name="connsiteX16" fmla="*/ 227428 w 5640822"/>
              <a:gd name="connsiteY16" fmla="*/ 1292687 h 1327059"/>
              <a:gd name="connsiteX17" fmla="*/ 318836 w 5640822"/>
              <a:gd name="connsiteY17" fmla="*/ 1280615 h 1327059"/>
              <a:gd name="connsiteX18" fmla="*/ 678313 w 5640822"/>
              <a:gd name="connsiteY18" fmla="*/ 1214062 h 1327059"/>
              <a:gd name="connsiteX0" fmla="*/ 678313 w 5640822"/>
              <a:gd name="connsiteY0" fmla="*/ 1214062 h 1327059"/>
              <a:gd name="connsiteX1" fmla="*/ 788005 w 5640822"/>
              <a:gd name="connsiteY1" fmla="*/ 1189906 h 1327059"/>
              <a:gd name="connsiteX2" fmla="*/ 915276 w 5640822"/>
              <a:gd name="connsiteY2" fmla="*/ 1189915 h 1327059"/>
              <a:gd name="connsiteX3" fmla="*/ 1376640 w 5640822"/>
              <a:gd name="connsiteY3" fmla="*/ 1117489 h 1327059"/>
              <a:gd name="connsiteX4" fmla="*/ 2408735 w 5640822"/>
              <a:gd name="connsiteY4" fmla="*/ 948493 h 1327059"/>
              <a:gd name="connsiteX5" fmla="*/ 3314082 w 5640822"/>
              <a:gd name="connsiteY5" fmla="*/ 601441 h 1327059"/>
              <a:gd name="connsiteX6" fmla="*/ 3981415 w 5640822"/>
              <a:gd name="connsiteY6" fmla="*/ 188009 h 1327059"/>
              <a:gd name="connsiteX7" fmla="*/ 4254594 w 5640822"/>
              <a:gd name="connsiteY7" fmla="*/ 28058 h 1327059"/>
              <a:gd name="connsiteX8" fmla="*/ 4509139 w 5640822"/>
              <a:gd name="connsiteY8" fmla="*/ 103501 h 1327059"/>
              <a:gd name="connsiteX9" fmla="*/ 4644941 w 5640822"/>
              <a:gd name="connsiteY9" fmla="*/ 637655 h 1327059"/>
              <a:gd name="connsiteX10" fmla="*/ 4744529 w 5640822"/>
              <a:gd name="connsiteY10" fmla="*/ 927366 h 1327059"/>
              <a:gd name="connsiteX11" fmla="*/ 4880331 w 5640822"/>
              <a:gd name="connsiteY11" fmla="*/ 1153703 h 1327059"/>
              <a:gd name="connsiteX12" fmla="*/ 5061401 w 5640822"/>
              <a:gd name="connsiteY12" fmla="*/ 1307612 h 1327059"/>
              <a:gd name="connsiteX13" fmla="*/ 5387325 w 5640822"/>
              <a:gd name="connsiteY13" fmla="*/ 1325718 h 1327059"/>
              <a:gd name="connsiteX14" fmla="*/ 5640822 w 5640822"/>
              <a:gd name="connsiteY14" fmla="*/ 1325718 h 1327059"/>
              <a:gd name="connsiteX15" fmla="*/ 480347 w 5640822"/>
              <a:gd name="connsiteY15" fmla="*/ 1325718 h 1327059"/>
              <a:gd name="connsiteX16" fmla="*/ 227428 w 5640822"/>
              <a:gd name="connsiteY16" fmla="*/ 1292687 h 1327059"/>
              <a:gd name="connsiteX17" fmla="*/ 318836 w 5640822"/>
              <a:gd name="connsiteY17" fmla="*/ 1280615 h 1327059"/>
              <a:gd name="connsiteX18" fmla="*/ 678313 w 5640822"/>
              <a:gd name="connsiteY18" fmla="*/ 1214062 h 1327059"/>
              <a:gd name="connsiteX0" fmla="*/ 678313 w 5640822"/>
              <a:gd name="connsiteY0" fmla="*/ 1214062 h 1327059"/>
              <a:gd name="connsiteX1" fmla="*/ 788005 w 5640822"/>
              <a:gd name="connsiteY1" fmla="*/ 1189906 h 1327059"/>
              <a:gd name="connsiteX2" fmla="*/ 1293100 w 5640822"/>
              <a:gd name="connsiteY2" fmla="*/ 1129556 h 1327059"/>
              <a:gd name="connsiteX3" fmla="*/ 1376640 w 5640822"/>
              <a:gd name="connsiteY3" fmla="*/ 1117489 h 1327059"/>
              <a:gd name="connsiteX4" fmla="*/ 2408735 w 5640822"/>
              <a:gd name="connsiteY4" fmla="*/ 948493 h 1327059"/>
              <a:gd name="connsiteX5" fmla="*/ 3314082 w 5640822"/>
              <a:gd name="connsiteY5" fmla="*/ 601441 h 1327059"/>
              <a:gd name="connsiteX6" fmla="*/ 3981415 w 5640822"/>
              <a:gd name="connsiteY6" fmla="*/ 188009 h 1327059"/>
              <a:gd name="connsiteX7" fmla="*/ 4254594 w 5640822"/>
              <a:gd name="connsiteY7" fmla="*/ 28058 h 1327059"/>
              <a:gd name="connsiteX8" fmla="*/ 4509139 w 5640822"/>
              <a:gd name="connsiteY8" fmla="*/ 103501 h 1327059"/>
              <a:gd name="connsiteX9" fmla="*/ 4644941 w 5640822"/>
              <a:gd name="connsiteY9" fmla="*/ 637655 h 1327059"/>
              <a:gd name="connsiteX10" fmla="*/ 4744529 w 5640822"/>
              <a:gd name="connsiteY10" fmla="*/ 927366 h 1327059"/>
              <a:gd name="connsiteX11" fmla="*/ 4880331 w 5640822"/>
              <a:gd name="connsiteY11" fmla="*/ 1153703 h 1327059"/>
              <a:gd name="connsiteX12" fmla="*/ 5061401 w 5640822"/>
              <a:gd name="connsiteY12" fmla="*/ 1307612 h 1327059"/>
              <a:gd name="connsiteX13" fmla="*/ 5387325 w 5640822"/>
              <a:gd name="connsiteY13" fmla="*/ 1325718 h 1327059"/>
              <a:gd name="connsiteX14" fmla="*/ 5640822 w 5640822"/>
              <a:gd name="connsiteY14" fmla="*/ 1325718 h 1327059"/>
              <a:gd name="connsiteX15" fmla="*/ 480347 w 5640822"/>
              <a:gd name="connsiteY15" fmla="*/ 1325718 h 1327059"/>
              <a:gd name="connsiteX16" fmla="*/ 227428 w 5640822"/>
              <a:gd name="connsiteY16" fmla="*/ 1292687 h 1327059"/>
              <a:gd name="connsiteX17" fmla="*/ 318836 w 5640822"/>
              <a:gd name="connsiteY17" fmla="*/ 1280615 h 1327059"/>
              <a:gd name="connsiteX18" fmla="*/ 678313 w 5640822"/>
              <a:gd name="connsiteY18" fmla="*/ 1214062 h 1327059"/>
              <a:gd name="connsiteX0" fmla="*/ 515021 w 5477530"/>
              <a:gd name="connsiteY0" fmla="*/ 1214062 h 1327059"/>
              <a:gd name="connsiteX1" fmla="*/ 624713 w 5477530"/>
              <a:gd name="connsiteY1" fmla="*/ 1189906 h 1327059"/>
              <a:gd name="connsiteX2" fmla="*/ 1129808 w 5477530"/>
              <a:gd name="connsiteY2" fmla="*/ 1129556 h 1327059"/>
              <a:gd name="connsiteX3" fmla="*/ 1213348 w 5477530"/>
              <a:gd name="connsiteY3" fmla="*/ 1117489 h 1327059"/>
              <a:gd name="connsiteX4" fmla="*/ 2245443 w 5477530"/>
              <a:gd name="connsiteY4" fmla="*/ 948493 h 1327059"/>
              <a:gd name="connsiteX5" fmla="*/ 3150790 w 5477530"/>
              <a:gd name="connsiteY5" fmla="*/ 601441 h 1327059"/>
              <a:gd name="connsiteX6" fmla="*/ 3818123 w 5477530"/>
              <a:gd name="connsiteY6" fmla="*/ 188009 h 1327059"/>
              <a:gd name="connsiteX7" fmla="*/ 4091302 w 5477530"/>
              <a:gd name="connsiteY7" fmla="*/ 28058 h 1327059"/>
              <a:gd name="connsiteX8" fmla="*/ 4345847 w 5477530"/>
              <a:gd name="connsiteY8" fmla="*/ 103501 h 1327059"/>
              <a:gd name="connsiteX9" fmla="*/ 4481649 w 5477530"/>
              <a:gd name="connsiteY9" fmla="*/ 637655 h 1327059"/>
              <a:gd name="connsiteX10" fmla="*/ 4581237 w 5477530"/>
              <a:gd name="connsiteY10" fmla="*/ 927366 h 1327059"/>
              <a:gd name="connsiteX11" fmla="*/ 4717039 w 5477530"/>
              <a:gd name="connsiteY11" fmla="*/ 1153703 h 1327059"/>
              <a:gd name="connsiteX12" fmla="*/ 4898109 w 5477530"/>
              <a:gd name="connsiteY12" fmla="*/ 1307612 h 1327059"/>
              <a:gd name="connsiteX13" fmla="*/ 5224033 w 5477530"/>
              <a:gd name="connsiteY13" fmla="*/ 1325718 h 1327059"/>
              <a:gd name="connsiteX14" fmla="*/ 5477530 w 5477530"/>
              <a:gd name="connsiteY14" fmla="*/ 1325718 h 1327059"/>
              <a:gd name="connsiteX15" fmla="*/ 627845 w 5477530"/>
              <a:gd name="connsiteY15" fmla="*/ 1319682 h 1327059"/>
              <a:gd name="connsiteX16" fmla="*/ 64136 w 5477530"/>
              <a:gd name="connsiteY16" fmla="*/ 1292687 h 1327059"/>
              <a:gd name="connsiteX17" fmla="*/ 155544 w 5477530"/>
              <a:gd name="connsiteY17" fmla="*/ 1280615 h 1327059"/>
              <a:gd name="connsiteX18" fmla="*/ 515021 w 5477530"/>
              <a:gd name="connsiteY18" fmla="*/ 1214062 h 1327059"/>
              <a:gd name="connsiteX0" fmla="*/ 365809 w 5328318"/>
              <a:gd name="connsiteY0" fmla="*/ 1214062 h 1327059"/>
              <a:gd name="connsiteX1" fmla="*/ 475501 w 5328318"/>
              <a:gd name="connsiteY1" fmla="*/ 1189906 h 1327059"/>
              <a:gd name="connsiteX2" fmla="*/ 980596 w 5328318"/>
              <a:gd name="connsiteY2" fmla="*/ 1129556 h 1327059"/>
              <a:gd name="connsiteX3" fmla="*/ 1064136 w 5328318"/>
              <a:gd name="connsiteY3" fmla="*/ 1117489 h 1327059"/>
              <a:gd name="connsiteX4" fmla="*/ 2096231 w 5328318"/>
              <a:gd name="connsiteY4" fmla="*/ 948493 h 1327059"/>
              <a:gd name="connsiteX5" fmla="*/ 3001578 w 5328318"/>
              <a:gd name="connsiteY5" fmla="*/ 601441 h 1327059"/>
              <a:gd name="connsiteX6" fmla="*/ 3668911 w 5328318"/>
              <a:gd name="connsiteY6" fmla="*/ 188009 h 1327059"/>
              <a:gd name="connsiteX7" fmla="*/ 3942090 w 5328318"/>
              <a:gd name="connsiteY7" fmla="*/ 28058 h 1327059"/>
              <a:gd name="connsiteX8" fmla="*/ 4196635 w 5328318"/>
              <a:gd name="connsiteY8" fmla="*/ 103501 h 1327059"/>
              <a:gd name="connsiteX9" fmla="*/ 4332437 w 5328318"/>
              <a:gd name="connsiteY9" fmla="*/ 637655 h 1327059"/>
              <a:gd name="connsiteX10" fmla="*/ 4432025 w 5328318"/>
              <a:gd name="connsiteY10" fmla="*/ 927366 h 1327059"/>
              <a:gd name="connsiteX11" fmla="*/ 4567827 w 5328318"/>
              <a:gd name="connsiteY11" fmla="*/ 1153703 h 1327059"/>
              <a:gd name="connsiteX12" fmla="*/ 4748897 w 5328318"/>
              <a:gd name="connsiteY12" fmla="*/ 1307612 h 1327059"/>
              <a:gd name="connsiteX13" fmla="*/ 5074821 w 5328318"/>
              <a:gd name="connsiteY13" fmla="*/ 1325718 h 1327059"/>
              <a:gd name="connsiteX14" fmla="*/ 5328318 w 5328318"/>
              <a:gd name="connsiteY14" fmla="*/ 1325718 h 1327059"/>
              <a:gd name="connsiteX15" fmla="*/ 478633 w 5328318"/>
              <a:gd name="connsiteY15" fmla="*/ 1319682 h 1327059"/>
              <a:gd name="connsiteX16" fmla="*/ 481660 w 5328318"/>
              <a:gd name="connsiteY16" fmla="*/ 1262507 h 1327059"/>
              <a:gd name="connsiteX17" fmla="*/ 6332 w 5328318"/>
              <a:gd name="connsiteY17" fmla="*/ 1280615 h 1327059"/>
              <a:gd name="connsiteX18" fmla="*/ 365809 w 5328318"/>
              <a:gd name="connsiteY18" fmla="*/ 1214062 h 1327059"/>
              <a:gd name="connsiteX0" fmla="*/ 246418 w 5208927"/>
              <a:gd name="connsiteY0" fmla="*/ 1214062 h 1327059"/>
              <a:gd name="connsiteX1" fmla="*/ 356110 w 5208927"/>
              <a:gd name="connsiteY1" fmla="*/ 1189906 h 1327059"/>
              <a:gd name="connsiteX2" fmla="*/ 861205 w 5208927"/>
              <a:gd name="connsiteY2" fmla="*/ 1129556 h 1327059"/>
              <a:gd name="connsiteX3" fmla="*/ 944745 w 5208927"/>
              <a:gd name="connsiteY3" fmla="*/ 1117489 h 1327059"/>
              <a:gd name="connsiteX4" fmla="*/ 1976840 w 5208927"/>
              <a:gd name="connsiteY4" fmla="*/ 948493 h 1327059"/>
              <a:gd name="connsiteX5" fmla="*/ 2882187 w 5208927"/>
              <a:gd name="connsiteY5" fmla="*/ 601441 h 1327059"/>
              <a:gd name="connsiteX6" fmla="*/ 3549520 w 5208927"/>
              <a:gd name="connsiteY6" fmla="*/ 188009 h 1327059"/>
              <a:gd name="connsiteX7" fmla="*/ 3822699 w 5208927"/>
              <a:gd name="connsiteY7" fmla="*/ 28058 h 1327059"/>
              <a:gd name="connsiteX8" fmla="*/ 4077244 w 5208927"/>
              <a:gd name="connsiteY8" fmla="*/ 103501 h 1327059"/>
              <a:gd name="connsiteX9" fmla="*/ 4213046 w 5208927"/>
              <a:gd name="connsiteY9" fmla="*/ 637655 h 1327059"/>
              <a:gd name="connsiteX10" fmla="*/ 4312634 w 5208927"/>
              <a:gd name="connsiteY10" fmla="*/ 927366 h 1327059"/>
              <a:gd name="connsiteX11" fmla="*/ 4448436 w 5208927"/>
              <a:gd name="connsiteY11" fmla="*/ 1153703 h 1327059"/>
              <a:gd name="connsiteX12" fmla="*/ 4629506 w 5208927"/>
              <a:gd name="connsiteY12" fmla="*/ 1307612 h 1327059"/>
              <a:gd name="connsiteX13" fmla="*/ 4955430 w 5208927"/>
              <a:gd name="connsiteY13" fmla="*/ 1325718 h 1327059"/>
              <a:gd name="connsiteX14" fmla="*/ 5208927 w 5208927"/>
              <a:gd name="connsiteY14" fmla="*/ 1325718 h 1327059"/>
              <a:gd name="connsiteX15" fmla="*/ 359242 w 5208927"/>
              <a:gd name="connsiteY15" fmla="*/ 1319682 h 1327059"/>
              <a:gd name="connsiteX16" fmla="*/ 362269 w 5208927"/>
              <a:gd name="connsiteY16" fmla="*/ 1262507 h 1327059"/>
              <a:gd name="connsiteX17" fmla="*/ 429301 w 5208927"/>
              <a:gd name="connsiteY17" fmla="*/ 1208183 h 1327059"/>
              <a:gd name="connsiteX18" fmla="*/ 246418 w 5208927"/>
              <a:gd name="connsiteY18" fmla="*/ 1214062 h 1327059"/>
              <a:gd name="connsiteX0" fmla="*/ 356109 w 5208927"/>
              <a:gd name="connsiteY0" fmla="*/ 1201990 h 1327059"/>
              <a:gd name="connsiteX1" fmla="*/ 356110 w 5208927"/>
              <a:gd name="connsiteY1" fmla="*/ 1189906 h 1327059"/>
              <a:gd name="connsiteX2" fmla="*/ 861205 w 5208927"/>
              <a:gd name="connsiteY2" fmla="*/ 1129556 h 1327059"/>
              <a:gd name="connsiteX3" fmla="*/ 944745 w 5208927"/>
              <a:gd name="connsiteY3" fmla="*/ 1117489 h 1327059"/>
              <a:gd name="connsiteX4" fmla="*/ 1976840 w 5208927"/>
              <a:gd name="connsiteY4" fmla="*/ 948493 h 1327059"/>
              <a:gd name="connsiteX5" fmla="*/ 2882187 w 5208927"/>
              <a:gd name="connsiteY5" fmla="*/ 601441 h 1327059"/>
              <a:gd name="connsiteX6" fmla="*/ 3549520 w 5208927"/>
              <a:gd name="connsiteY6" fmla="*/ 188009 h 1327059"/>
              <a:gd name="connsiteX7" fmla="*/ 3822699 w 5208927"/>
              <a:gd name="connsiteY7" fmla="*/ 28058 h 1327059"/>
              <a:gd name="connsiteX8" fmla="*/ 4077244 w 5208927"/>
              <a:gd name="connsiteY8" fmla="*/ 103501 h 1327059"/>
              <a:gd name="connsiteX9" fmla="*/ 4213046 w 5208927"/>
              <a:gd name="connsiteY9" fmla="*/ 637655 h 1327059"/>
              <a:gd name="connsiteX10" fmla="*/ 4312634 w 5208927"/>
              <a:gd name="connsiteY10" fmla="*/ 927366 h 1327059"/>
              <a:gd name="connsiteX11" fmla="*/ 4448436 w 5208927"/>
              <a:gd name="connsiteY11" fmla="*/ 1153703 h 1327059"/>
              <a:gd name="connsiteX12" fmla="*/ 4629506 w 5208927"/>
              <a:gd name="connsiteY12" fmla="*/ 1307612 h 1327059"/>
              <a:gd name="connsiteX13" fmla="*/ 4955430 w 5208927"/>
              <a:gd name="connsiteY13" fmla="*/ 1325718 h 1327059"/>
              <a:gd name="connsiteX14" fmla="*/ 5208927 w 5208927"/>
              <a:gd name="connsiteY14" fmla="*/ 1325718 h 1327059"/>
              <a:gd name="connsiteX15" fmla="*/ 359242 w 5208927"/>
              <a:gd name="connsiteY15" fmla="*/ 1319682 h 1327059"/>
              <a:gd name="connsiteX16" fmla="*/ 362269 w 5208927"/>
              <a:gd name="connsiteY16" fmla="*/ 1262507 h 1327059"/>
              <a:gd name="connsiteX17" fmla="*/ 429301 w 5208927"/>
              <a:gd name="connsiteY17" fmla="*/ 1208183 h 1327059"/>
              <a:gd name="connsiteX18" fmla="*/ 356109 w 5208927"/>
              <a:gd name="connsiteY18" fmla="*/ 1201990 h 1327059"/>
              <a:gd name="connsiteX0" fmla="*/ 351184 w 5204002"/>
              <a:gd name="connsiteY0" fmla="*/ 1201990 h 1327059"/>
              <a:gd name="connsiteX1" fmla="*/ 351185 w 5204002"/>
              <a:gd name="connsiteY1" fmla="*/ 1189906 h 1327059"/>
              <a:gd name="connsiteX2" fmla="*/ 856280 w 5204002"/>
              <a:gd name="connsiteY2" fmla="*/ 1129556 h 1327059"/>
              <a:gd name="connsiteX3" fmla="*/ 939820 w 5204002"/>
              <a:gd name="connsiteY3" fmla="*/ 1117489 h 1327059"/>
              <a:gd name="connsiteX4" fmla="*/ 1971915 w 5204002"/>
              <a:gd name="connsiteY4" fmla="*/ 948493 h 1327059"/>
              <a:gd name="connsiteX5" fmla="*/ 2877262 w 5204002"/>
              <a:gd name="connsiteY5" fmla="*/ 601441 h 1327059"/>
              <a:gd name="connsiteX6" fmla="*/ 3544595 w 5204002"/>
              <a:gd name="connsiteY6" fmla="*/ 188009 h 1327059"/>
              <a:gd name="connsiteX7" fmla="*/ 3817774 w 5204002"/>
              <a:gd name="connsiteY7" fmla="*/ 28058 h 1327059"/>
              <a:gd name="connsiteX8" fmla="*/ 4072319 w 5204002"/>
              <a:gd name="connsiteY8" fmla="*/ 103501 h 1327059"/>
              <a:gd name="connsiteX9" fmla="*/ 4208121 w 5204002"/>
              <a:gd name="connsiteY9" fmla="*/ 637655 h 1327059"/>
              <a:gd name="connsiteX10" fmla="*/ 4307709 w 5204002"/>
              <a:gd name="connsiteY10" fmla="*/ 927366 h 1327059"/>
              <a:gd name="connsiteX11" fmla="*/ 4443511 w 5204002"/>
              <a:gd name="connsiteY11" fmla="*/ 1153703 h 1327059"/>
              <a:gd name="connsiteX12" fmla="*/ 4624581 w 5204002"/>
              <a:gd name="connsiteY12" fmla="*/ 1307612 h 1327059"/>
              <a:gd name="connsiteX13" fmla="*/ 4950505 w 5204002"/>
              <a:gd name="connsiteY13" fmla="*/ 1325718 h 1327059"/>
              <a:gd name="connsiteX14" fmla="*/ 5204002 w 5204002"/>
              <a:gd name="connsiteY14" fmla="*/ 1325718 h 1327059"/>
              <a:gd name="connsiteX15" fmla="*/ 354317 w 5204002"/>
              <a:gd name="connsiteY15" fmla="*/ 1319682 h 1327059"/>
              <a:gd name="connsiteX16" fmla="*/ 369530 w 5204002"/>
              <a:gd name="connsiteY16" fmla="*/ 1304759 h 1327059"/>
              <a:gd name="connsiteX17" fmla="*/ 357344 w 5204002"/>
              <a:gd name="connsiteY17" fmla="*/ 1262507 h 1327059"/>
              <a:gd name="connsiteX18" fmla="*/ 424376 w 5204002"/>
              <a:gd name="connsiteY18" fmla="*/ 1208183 h 1327059"/>
              <a:gd name="connsiteX19" fmla="*/ 351184 w 5204002"/>
              <a:gd name="connsiteY19" fmla="*/ 1201990 h 1327059"/>
              <a:gd name="connsiteX0" fmla="*/ 351627 w 5204445"/>
              <a:gd name="connsiteY0" fmla="*/ 1201990 h 1327059"/>
              <a:gd name="connsiteX1" fmla="*/ 351628 w 5204445"/>
              <a:gd name="connsiteY1" fmla="*/ 1189906 h 1327059"/>
              <a:gd name="connsiteX2" fmla="*/ 856723 w 5204445"/>
              <a:gd name="connsiteY2" fmla="*/ 1129556 h 1327059"/>
              <a:gd name="connsiteX3" fmla="*/ 940263 w 5204445"/>
              <a:gd name="connsiteY3" fmla="*/ 1117489 h 1327059"/>
              <a:gd name="connsiteX4" fmla="*/ 1972358 w 5204445"/>
              <a:gd name="connsiteY4" fmla="*/ 948493 h 1327059"/>
              <a:gd name="connsiteX5" fmla="*/ 2877705 w 5204445"/>
              <a:gd name="connsiteY5" fmla="*/ 601441 h 1327059"/>
              <a:gd name="connsiteX6" fmla="*/ 3545038 w 5204445"/>
              <a:gd name="connsiteY6" fmla="*/ 188009 h 1327059"/>
              <a:gd name="connsiteX7" fmla="*/ 3818217 w 5204445"/>
              <a:gd name="connsiteY7" fmla="*/ 28058 h 1327059"/>
              <a:gd name="connsiteX8" fmla="*/ 4072762 w 5204445"/>
              <a:gd name="connsiteY8" fmla="*/ 103501 h 1327059"/>
              <a:gd name="connsiteX9" fmla="*/ 4208564 w 5204445"/>
              <a:gd name="connsiteY9" fmla="*/ 637655 h 1327059"/>
              <a:gd name="connsiteX10" fmla="*/ 4308152 w 5204445"/>
              <a:gd name="connsiteY10" fmla="*/ 927366 h 1327059"/>
              <a:gd name="connsiteX11" fmla="*/ 4443954 w 5204445"/>
              <a:gd name="connsiteY11" fmla="*/ 1153703 h 1327059"/>
              <a:gd name="connsiteX12" fmla="*/ 4625024 w 5204445"/>
              <a:gd name="connsiteY12" fmla="*/ 1307612 h 1327059"/>
              <a:gd name="connsiteX13" fmla="*/ 4950948 w 5204445"/>
              <a:gd name="connsiteY13" fmla="*/ 1325718 h 1327059"/>
              <a:gd name="connsiteX14" fmla="*/ 5204445 w 5204445"/>
              <a:gd name="connsiteY14" fmla="*/ 1325718 h 1327059"/>
              <a:gd name="connsiteX15" fmla="*/ 354760 w 5204445"/>
              <a:gd name="connsiteY15" fmla="*/ 1319682 h 1327059"/>
              <a:gd name="connsiteX16" fmla="*/ 369973 w 5204445"/>
              <a:gd name="connsiteY16" fmla="*/ 1316831 h 1327059"/>
              <a:gd name="connsiteX17" fmla="*/ 369973 w 5204445"/>
              <a:gd name="connsiteY17" fmla="*/ 1304759 h 1327059"/>
              <a:gd name="connsiteX18" fmla="*/ 357787 w 5204445"/>
              <a:gd name="connsiteY18" fmla="*/ 1262507 h 1327059"/>
              <a:gd name="connsiteX19" fmla="*/ 424819 w 5204445"/>
              <a:gd name="connsiteY19" fmla="*/ 1208183 h 1327059"/>
              <a:gd name="connsiteX20" fmla="*/ 351627 w 5204445"/>
              <a:gd name="connsiteY20" fmla="*/ 1201990 h 1327059"/>
              <a:gd name="connsiteX0" fmla="*/ 351627 w 5204445"/>
              <a:gd name="connsiteY0" fmla="*/ 1201990 h 1327059"/>
              <a:gd name="connsiteX1" fmla="*/ 351628 w 5204445"/>
              <a:gd name="connsiteY1" fmla="*/ 1189906 h 1327059"/>
              <a:gd name="connsiteX2" fmla="*/ 856723 w 5204445"/>
              <a:gd name="connsiteY2" fmla="*/ 1129556 h 1327059"/>
              <a:gd name="connsiteX3" fmla="*/ 940263 w 5204445"/>
              <a:gd name="connsiteY3" fmla="*/ 1117489 h 1327059"/>
              <a:gd name="connsiteX4" fmla="*/ 1972358 w 5204445"/>
              <a:gd name="connsiteY4" fmla="*/ 948493 h 1327059"/>
              <a:gd name="connsiteX5" fmla="*/ 2877705 w 5204445"/>
              <a:gd name="connsiteY5" fmla="*/ 601441 h 1327059"/>
              <a:gd name="connsiteX6" fmla="*/ 3545038 w 5204445"/>
              <a:gd name="connsiteY6" fmla="*/ 188009 h 1327059"/>
              <a:gd name="connsiteX7" fmla="*/ 3818217 w 5204445"/>
              <a:gd name="connsiteY7" fmla="*/ 28058 h 1327059"/>
              <a:gd name="connsiteX8" fmla="*/ 4072762 w 5204445"/>
              <a:gd name="connsiteY8" fmla="*/ 103501 h 1327059"/>
              <a:gd name="connsiteX9" fmla="*/ 4208564 w 5204445"/>
              <a:gd name="connsiteY9" fmla="*/ 637655 h 1327059"/>
              <a:gd name="connsiteX10" fmla="*/ 4308152 w 5204445"/>
              <a:gd name="connsiteY10" fmla="*/ 927366 h 1327059"/>
              <a:gd name="connsiteX11" fmla="*/ 4443954 w 5204445"/>
              <a:gd name="connsiteY11" fmla="*/ 1153703 h 1327059"/>
              <a:gd name="connsiteX12" fmla="*/ 4625024 w 5204445"/>
              <a:gd name="connsiteY12" fmla="*/ 1307612 h 1327059"/>
              <a:gd name="connsiteX13" fmla="*/ 4950948 w 5204445"/>
              <a:gd name="connsiteY13" fmla="*/ 1325718 h 1327059"/>
              <a:gd name="connsiteX14" fmla="*/ 5204445 w 5204445"/>
              <a:gd name="connsiteY14" fmla="*/ 1325718 h 1327059"/>
              <a:gd name="connsiteX15" fmla="*/ 354760 w 5204445"/>
              <a:gd name="connsiteY15" fmla="*/ 1319682 h 1327059"/>
              <a:gd name="connsiteX16" fmla="*/ 369973 w 5204445"/>
              <a:gd name="connsiteY16" fmla="*/ 1316831 h 1327059"/>
              <a:gd name="connsiteX17" fmla="*/ 369973 w 5204445"/>
              <a:gd name="connsiteY17" fmla="*/ 1304759 h 1327059"/>
              <a:gd name="connsiteX18" fmla="*/ 357787 w 5204445"/>
              <a:gd name="connsiteY18" fmla="*/ 1262507 h 1327059"/>
              <a:gd name="connsiteX19" fmla="*/ 376068 w 5204445"/>
              <a:gd name="connsiteY19" fmla="*/ 1256471 h 1327059"/>
              <a:gd name="connsiteX20" fmla="*/ 351627 w 5204445"/>
              <a:gd name="connsiteY20" fmla="*/ 1201990 h 132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04445" h="1327059">
                <a:moveTo>
                  <a:pt x="351627" y="1201990"/>
                </a:moveTo>
                <a:cubicBezTo>
                  <a:pt x="347554" y="1190896"/>
                  <a:pt x="267445" y="1201978"/>
                  <a:pt x="351628" y="1189906"/>
                </a:cubicBezTo>
                <a:cubicBezTo>
                  <a:pt x="435811" y="1177834"/>
                  <a:pt x="392981" y="1201985"/>
                  <a:pt x="856723" y="1129556"/>
                </a:cubicBezTo>
                <a:cubicBezTo>
                  <a:pt x="884570" y="1125534"/>
                  <a:pt x="754324" y="1147666"/>
                  <a:pt x="940263" y="1117489"/>
                </a:cubicBezTo>
                <a:cubicBezTo>
                  <a:pt x="1126202" y="1087312"/>
                  <a:pt x="1649451" y="1034501"/>
                  <a:pt x="1972358" y="948493"/>
                </a:cubicBezTo>
                <a:cubicBezTo>
                  <a:pt x="2295265" y="862485"/>
                  <a:pt x="2615592" y="728188"/>
                  <a:pt x="2877705" y="601441"/>
                </a:cubicBezTo>
                <a:cubicBezTo>
                  <a:pt x="3139818" y="474694"/>
                  <a:pt x="3388286" y="283573"/>
                  <a:pt x="3545038" y="188009"/>
                </a:cubicBezTo>
                <a:cubicBezTo>
                  <a:pt x="3701790" y="92445"/>
                  <a:pt x="3693700" y="84395"/>
                  <a:pt x="3818217" y="28058"/>
                </a:cubicBezTo>
                <a:cubicBezTo>
                  <a:pt x="3942734" y="-28279"/>
                  <a:pt x="4007704" y="1901"/>
                  <a:pt x="4072762" y="103501"/>
                </a:cubicBezTo>
                <a:cubicBezTo>
                  <a:pt x="4137820" y="205101"/>
                  <a:pt x="4169332" y="500344"/>
                  <a:pt x="4208564" y="637655"/>
                </a:cubicBezTo>
                <a:cubicBezTo>
                  <a:pt x="4247796" y="774966"/>
                  <a:pt x="4268920" y="841358"/>
                  <a:pt x="4308152" y="927366"/>
                </a:cubicBezTo>
                <a:cubicBezTo>
                  <a:pt x="4347384" y="1013374"/>
                  <a:pt x="4391142" y="1090329"/>
                  <a:pt x="4443954" y="1153703"/>
                </a:cubicBezTo>
                <a:cubicBezTo>
                  <a:pt x="4496766" y="1217077"/>
                  <a:pt x="4540525" y="1278943"/>
                  <a:pt x="4625024" y="1307612"/>
                </a:cubicBezTo>
                <a:cubicBezTo>
                  <a:pt x="4709523" y="1336281"/>
                  <a:pt x="4854378" y="1322700"/>
                  <a:pt x="4950948" y="1325718"/>
                </a:cubicBezTo>
                <a:cubicBezTo>
                  <a:pt x="5047518" y="1328736"/>
                  <a:pt x="5204445" y="1325718"/>
                  <a:pt x="5204445" y="1325718"/>
                </a:cubicBezTo>
                <a:lnTo>
                  <a:pt x="354760" y="1319682"/>
                </a:lnTo>
                <a:cubicBezTo>
                  <a:pt x="-450985" y="1318201"/>
                  <a:pt x="367437" y="1319318"/>
                  <a:pt x="369973" y="1316831"/>
                </a:cubicBezTo>
                <a:cubicBezTo>
                  <a:pt x="372509" y="1314344"/>
                  <a:pt x="310049" y="1311801"/>
                  <a:pt x="369973" y="1304759"/>
                </a:cubicBezTo>
                <a:cubicBezTo>
                  <a:pt x="429897" y="1297717"/>
                  <a:pt x="287707" y="1279609"/>
                  <a:pt x="357787" y="1262507"/>
                </a:cubicBezTo>
                <a:cubicBezTo>
                  <a:pt x="427867" y="1245405"/>
                  <a:pt x="304983" y="1275611"/>
                  <a:pt x="376068" y="1256471"/>
                </a:cubicBezTo>
                <a:cubicBezTo>
                  <a:pt x="388749" y="1235850"/>
                  <a:pt x="355700" y="1213084"/>
                  <a:pt x="351627" y="1201990"/>
                </a:cubicBezTo>
                <a:close/>
              </a:path>
            </a:pathLst>
          </a:cu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36812" y="2923558"/>
            <a:ext cx="7086600" cy="2582587"/>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13215" y="6153828"/>
            <a:ext cx="2762394" cy="554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Temperature / Celsius</a:t>
            </a:r>
          </a:p>
        </p:txBody>
      </p:sp>
      <p:sp>
        <p:nvSpPr>
          <p:cNvPr id="16" name="Rectangle 15"/>
          <p:cNvSpPr/>
          <p:nvPr/>
        </p:nvSpPr>
        <p:spPr>
          <a:xfrm>
            <a:off x="1598612" y="5120049"/>
            <a:ext cx="813208"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0 % </a:t>
            </a:r>
          </a:p>
        </p:txBody>
      </p:sp>
      <p:sp>
        <p:nvSpPr>
          <p:cNvPr id="17" name="Rectangle 16"/>
          <p:cNvSpPr/>
          <p:nvPr/>
        </p:nvSpPr>
        <p:spPr>
          <a:xfrm>
            <a:off x="1554933" y="3215560"/>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100 % </a:t>
            </a:r>
          </a:p>
        </p:txBody>
      </p:sp>
      <p:sp>
        <p:nvSpPr>
          <p:cNvPr id="18" name="Rectangle 17"/>
          <p:cNvSpPr/>
          <p:nvPr/>
        </p:nvSpPr>
        <p:spPr>
          <a:xfrm>
            <a:off x="2124915" y="3156331"/>
            <a:ext cx="7540794" cy="56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t>
            </a:r>
          </a:p>
        </p:txBody>
      </p:sp>
      <p:sp>
        <p:nvSpPr>
          <p:cNvPr id="19" name="Rectangle 18"/>
          <p:cNvSpPr/>
          <p:nvPr/>
        </p:nvSpPr>
        <p:spPr>
          <a:xfrm>
            <a:off x="1544012" y="4167804"/>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50 % </a:t>
            </a:r>
          </a:p>
        </p:txBody>
      </p:sp>
      <p:sp>
        <p:nvSpPr>
          <p:cNvPr id="20" name="Rectangle 19"/>
          <p:cNvSpPr/>
          <p:nvPr/>
        </p:nvSpPr>
        <p:spPr>
          <a:xfrm>
            <a:off x="1543739" y="4643926"/>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25 % </a:t>
            </a:r>
          </a:p>
        </p:txBody>
      </p:sp>
      <p:sp>
        <p:nvSpPr>
          <p:cNvPr id="21" name="Rectangle 20"/>
          <p:cNvSpPr/>
          <p:nvPr/>
        </p:nvSpPr>
        <p:spPr>
          <a:xfrm>
            <a:off x="1522412" y="3691682"/>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75 % </a:t>
            </a:r>
          </a:p>
        </p:txBody>
      </p:sp>
      <p:sp>
        <p:nvSpPr>
          <p:cNvPr id="15" name="Rectangle 14"/>
          <p:cNvSpPr/>
          <p:nvPr/>
        </p:nvSpPr>
        <p:spPr>
          <a:xfrm rot="16200000">
            <a:off x="-210144" y="4190882"/>
            <a:ext cx="2762394" cy="554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Amylase Activity  (%)</a:t>
            </a:r>
          </a:p>
        </p:txBody>
      </p:sp>
      <p:sp>
        <p:nvSpPr>
          <p:cNvPr id="22" name="Rectangle 21"/>
          <p:cNvSpPr/>
          <p:nvPr/>
        </p:nvSpPr>
        <p:spPr>
          <a:xfrm>
            <a:off x="3630144" y="5573868"/>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24" name="Rectangle 23"/>
          <p:cNvSpPr/>
          <p:nvPr/>
        </p:nvSpPr>
        <p:spPr>
          <a:xfrm>
            <a:off x="4651507" y="5584360"/>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25" name="Rectangle 24"/>
          <p:cNvSpPr/>
          <p:nvPr/>
        </p:nvSpPr>
        <p:spPr>
          <a:xfrm>
            <a:off x="5672870" y="5584360"/>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26" name="Rectangle 25"/>
          <p:cNvSpPr/>
          <p:nvPr/>
        </p:nvSpPr>
        <p:spPr>
          <a:xfrm>
            <a:off x="6694233" y="5584360"/>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40</a:t>
            </a:r>
          </a:p>
        </p:txBody>
      </p:sp>
      <p:sp>
        <p:nvSpPr>
          <p:cNvPr id="27" name="Rectangle 26"/>
          <p:cNvSpPr/>
          <p:nvPr/>
        </p:nvSpPr>
        <p:spPr>
          <a:xfrm>
            <a:off x="7715596" y="5584360"/>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a:t>
            </a:r>
          </a:p>
        </p:txBody>
      </p:sp>
      <p:sp>
        <p:nvSpPr>
          <p:cNvPr id="28" name="Rectangle 27"/>
          <p:cNvSpPr/>
          <p:nvPr/>
        </p:nvSpPr>
        <p:spPr>
          <a:xfrm>
            <a:off x="8736959" y="5571475"/>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60</a:t>
            </a:r>
          </a:p>
        </p:txBody>
      </p:sp>
      <p:sp>
        <p:nvSpPr>
          <p:cNvPr id="29" name="Rectangle 28"/>
          <p:cNvSpPr/>
          <p:nvPr/>
        </p:nvSpPr>
        <p:spPr>
          <a:xfrm>
            <a:off x="2608781" y="5571475"/>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1" name="Rectangle 30"/>
          <p:cNvSpPr/>
          <p:nvPr/>
        </p:nvSpPr>
        <p:spPr>
          <a:xfrm rot="5400000">
            <a:off x="6581573" y="4217801"/>
            <a:ext cx="2253069" cy="56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t>
            </a:r>
          </a:p>
        </p:txBody>
      </p:sp>
      <p:sp>
        <p:nvSpPr>
          <p:cNvPr id="33" name="Rectangle 32"/>
          <p:cNvSpPr/>
          <p:nvPr/>
        </p:nvSpPr>
        <p:spPr>
          <a:xfrm>
            <a:off x="6300997" y="4324367"/>
            <a:ext cx="1338197" cy="973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latin typeface="Adobe Hebrew" panose="02040503050201020203" pitchFamily="18" charset="-79"/>
                <a:cs typeface="Adobe Hebrew" panose="02040503050201020203" pitchFamily="18" charset="-79"/>
              </a:rPr>
              <a:t>Enzymes work </a:t>
            </a:r>
            <a:r>
              <a:rPr lang="en-US" sz="1400" i="1" u="sng" dirty="0">
                <a:latin typeface="Adobe Hebrew" panose="02040503050201020203" pitchFamily="18" charset="-79"/>
                <a:cs typeface="Adobe Hebrew" panose="02040503050201020203" pitchFamily="18" charset="-79"/>
              </a:rPr>
              <a:t>best </a:t>
            </a:r>
            <a:r>
              <a:rPr lang="en-US" sz="1400" i="1" dirty="0">
                <a:latin typeface="Adobe Hebrew" panose="02040503050201020203" pitchFamily="18" charset="-79"/>
                <a:cs typeface="Adobe Hebrew" panose="02040503050201020203" pitchFamily="18" charset="-79"/>
              </a:rPr>
              <a:t>at or around body temperature (37 degrees C)</a:t>
            </a:r>
          </a:p>
        </p:txBody>
      </p:sp>
      <p:sp>
        <p:nvSpPr>
          <p:cNvPr id="35" name="Rectangle 34"/>
          <p:cNvSpPr/>
          <p:nvPr/>
        </p:nvSpPr>
        <p:spPr>
          <a:xfrm>
            <a:off x="2486898" y="4207967"/>
            <a:ext cx="1169114" cy="973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latin typeface="Adobe Hebrew" panose="02040503050201020203" pitchFamily="18" charset="-79"/>
                <a:cs typeface="Adobe Hebrew" panose="02040503050201020203" pitchFamily="18" charset="-79"/>
              </a:rPr>
              <a:t>Enzymes work </a:t>
            </a:r>
            <a:r>
              <a:rPr lang="en-US" sz="1400" i="1" u="sng" dirty="0">
                <a:latin typeface="Adobe Hebrew" panose="02040503050201020203" pitchFamily="18" charset="-79"/>
                <a:cs typeface="Adobe Hebrew" panose="02040503050201020203" pitchFamily="18" charset="-79"/>
              </a:rPr>
              <a:t>slower</a:t>
            </a:r>
            <a:r>
              <a:rPr lang="en-US" sz="1400" i="1" dirty="0">
                <a:latin typeface="Adobe Hebrew" panose="02040503050201020203" pitchFamily="18" charset="-79"/>
                <a:cs typeface="Adobe Hebrew" panose="02040503050201020203" pitchFamily="18" charset="-79"/>
              </a:rPr>
              <a:t> at colder temperatures</a:t>
            </a:r>
          </a:p>
        </p:txBody>
      </p:sp>
      <p:sp>
        <p:nvSpPr>
          <p:cNvPr id="36" name="Rectangle 35"/>
          <p:cNvSpPr/>
          <p:nvPr/>
        </p:nvSpPr>
        <p:spPr>
          <a:xfrm>
            <a:off x="8079181" y="3723286"/>
            <a:ext cx="1444231" cy="973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latin typeface="Adobe Hebrew" panose="02040503050201020203" pitchFamily="18" charset="-79"/>
                <a:cs typeface="Adobe Hebrew" panose="02040503050201020203" pitchFamily="18" charset="-79"/>
              </a:rPr>
              <a:t>Enzymes denature at higher temperatures rendering them inactive</a:t>
            </a:r>
          </a:p>
        </p:txBody>
      </p:sp>
      <p:sp>
        <p:nvSpPr>
          <p:cNvPr id="37" name="Rectangle 36"/>
          <p:cNvSpPr/>
          <p:nvPr/>
        </p:nvSpPr>
        <p:spPr>
          <a:xfrm>
            <a:off x="3884612" y="1960315"/>
            <a:ext cx="3458747" cy="554285"/>
          </a:xfrm>
          <a:prstGeom prst="rect">
            <a:avLst/>
          </a:prstGeom>
          <a:solidFill>
            <a:schemeClr val="accent2">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Effect of Temperature on Enzyme Function</a:t>
            </a:r>
          </a:p>
        </p:txBody>
      </p:sp>
    </p:spTree>
    <p:extLst>
      <p:ext uri="{BB962C8B-B14F-4D97-AF65-F5344CB8AC3E}">
        <p14:creationId xmlns:p14="http://schemas.microsoft.com/office/powerpoint/2010/main" val="42019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43" y="452718"/>
            <a:ext cx="9402274" cy="842682"/>
          </a:xfrm>
        </p:spPr>
        <p:txBody>
          <a:bodyPr/>
          <a:lstStyle/>
          <a:p>
            <a:r>
              <a:rPr lang="en-US" dirty="0"/>
              <a:t>Amylase Function vs. Temperature</a:t>
            </a:r>
          </a:p>
        </p:txBody>
      </p:sp>
      <p:sp>
        <p:nvSpPr>
          <p:cNvPr id="4" name="Content Placeholder 3"/>
          <p:cNvSpPr>
            <a:spLocks noGrp="1"/>
          </p:cNvSpPr>
          <p:nvPr>
            <p:ph sz="half" idx="2"/>
          </p:nvPr>
        </p:nvSpPr>
        <p:spPr>
          <a:xfrm>
            <a:off x="150813" y="1600200"/>
            <a:ext cx="4419600" cy="3256046"/>
          </a:xfrm>
        </p:spPr>
        <p:txBody>
          <a:bodyPr>
            <a:normAutofit/>
          </a:bodyPr>
          <a:lstStyle/>
          <a:p>
            <a:pPr marL="0" indent="0">
              <a:buNone/>
            </a:pPr>
            <a:br>
              <a:rPr lang="en-US" dirty="0"/>
            </a:br>
            <a:br>
              <a:rPr lang="en-US" dirty="0"/>
            </a:br>
            <a:endParaRPr lang="en-US" dirty="0"/>
          </a:p>
        </p:txBody>
      </p:sp>
      <p:sp>
        <p:nvSpPr>
          <p:cNvPr id="10" name="Oval 9"/>
          <p:cNvSpPr/>
          <p:nvPr/>
        </p:nvSpPr>
        <p:spPr>
          <a:xfrm>
            <a:off x="2531330" y="16002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98381" y="38862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p:cNvSpPr txBox="1">
            <a:spLocks/>
          </p:cNvSpPr>
          <p:nvPr/>
        </p:nvSpPr>
        <p:spPr>
          <a:xfrm>
            <a:off x="546312" y="1600200"/>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#1           starch + amylase  0 degrees C</a:t>
            </a:r>
          </a:p>
        </p:txBody>
      </p:sp>
      <p:sp>
        <p:nvSpPr>
          <p:cNvPr id="14" name="Text Placeholder 8"/>
          <p:cNvSpPr txBox="1">
            <a:spLocks/>
          </p:cNvSpPr>
          <p:nvPr/>
        </p:nvSpPr>
        <p:spPr>
          <a:xfrm>
            <a:off x="546312" y="5160349"/>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#2          starch + amylase  100 degrees C</a:t>
            </a:r>
          </a:p>
        </p:txBody>
      </p:sp>
      <p:sp>
        <p:nvSpPr>
          <p:cNvPr id="17" name="Oval 16"/>
          <p:cNvSpPr/>
          <p:nvPr/>
        </p:nvSpPr>
        <p:spPr>
          <a:xfrm>
            <a:off x="2625255" y="1662864"/>
            <a:ext cx="692035" cy="499657"/>
          </a:xfrm>
          <a:prstGeom prst="ellips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52800" y="2233589"/>
            <a:ext cx="1407758" cy="276999"/>
          </a:xfrm>
          <a:prstGeom prst="rect">
            <a:avLst/>
          </a:prstGeom>
        </p:spPr>
        <p:txBody>
          <a:bodyPr wrap="none">
            <a:spAutoFit/>
          </a:bodyPr>
          <a:lstStyle/>
          <a:p>
            <a:r>
              <a:rPr lang="en-US" sz="1200" b="1" dirty="0">
                <a:solidFill>
                  <a:srgbClr val="FF0000"/>
                </a:solidFill>
              </a:rPr>
              <a:t>Partial  digestion</a:t>
            </a:r>
            <a:endParaRPr lang="en-US" sz="1200" dirty="0"/>
          </a:p>
        </p:txBody>
      </p:sp>
      <p:sp>
        <p:nvSpPr>
          <p:cNvPr id="21" name="Rectangle 20"/>
          <p:cNvSpPr/>
          <p:nvPr/>
        </p:nvSpPr>
        <p:spPr>
          <a:xfrm>
            <a:off x="2376422" y="5766589"/>
            <a:ext cx="1117614" cy="276999"/>
          </a:xfrm>
          <a:prstGeom prst="rect">
            <a:avLst/>
          </a:prstGeom>
        </p:spPr>
        <p:txBody>
          <a:bodyPr wrap="none">
            <a:spAutoFit/>
          </a:bodyPr>
          <a:lstStyle/>
          <a:p>
            <a:r>
              <a:rPr lang="en-US" sz="1200" b="1" dirty="0">
                <a:solidFill>
                  <a:srgbClr val="FF0000"/>
                </a:solidFill>
              </a:rPr>
              <a:t>No digestion</a:t>
            </a:r>
            <a:endParaRPr lang="en-US" sz="1200" dirty="0"/>
          </a:p>
        </p:txBody>
      </p:sp>
      <p:sp>
        <p:nvSpPr>
          <p:cNvPr id="22" name="Content Placeholder 5"/>
          <p:cNvSpPr txBox="1">
            <a:spLocks/>
          </p:cNvSpPr>
          <p:nvPr/>
        </p:nvSpPr>
        <p:spPr>
          <a:xfrm>
            <a:off x="3599317" y="1598258"/>
            <a:ext cx="7959854" cy="474117"/>
          </a:xfrm>
          <a:prstGeom prst="rect">
            <a:avLst/>
          </a:prstGeom>
        </p:spPr>
        <p:txBody>
          <a:bodyPr vert="horz" lIns="91440" tIns="45720" rIns="91440" bIns="45720" rtlCol="0">
            <a:normAutofit fontScale="85000" lnSpcReduction="20000"/>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r>
              <a:rPr lang="en-US" b="1" dirty="0"/>
              <a:t>In Test Tube #1 = Amylase was able to digest some of the starch in the sample, but at a </a:t>
            </a:r>
            <a:r>
              <a:rPr lang="en-US" b="1" u="sng" dirty="0"/>
              <a:t>much slower </a:t>
            </a:r>
            <a:r>
              <a:rPr lang="en-US" b="1" dirty="0"/>
              <a:t>rate than observed at 37 degrees Celsius. </a:t>
            </a:r>
          </a:p>
        </p:txBody>
      </p:sp>
      <p:sp>
        <p:nvSpPr>
          <p:cNvPr id="30" name="Content Placeholder 5"/>
          <p:cNvSpPr txBox="1">
            <a:spLocks/>
          </p:cNvSpPr>
          <p:nvPr/>
        </p:nvSpPr>
        <p:spPr>
          <a:xfrm>
            <a:off x="3609800" y="5216958"/>
            <a:ext cx="7959854" cy="474117"/>
          </a:xfrm>
          <a:prstGeom prst="rect">
            <a:avLst/>
          </a:prstGeom>
        </p:spPr>
        <p:txBody>
          <a:bodyPr vert="horz" lIns="91440" tIns="45720" rIns="91440" bIns="45720" rtlCol="0">
            <a:normAutofit fontScale="85000" lnSpcReduction="20000"/>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r>
              <a:rPr lang="en-US" b="1" dirty="0"/>
              <a:t>In Test Tube #2 = Amylase was not to digest the starch in the sample, because the heat caused the enzyme to denature, rendering it inactive. </a:t>
            </a:r>
          </a:p>
        </p:txBody>
      </p:sp>
      <p:sp>
        <p:nvSpPr>
          <p:cNvPr id="33" name="Oval 32"/>
          <p:cNvSpPr/>
          <p:nvPr/>
        </p:nvSpPr>
        <p:spPr>
          <a:xfrm>
            <a:off x="2498381" y="5097855"/>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02441" y="3399633"/>
            <a:ext cx="1407758" cy="276999"/>
          </a:xfrm>
          <a:prstGeom prst="rect">
            <a:avLst/>
          </a:prstGeom>
        </p:spPr>
        <p:txBody>
          <a:bodyPr wrap="none">
            <a:spAutoFit/>
          </a:bodyPr>
          <a:lstStyle/>
          <a:p>
            <a:r>
              <a:rPr lang="en-US" sz="1200" b="1" dirty="0">
                <a:solidFill>
                  <a:srgbClr val="FF0000"/>
                </a:solidFill>
              </a:rPr>
              <a:t>Partial  digestion</a:t>
            </a:r>
            <a:endParaRPr lang="en-US" sz="1200" dirty="0"/>
          </a:p>
        </p:txBody>
      </p:sp>
      <p:sp>
        <p:nvSpPr>
          <p:cNvPr id="37" name="Content Placeholder 5"/>
          <p:cNvSpPr txBox="1">
            <a:spLocks/>
          </p:cNvSpPr>
          <p:nvPr/>
        </p:nvSpPr>
        <p:spPr>
          <a:xfrm>
            <a:off x="3599317" y="2802901"/>
            <a:ext cx="7959854" cy="474117"/>
          </a:xfrm>
          <a:prstGeom prst="rect">
            <a:avLst/>
          </a:prstGeom>
        </p:spPr>
        <p:txBody>
          <a:bodyPr vert="horz" lIns="91440" tIns="45720" rIns="91440" bIns="45720" rtlCol="0">
            <a:normAutofit fontScale="85000" lnSpcReduction="20000"/>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None/>
            </a:pPr>
            <a:r>
              <a:rPr lang="en-US" b="1" dirty="0"/>
              <a:t>In Test Tube #9 = Amylase was able to digest some of the starch in the sample, but at a </a:t>
            </a:r>
            <a:r>
              <a:rPr lang="en-US" b="1" u="sng" dirty="0"/>
              <a:t>slowe</a:t>
            </a:r>
            <a:r>
              <a:rPr lang="en-US" b="1" dirty="0"/>
              <a:t>r rate than observed at 37 degrees Celsius. </a:t>
            </a:r>
          </a:p>
        </p:txBody>
      </p:sp>
      <p:sp>
        <p:nvSpPr>
          <p:cNvPr id="48" name="Text Placeholder 8"/>
          <p:cNvSpPr txBox="1">
            <a:spLocks/>
          </p:cNvSpPr>
          <p:nvPr/>
        </p:nvSpPr>
        <p:spPr>
          <a:xfrm>
            <a:off x="546312" y="2766085"/>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#9           starch + amylase  22 degrees C</a:t>
            </a:r>
          </a:p>
        </p:txBody>
      </p:sp>
      <p:sp>
        <p:nvSpPr>
          <p:cNvPr id="51" name="Oval 50"/>
          <p:cNvSpPr/>
          <p:nvPr/>
        </p:nvSpPr>
        <p:spPr>
          <a:xfrm>
            <a:off x="2521213" y="2779696"/>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602422" y="5160349"/>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8"/>
          <p:cNvSpPr txBox="1">
            <a:spLocks/>
          </p:cNvSpPr>
          <p:nvPr/>
        </p:nvSpPr>
        <p:spPr>
          <a:xfrm>
            <a:off x="494873" y="3931970"/>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#6            starch + amylase                 37 degrees C, pH=7</a:t>
            </a:r>
          </a:p>
        </p:txBody>
      </p:sp>
      <p:sp>
        <p:nvSpPr>
          <p:cNvPr id="54" name="Rectangle 53"/>
          <p:cNvSpPr/>
          <p:nvPr/>
        </p:nvSpPr>
        <p:spPr>
          <a:xfrm>
            <a:off x="2147167" y="4520743"/>
            <a:ext cx="1648208" cy="276999"/>
          </a:xfrm>
          <a:prstGeom prst="rect">
            <a:avLst/>
          </a:prstGeom>
        </p:spPr>
        <p:txBody>
          <a:bodyPr wrap="none">
            <a:spAutoFit/>
          </a:bodyPr>
          <a:lstStyle/>
          <a:p>
            <a:r>
              <a:rPr lang="en-US" sz="1200" b="1" dirty="0">
                <a:solidFill>
                  <a:srgbClr val="FF0000"/>
                </a:solidFill>
              </a:rPr>
              <a:t>Complete digestion</a:t>
            </a:r>
            <a:endParaRPr lang="en-US" sz="1200" dirty="0"/>
          </a:p>
        </p:txBody>
      </p:sp>
      <p:sp>
        <p:nvSpPr>
          <p:cNvPr id="35" name="Oval 34"/>
          <p:cNvSpPr/>
          <p:nvPr/>
        </p:nvSpPr>
        <p:spPr>
          <a:xfrm>
            <a:off x="2625254" y="2842887"/>
            <a:ext cx="692035" cy="499657"/>
          </a:xfrm>
          <a:prstGeom prst="ellips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589212" y="3950007"/>
            <a:ext cx="692035" cy="49965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ontent Placeholder 5"/>
          <p:cNvSpPr txBox="1">
            <a:spLocks/>
          </p:cNvSpPr>
          <p:nvPr/>
        </p:nvSpPr>
        <p:spPr>
          <a:xfrm>
            <a:off x="3656012" y="3962400"/>
            <a:ext cx="8001000" cy="685800"/>
          </a:xfrm>
          <a:prstGeom prst="rect">
            <a:avLst/>
          </a:prstGeom>
        </p:spPr>
        <p:txBody>
          <a:bodyPr vert="horz" lIns="91440" tIns="45720" rIns="91440" bIns="45720" rtlCol="0">
            <a:normAutofit fontScale="85000" lnSpcReduction="20000"/>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None/>
            </a:pPr>
            <a:r>
              <a:rPr lang="en-US" b="1" dirty="0"/>
              <a:t>In Test Tube #6 = Amylase was able to completely digest the starch in the sample, because it was at its optimal temperature of 37 degrees Celsius, which is the same as our body’s internal temperature.</a:t>
            </a:r>
          </a:p>
        </p:txBody>
      </p:sp>
    </p:spTree>
    <p:extLst>
      <p:ext uri="{BB962C8B-B14F-4D97-AF65-F5344CB8AC3E}">
        <p14:creationId xmlns:p14="http://schemas.microsoft.com/office/powerpoint/2010/main" val="58384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43" y="452718"/>
            <a:ext cx="9402274" cy="842682"/>
          </a:xfrm>
        </p:spPr>
        <p:txBody>
          <a:bodyPr/>
          <a:lstStyle/>
          <a:p>
            <a:r>
              <a:rPr lang="en-US" dirty="0"/>
              <a:t>Amylase Function vs. Temperature</a:t>
            </a:r>
          </a:p>
        </p:txBody>
      </p:sp>
      <p:sp>
        <p:nvSpPr>
          <p:cNvPr id="5" name="Text Placeholder 4"/>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150813" y="1600200"/>
            <a:ext cx="4419600" cy="4656138"/>
          </a:xfrm>
        </p:spPr>
        <p:txBody>
          <a:bodyPr>
            <a:normAutofit fontScale="92500"/>
          </a:bodyPr>
          <a:lstStyle/>
          <a:p>
            <a:r>
              <a:rPr lang="en-US" sz="2400" dirty="0"/>
              <a:t>Amylase works at a slower rate when it is cold, but cold temperatures do not act to denature it. However, at high temperatures (~100°C) amylase does become denatured causing irreversible damage to its molecular structure. This is due to the additional kinetic energy within the atoms that make up the enzyme. </a:t>
            </a:r>
            <a:br>
              <a:rPr lang="en-US" dirty="0"/>
            </a:br>
            <a:br>
              <a:rPr lang="en-US" dirty="0"/>
            </a:br>
            <a:endParaRPr lang="en-US" dirty="0"/>
          </a:p>
        </p:txBody>
      </p:sp>
      <p:sp>
        <p:nvSpPr>
          <p:cNvPr id="6" name="Content Placeholder 5"/>
          <p:cNvSpPr>
            <a:spLocks noGrp="1"/>
          </p:cNvSpPr>
          <p:nvPr>
            <p:ph sz="quarter" idx="4"/>
          </p:nvPr>
        </p:nvSpPr>
        <p:spPr/>
        <p:txBody>
          <a:bodyPr/>
          <a:lstStyle/>
          <a:p>
            <a:endParaRPr lang="en-US"/>
          </a:p>
        </p:txBody>
      </p:sp>
      <p:pic>
        <p:nvPicPr>
          <p:cNvPr id="8" name="Picture 7"/>
          <p:cNvPicPr>
            <a:picLocks noChangeAspect="1"/>
          </p:cNvPicPr>
          <p:nvPr/>
        </p:nvPicPr>
        <p:blipFill>
          <a:blip r:embed="rId2"/>
          <a:stretch>
            <a:fillRect/>
          </a:stretch>
        </p:blipFill>
        <p:spPr>
          <a:xfrm>
            <a:off x="4875212" y="1752600"/>
            <a:ext cx="6884013" cy="4057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9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8"/>
          <p:cNvSpPr txBox="1">
            <a:spLocks/>
          </p:cNvSpPr>
          <p:nvPr/>
        </p:nvSpPr>
        <p:spPr>
          <a:xfrm>
            <a:off x="205921" y="4810585"/>
            <a:ext cx="2396501" cy="1836511"/>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endParaRPr lang="en-US" sz="1100" b="1" dirty="0">
              <a:solidFill>
                <a:schemeClr val="bg1"/>
              </a:solidFill>
            </a:endParaRPr>
          </a:p>
        </p:txBody>
      </p:sp>
      <p:sp>
        <p:nvSpPr>
          <p:cNvPr id="2" name="Title 1"/>
          <p:cNvSpPr>
            <a:spLocks noGrp="1"/>
          </p:cNvSpPr>
          <p:nvPr>
            <p:ph type="title"/>
          </p:nvPr>
        </p:nvSpPr>
        <p:spPr>
          <a:xfrm>
            <a:off x="645942" y="452718"/>
            <a:ext cx="11392070" cy="842682"/>
          </a:xfrm>
        </p:spPr>
        <p:txBody>
          <a:bodyPr/>
          <a:lstStyle/>
          <a:p>
            <a:r>
              <a:rPr lang="en-US" sz="4000" dirty="0"/>
              <a:t>Amylase Function vs. Amylase Concentration</a:t>
            </a:r>
          </a:p>
        </p:txBody>
      </p:sp>
      <p:sp>
        <p:nvSpPr>
          <p:cNvPr id="4" name="Content Placeholder 3"/>
          <p:cNvSpPr>
            <a:spLocks noGrp="1"/>
          </p:cNvSpPr>
          <p:nvPr>
            <p:ph sz="half" idx="2"/>
          </p:nvPr>
        </p:nvSpPr>
        <p:spPr>
          <a:xfrm>
            <a:off x="150813" y="1600200"/>
            <a:ext cx="4419600" cy="3256046"/>
          </a:xfrm>
        </p:spPr>
        <p:txBody>
          <a:bodyPr>
            <a:normAutofit/>
          </a:bodyPr>
          <a:lstStyle/>
          <a:p>
            <a:pPr marL="0" indent="0">
              <a:buNone/>
            </a:pPr>
            <a:br>
              <a:rPr lang="en-US" dirty="0"/>
            </a:br>
            <a:br>
              <a:rPr lang="en-US" dirty="0"/>
            </a:br>
            <a:endParaRPr lang="en-US" dirty="0"/>
          </a:p>
        </p:txBody>
      </p:sp>
      <p:sp>
        <p:nvSpPr>
          <p:cNvPr id="11" name="Oval 10"/>
          <p:cNvSpPr/>
          <p:nvPr/>
        </p:nvSpPr>
        <p:spPr>
          <a:xfrm>
            <a:off x="2879381" y="38862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757422" y="2116534"/>
            <a:ext cx="1117614" cy="276999"/>
          </a:xfrm>
          <a:prstGeom prst="rect">
            <a:avLst/>
          </a:prstGeom>
        </p:spPr>
        <p:txBody>
          <a:bodyPr wrap="none">
            <a:spAutoFit/>
          </a:bodyPr>
          <a:lstStyle/>
          <a:p>
            <a:r>
              <a:rPr lang="en-US" sz="1200" b="1" dirty="0">
                <a:solidFill>
                  <a:srgbClr val="FF0000"/>
                </a:solidFill>
              </a:rPr>
              <a:t>No digestion</a:t>
            </a:r>
            <a:endParaRPr lang="en-US" sz="1200" dirty="0"/>
          </a:p>
        </p:txBody>
      </p:sp>
      <p:sp>
        <p:nvSpPr>
          <p:cNvPr id="22" name="Content Placeholder 5"/>
          <p:cNvSpPr txBox="1">
            <a:spLocks/>
          </p:cNvSpPr>
          <p:nvPr/>
        </p:nvSpPr>
        <p:spPr>
          <a:xfrm>
            <a:off x="3980317" y="1598258"/>
            <a:ext cx="7959854" cy="474117"/>
          </a:xfrm>
          <a:prstGeom prst="rect">
            <a:avLst/>
          </a:prstGeom>
        </p:spPr>
        <p:txBody>
          <a:bodyPr vert="horz" lIns="91440" tIns="45720" rIns="91440" bIns="45720" rtlCol="0">
            <a:normAutofit fontScale="85000" lnSpcReduction="20000"/>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None/>
            </a:pPr>
            <a:r>
              <a:rPr lang="en-US" b="1" dirty="0"/>
              <a:t>In Test Tube #3 = Amylase was not present, therefore there was no means by which starch could have been digested into sugar. Therefore, no digestion was observed. </a:t>
            </a:r>
          </a:p>
        </p:txBody>
      </p:sp>
      <p:sp>
        <p:nvSpPr>
          <p:cNvPr id="33" name="Oval 32"/>
          <p:cNvSpPr/>
          <p:nvPr/>
        </p:nvSpPr>
        <p:spPr>
          <a:xfrm>
            <a:off x="2879381" y="14478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683441" y="3399633"/>
            <a:ext cx="1407758" cy="276999"/>
          </a:xfrm>
          <a:prstGeom prst="rect">
            <a:avLst/>
          </a:prstGeom>
        </p:spPr>
        <p:txBody>
          <a:bodyPr wrap="none">
            <a:spAutoFit/>
          </a:bodyPr>
          <a:lstStyle/>
          <a:p>
            <a:r>
              <a:rPr lang="en-US" sz="1200" b="1" dirty="0">
                <a:solidFill>
                  <a:srgbClr val="FF0000"/>
                </a:solidFill>
              </a:rPr>
              <a:t>Partial  digestion</a:t>
            </a:r>
            <a:endParaRPr lang="en-US" sz="1200" dirty="0"/>
          </a:p>
        </p:txBody>
      </p:sp>
      <p:sp>
        <p:nvSpPr>
          <p:cNvPr id="37" name="Content Placeholder 5"/>
          <p:cNvSpPr txBox="1">
            <a:spLocks/>
          </p:cNvSpPr>
          <p:nvPr/>
        </p:nvSpPr>
        <p:spPr>
          <a:xfrm>
            <a:off x="3980317" y="2802901"/>
            <a:ext cx="7959854" cy="474117"/>
          </a:xfrm>
          <a:prstGeom prst="rect">
            <a:avLst/>
          </a:prstGeom>
        </p:spPr>
        <p:txBody>
          <a:bodyPr vert="horz" lIns="91440" tIns="45720" rIns="91440" bIns="45720" rtlCol="0">
            <a:normAutofit fontScale="85000" lnSpcReduction="20000"/>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None/>
            </a:pPr>
            <a:r>
              <a:rPr lang="en-US" b="1" dirty="0"/>
              <a:t>In Test Tube #4 = Amylase was able to digest some of the starch in the sample, but at a </a:t>
            </a:r>
            <a:r>
              <a:rPr lang="en-US" b="1" u="sng" dirty="0"/>
              <a:t>slowe</a:t>
            </a:r>
            <a:r>
              <a:rPr lang="en-US" b="1" dirty="0"/>
              <a:t>r rate because it was significantly diluted. </a:t>
            </a:r>
          </a:p>
        </p:txBody>
      </p:sp>
      <p:sp>
        <p:nvSpPr>
          <p:cNvPr id="51" name="Oval 50"/>
          <p:cNvSpPr/>
          <p:nvPr/>
        </p:nvSpPr>
        <p:spPr>
          <a:xfrm>
            <a:off x="2902213" y="2779696"/>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983422" y="1510294"/>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617404" y="4520743"/>
            <a:ext cx="1648208" cy="276999"/>
          </a:xfrm>
          <a:prstGeom prst="rect">
            <a:avLst/>
          </a:prstGeom>
        </p:spPr>
        <p:txBody>
          <a:bodyPr wrap="none">
            <a:spAutoFit/>
          </a:bodyPr>
          <a:lstStyle/>
          <a:p>
            <a:r>
              <a:rPr lang="en-US" sz="1200" b="1" dirty="0">
                <a:solidFill>
                  <a:srgbClr val="FF0000"/>
                </a:solidFill>
              </a:rPr>
              <a:t>Complete digestion</a:t>
            </a:r>
            <a:endParaRPr lang="en-US" sz="1200" dirty="0"/>
          </a:p>
        </p:txBody>
      </p:sp>
      <p:sp>
        <p:nvSpPr>
          <p:cNvPr id="35" name="Oval 34"/>
          <p:cNvSpPr/>
          <p:nvPr/>
        </p:nvSpPr>
        <p:spPr>
          <a:xfrm>
            <a:off x="3006254" y="2842887"/>
            <a:ext cx="692035" cy="499657"/>
          </a:xfrm>
          <a:prstGeom prst="ellips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970212" y="3950007"/>
            <a:ext cx="692035" cy="49965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ontent Placeholder 5"/>
          <p:cNvSpPr txBox="1">
            <a:spLocks/>
          </p:cNvSpPr>
          <p:nvPr/>
        </p:nvSpPr>
        <p:spPr>
          <a:xfrm>
            <a:off x="4037012" y="3962400"/>
            <a:ext cx="7913642" cy="477583"/>
          </a:xfrm>
          <a:prstGeom prst="rect">
            <a:avLst/>
          </a:prstGeom>
        </p:spPr>
        <p:txBody>
          <a:bodyPr vert="horz" lIns="91440" tIns="45720" rIns="91440" bIns="45720" rtlCol="0">
            <a:normAutofit fontScale="85000" lnSpcReduction="20000"/>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None/>
            </a:pPr>
            <a:r>
              <a:rPr lang="en-US" b="1" dirty="0"/>
              <a:t>In Test Tube #6 = Amylase was able to completely digest the starch in the sample, because it was present in the sample at a high concentration.</a:t>
            </a:r>
          </a:p>
        </p:txBody>
      </p:sp>
      <p:sp>
        <p:nvSpPr>
          <p:cNvPr id="24" name="Text Placeholder 8"/>
          <p:cNvSpPr txBox="1">
            <a:spLocks/>
          </p:cNvSpPr>
          <p:nvPr/>
        </p:nvSpPr>
        <p:spPr>
          <a:xfrm>
            <a:off x="596671" y="1597504"/>
            <a:ext cx="147869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#3          water + starch      37 degrees C</a:t>
            </a:r>
          </a:p>
        </p:txBody>
      </p:sp>
      <p:sp>
        <p:nvSpPr>
          <p:cNvPr id="25" name="Text Placeholder 8"/>
          <p:cNvSpPr txBox="1">
            <a:spLocks/>
          </p:cNvSpPr>
          <p:nvPr/>
        </p:nvSpPr>
        <p:spPr>
          <a:xfrm>
            <a:off x="446475" y="2774768"/>
            <a:ext cx="1803946"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#4                   water + dilute amylase                     37 degrees C</a:t>
            </a:r>
          </a:p>
        </p:txBody>
      </p:sp>
      <p:sp>
        <p:nvSpPr>
          <p:cNvPr id="26" name="Text Placeholder 8"/>
          <p:cNvSpPr txBox="1">
            <a:spLocks/>
          </p:cNvSpPr>
          <p:nvPr/>
        </p:nvSpPr>
        <p:spPr>
          <a:xfrm>
            <a:off x="189107" y="3909832"/>
            <a:ext cx="2413315" cy="65743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#5                                   water + concentrated amylase                     37 degrees C</a:t>
            </a:r>
          </a:p>
        </p:txBody>
      </p:sp>
      <p:pic>
        <p:nvPicPr>
          <p:cNvPr id="1026" name="Picture 2" descr="http://www.worthington-biochem.com/introbiochem/images/ie11.gif"/>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b="15019"/>
          <a:stretch/>
        </p:blipFill>
        <p:spPr bwMode="auto">
          <a:xfrm>
            <a:off x="205921" y="4797742"/>
            <a:ext cx="2360744" cy="1849354"/>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8"/>
          <p:cNvSpPr txBox="1">
            <a:spLocks/>
          </p:cNvSpPr>
          <p:nvPr/>
        </p:nvSpPr>
        <p:spPr>
          <a:xfrm>
            <a:off x="2797733" y="5870042"/>
            <a:ext cx="2478558" cy="746784"/>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The function of amylase will increase with increased concentration, until the substrate become the limiting factor.</a:t>
            </a:r>
          </a:p>
        </p:txBody>
      </p:sp>
    </p:spTree>
    <p:extLst>
      <p:ext uri="{BB962C8B-B14F-4D97-AF65-F5344CB8AC3E}">
        <p14:creationId xmlns:p14="http://schemas.microsoft.com/office/powerpoint/2010/main" val="385691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8"/>
          <p:cNvSpPr txBox="1">
            <a:spLocks/>
          </p:cNvSpPr>
          <p:nvPr/>
        </p:nvSpPr>
        <p:spPr>
          <a:xfrm>
            <a:off x="370855" y="4856246"/>
            <a:ext cx="3408644" cy="1836511"/>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endParaRPr lang="en-US" sz="1100" b="1" dirty="0">
              <a:solidFill>
                <a:schemeClr val="bg1"/>
              </a:solidFill>
            </a:endParaRPr>
          </a:p>
        </p:txBody>
      </p:sp>
      <p:sp>
        <p:nvSpPr>
          <p:cNvPr id="2" name="Title 1"/>
          <p:cNvSpPr>
            <a:spLocks noGrp="1"/>
          </p:cNvSpPr>
          <p:nvPr>
            <p:ph type="title"/>
          </p:nvPr>
        </p:nvSpPr>
        <p:spPr>
          <a:xfrm>
            <a:off x="645942" y="452718"/>
            <a:ext cx="11392070" cy="842682"/>
          </a:xfrm>
        </p:spPr>
        <p:txBody>
          <a:bodyPr/>
          <a:lstStyle/>
          <a:p>
            <a:pPr algn="ctr"/>
            <a:r>
              <a:rPr lang="en-US" sz="4000" dirty="0"/>
              <a:t>Amylase Function vs. pH</a:t>
            </a:r>
          </a:p>
        </p:txBody>
      </p:sp>
      <p:sp>
        <p:nvSpPr>
          <p:cNvPr id="4" name="Content Placeholder 3"/>
          <p:cNvSpPr>
            <a:spLocks noGrp="1"/>
          </p:cNvSpPr>
          <p:nvPr>
            <p:ph sz="half" idx="2"/>
          </p:nvPr>
        </p:nvSpPr>
        <p:spPr>
          <a:xfrm>
            <a:off x="150813" y="1600200"/>
            <a:ext cx="4419600" cy="3256046"/>
          </a:xfrm>
        </p:spPr>
        <p:txBody>
          <a:bodyPr>
            <a:normAutofit/>
          </a:bodyPr>
          <a:lstStyle/>
          <a:p>
            <a:pPr marL="0" indent="0">
              <a:buNone/>
            </a:pPr>
            <a:br>
              <a:rPr lang="en-US" dirty="0"/>
            </a:br>
            <a:br>
              <a:rPr lang="en-US" dirty="0"/>
            </a:br>
            <a:endParaRPr lang="en-US" dirty="0"/>
          </a:p>
        </p:txBody>
      </p:sp>
      <p:sp>
        <p:nvSpPr>
          <p:cNvPr id="11" name="Oval 10"/>
          <p:cNvSpPr/>
          <p:nvPr/>
        </p:nvSpPr>
        <p:spPr>
          <a:xfrm>
            <a:off x="2879381" y="38862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757422" y="2116534"/>
            <a:ext cx="1117614" cy="276999"/>
          </a:xfrm>
          <a:prstGeom prst="rect">
            <a:avLst/>
          </a:prstGeom>
        </p:spPr>
        <p:txBody>
          <a:bodyPr wrap="none">
            <a:spAutoFit/>
          </a:bodyPr>
          <a:lstStyle/>
          <a:p>
            <a:r>
              <a:rPr lang="en-US" sz="1200" b="1" dirty="0">
                <a:solidFill>
                  <a:srgbClr val="FF0000"/>
                </a:solidFill>
              </a:rPr>
              <a:t>No digestion</a:t>
            </a:r>
            <a:endParaRPr lang="en-US" sz="1200" dirty="0"/>
          </a:p>
        </p:txBody>
      </p:sp>
      <p:sp>
        <p:nvSpPr>
          <p:cNvPr id="22" name="Content Placeholder 5"/>
          <p:cNvSpPr txBox="1">
            <a:spLocks/>
          </p:cNvSpPr>
          <p:nvPr/>
        </p:nvSpPr>
        <p:spPr>
          <a:xfrm>
            <a:off x="3980317" y="1598258"/>
            <a:ext cx="7959854" cy="474117"/>
          </a:xfrm>
          <a:prstGeom prst="rect">
            <a:avLst/>
          </a:prstGeom>
        </p:spPr>
        <p:txBody>
          <a:bodyPr vert="horz" lIns="91440" tIns="45720" rIns="91440" bIns="45720" rtlCol="0">
            <a:normAutofit fontScale="85000" lnSpcReduction="20000"/>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None/>
            </a:pPr>
            <a:r>
              <a:rPr lang="en-US" b="1" dirty="0"/>
              <a:t>In Test Tube #8 = Amylase was not present, therefore there was no means by which starch could have been digested into sugar. Therefore, no digestion was observed. </a:t>
            </a:r>
          </a:p>
        </p:txBody>
      </p:sp>
      <p:sp>
        <p:nvSpPr>
          <p:cNvPr id="33" name="Oval 32"/>
          <p:cNvSpPr/>
          <p:nvPr/>
        </p:nvSpPr>
        <p:spPr>
          <a:xfrm>
            <a:off x="2879381" y="1447800"/>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683441" y="3399633"/>
            <a:ext cx="1407758" cy="276999"/>
          </a:xfrm>
          <a:prstGeom prst="rect">
            <a:avLst/>
          </a:prstGeom>
        </p:spPr>
        <p:txBody>
          <a:bodyPr wrap="none">
            <a:spAutoFit/>
          </a:bodyPr>
          <a:lstStyle/>
          <a:p>
            <a:r>
              <a:rPr lang="en-US" sz="1200" b="1" dirty="0">
                <a:solidFill>
                  <a:srgbClr val="FF0000"/>
                </a:solidFill>
              </a:rPr>
              <a:t>Partial  digestion</a:t>
            </a:r>
            <a:endParaRPr lang="en-US" sz="1200" dirty="0"/>
          </a:p>
        </p:txBody>
      </p:sp>
      <p:sp>
        <p:nvSpPr>
          <p:cNvPr id="37" name="Content Placeholder 5"/>
          <p:cNvSpPr txBox="1">
            <a:spLocks/>
          </p:cNvSpPr>
          <p:nvPr/>
        </p:nvSpPr>
        <p:spPr>
          <a:xfrm>
            <a:off x="3980317" y="2802901"/>
            <a:ext cx="7959854" cy="474117"/>
          </a:xfrm>
          <a:prstGeom prst="rect">
            <a:avLst/>
          </a:prstGeom>
        </p:spPr>
        <p:txBody>
          <a:bodyPr vert="horz" lIns="91440" tIns="45720" rIns="91440" bIns="45720" rtlCol="0">
            <a:normAutofit fontScale="85000" lnSpcReduction="20000"/>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None/>
            </a:pPr>
            <a:r>
              <a:rPr lang="en-US" b="1" dirty="0"/>
              <a:t>In Test Tube #7 = Amylase was able to digest some of the starch in the sample, but at a </a:t>
            </a:r>
            <a:r>
              <a:rPr lang="en-US" b="1" u="sng" dirty="0"/>
              <a:t>slowe</a:t>
            </a:r>
            <a:r>
              <a:rPr lang="en-US" b="1" dirty="0"/>
              <a:t>r rate because it was significantly diluted. </a:t>
            </a:r>
          </a:p>
        </p:txBody>
      </p:sp>
      <p:sp>
        <p:nvSpPr>
          <p:cNvPr id="51" name="Oval 50"/>
          <p:cNvSpPr/>
          <p:nvPr/>
        </p:nvSpPr>
        <p:spPr>
          <a:xfrm>
            <a:off x="2902213" y="2779696"/>
            <a:ext cx="900118"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983422" y="1510294"/>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617404" y="4520743"/>
            <a:ext cx="1648208" cy="276999"/>
          </a:xfrm>
          <a:prstGeom prst="rect">
            <a:avLst/>
          </a:prstGeom>
        </p:spPr>
        <p:txBody>
          <a:bodyPr wrap="none">
            <a:spAutoFit/>
          </a:bodyPr>
          <a:lstStyle/>
          <a:p>
            <a:r>
              <a:rPr lang="en-US" sz="1200" b="1" dirty="0">
                <a:solidFill>
                  <a:srgbClr val="FF0000"/>
                </a:solidFill>
              </a:rPr>
              <a:t>Complete digestion</a:t>
            </a:r>
            <a:endParaRPr lang="en-US" sz="1200" dirty="0"/>
          </a:p>
        </p:txBody>
      </p:sp>
      <p:sp>
        <p:nvSpPr>
          <p:cNvPr id="55" name="Oval 54"/>
          <p:cNvSpPr/>
          <p:nvPr/>
        </p:nvSpPr>
        <p:spPr>
          <a:xfrm>
            <a:off x="2970212" y="3950007"/>
            <a:ext cx="692035" cy="49965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ontent Placeholder 5"/>
          <p:cNvSpPr txBox="1">
            <a:spLocks/>
          </p:cNvSpPr>
          <p:nvPr/>
        </p:nvSpPr>
        <p:spPr>
          <a:xfrm>
            <a:off x="4037012" y="3962400"/>
            <a:ext cx="7913642" cy="477583"/>
          </a:xfrm>
          <a:prstGeom prst="rect">
            <a:avLst/>
          </a:prstGeom>
        </p:spPr>
        <p:txBody>
          <a:bodyPr vert="horz" lIns="91440" tIns="45720" rIns="91440" bIns="45720" rtlCol="0">
            <a:normAutofit fontScale="85000" lnSpcReduction="20000"/>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None/>
            </a:pPr>
            <a:r>
              <a:rPr lang="en-US" b="1" dirty="0"/>
              <a:t>In Test Tube #6 = Amylase was able to completely digest the starch in the sample, because it was present in the sample at a high concentration.</a:t>
            </a:r>
          </a:p>
        </p:txBody>
      </p:sp>
      <p:sp>
        <p:nvSpPr>
          <p:cNvPr id="28" name="Text Placeholder 8"/>
          <p:cNvSpPr txBox="1">
            <a:spLocks/>
          </p:cNvSpPr>
          <p:nvPr/>
        </p:nvSpPr>
        <p:spPr>
          <a:xfrm>
            <a:off x="4037012" y="5125365"/>
            <a:ext cx="7335279" cy="137441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600" b="1" dirty="0">
                <a:solidFill>
                  <a:schemeClr val="bg1"/>
                </a:solidFill>
              </a:rPr>
              <a:t>The function of amylase is best at pH=7 (neutral) which is the pH inside our bodies. The activity of the enzyme will decrease as the pH is moved further away from neutral, either higher or lower. Extreme pH (pH=1 and pH=14) will act to denature the enzyme rendering it inactive due to causing a significant structural change in the enzyme. </a:t>
            </a:r>
          </a:p>
        </p:txBody>
      </p:sp>
      <p:sp>
        <p:nvSpPr>
          <p:cNvPr id="30" name="Text Placeholder 8"/>
          <p:cNvSpPr txBox="1">
            <a:spLocks/>
          </p:cNvSpPr>
          <p:nvPr/>
        </p:nvSpPr>
        <p:spPr>
          <a:xfrm>
            <a:off x="782498" y="1497498"/>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#8            starch + amylase                 37 degrees C, pH=1</a:t>
            </a:r>
          </a:p>
        </p:txBody>
      </p:sp>
      <p:sp>
        <p:nvSpPr>
          <p:cNvPr id="31" name="Text Placeholder 8"/>
          <p:cNvSpPr txBox="1">
            <a:spLocks/>
          </p:cNvSpPr>
          <p:nvPr/>
        </p:nvSpPr>
        <p:spPr>
          <a:xfrm>
            <a:off x="719451" y="2766395"/>
            <a:ext cx="1699311"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#7               starch + amylase                 37 degrees C, pH=14</a:t>
            </a:r>
          </a:p>
        </p:txBody>
      </p:sp>
      <p:sp>
        <p:nvSpPr>
          <p:cNvPr id="32" name="Text Placeholder 8"/>
          <p:cNvSpPr txBox="1">
            <a:spLocks/>
          </p:cNvSpPr>
          <p:nvPr/>
        </p:nvSpPr>
        <p:spPr>
          <a:xfrm>
            <a:off x="778324" y="3911143"/>
            <a:ext cx="1581567" cy="6096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100" b="1" dirty="0">
                <a:solidFill>
                  <a:schemeClr val="bg1"/>
                </a:solidFill>
              </a:rPr>
              <a:t>Tube #6            starch + amylase                 37 degrees C, pH=7</a:t>
            </a:r>
          </a:p>
        </p:txBody>
      </p:sp>
      <p:sp>
        <p:nvSpPr>
          <p:cNvPr id="34" name="Oval 33"/>
          <p:cNvSpPr/>
          <p:nvPr/>
        </p:nvSpPr>
        <p:spPr>
          <a:xfrm>
            <a:off x="3006254" y="2821367"/>
            <a:ext cx="692035" cy="4996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8"/>
          <p:cNvSpPr txBox="1">
            <a:spLocks/>
          </p:cNvSpPr>
          <p:nvPr/>
        </p:nvSpPr>
        <p:spPr>
          <a:xfrm>
            <a:off x="912812" y="5188729"/>
            <a:ext cx="2410849" cy="1195033"/>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endParaRPr lang="en-US" sz="1100" b="1" dirty="0">
              <a:solidFill>
                <a:schemeClr val="bg1"/>
              </a:solidFill>
            </a:endParaRPr>
          </a:p>
        </p:txBody>
      </p:sp>
    </p:spTree>
    <p:extLst>
      <p:ext uri="{BB962C8B-B14F-4D97-AF65-F5344CB8AC3E}">
        <p14:creationId xmlns:p14="http://schemas.microsoft.com/office/powerpoint/2010/main" val="25372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1104" y="1493849"/>
            <a:ext cx="4395193" cy="576262"/>
          </a:xfrm>
        </p:spPr>
        <p:txBody>
          <a:bodyPr/>
          <a:lstStyle/>
          <a:p>
            <a:endParaRPr lang="en-US"/>
          </a:p>
        </p:txBody>
      </p:sp>
      <p:sp>
        <p:nvSpPr>
          <p:cNvPr id="4" name="Content Placeholder 3"/>
          <p:cNvSpPr>
            <a:spLocks noGrp="1"/>
          </p:cNvSpPr>
          <p:nvPr>
            <p:ph sz="half" idx="2"/>
          </p:nvPr>
        </p:nvSpPr>
        <p:spPr>
          <a:xfrm>
            <a:off x="1471103" y="2103449"/>
            <a:ext cx="4395194" cy="3741738"/>
          </a:xfrm>
        </p:spPr>
        <p:txBody>
          <a:bodyPr/>
          <a:lstStyle/>
          <a:p>
            <a:endParaRPr lang="en-US"/>
          </a:p>
        </p:txBody>
      </p:sp>
      <p:sp>
        <p:nvSpPr>
          <p:cNvPr id="5" name="Text Placeholder 4"/>
          <p:cNvSpPr>
            <a:spLocks noGrp="1"/>
          </p:cNvSpPr>
          <p:nvPr>
            <p:ph type="body" sz="quarter" idx="3"/>
          </p:nvPr>
        </p:nvSpPr>
        <p:spPr>
          <a:xfrm>
            <a:off x="6021101" y="1493849"/>
            <a:ext cx="4395194" cy="576262"/>
          </a:xfrm>
        </p:spPr>
        <p:txBody>
          <a:bodyPr/>
          <a:lstStyle/>
          <a:p>
            <a:endParaRPr lang="en-US"/>
          </a:p>
        </p:txBody>
      </p:sp>
      <p:sp>
        <p:nvSpPr>
          <p:cNvPr id="6" name="Content Placeholder 5"/>
          <p:cNvSpPr>
            <a:spLocks noGrp="1"/>
          </p:cNvSpPr>
          <p:nvPr>
            <p:ph sz="quarter" idx="4"/>
          </p:nvPr>
        </p:nvSpPr>
        <p:spPr>
          <a:xfrm>
            <a:off x="6021101" y="2103449"/>
            <a:ext cx="4395194" cy="3741738"/>
          </a:xfrm>
        </p:spPr>
        <p:txBody>
          <a:bodyPr/>
          <a:lstStyle/>
          <a:p>
            <a:endParaRPr lang="en-US"/>
          </a:p>
        </p:txBody>
      </p:sp>
      <p:sp>
        <p:nvSpPr>
          <p:cNvPr id="7" name="Text Placeholder 8"/>
          <p:cNvSpPr txBox="1">
            <a:spLocks/>
          </p:cNvSpPr>
          <p:nvPr/>
        </p:nvSpPr>
        <p:spPr>
          <a:xfrm>
            <a:off x="1065212" y="152400"/>
            <a:ext cx="9753599" cy="108963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lt1"/>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lt1"/>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lt1"/>
                </a:solidFill>
                <a:latin typeface="+mn-lt"/>
                <a:ea typeface="+mn-ea"/>
                <a:cs typeface="+mn-cs"/>
              </a:defRPr>
            </a:lvl9pPr>
          </a:lstStyle>
          <a:p>
            <a:pPr algn="ctr"/>
            <a:r>
              <a:rPr lang="en-US" sz="1600" b="1" dirty="0">
                <a:solidFill>
                  <a:schemeClr val="bg1"/>
                </a:solidFill>
              </a:rPr>
              <a:t>The function of amylase is best at pH=7 (neutral) which is the pH inside our bodies. The activity of the enzyme will decrease as the pH is moved further away from neutral, either higher or lower. Extreme pH (pH=1 and pH=14) will act to denature the enzyme rendering it inactive due to causing a significant structural change in the enzyme. </a:t>
            </a:r>
          </a:p>
        </p:txBody>
      </p:sp>
      <p:sp>
        <p:nvSpPr>
          <p:cNvPr id="9" name="Rectangle 8"/>
          <p:cNvSpPr/>
          <p:nvPr/>
        </p:nvSpPr>
        <p:spPr>
          <a:xfrm>
            <a:off x="1065212" y="1269217"/>
            <a:ext cx="9753600" cy="541020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04890" y="2512407"/>
            <a:ext cx="7086600" cy="2582587"/>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1293" y="5742677"/>
            <a:ext cx="2762394" cy="554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t>
            </a:r>
          </a:p>
        </p:txBody>
      </p:sp>
      <p:sp>
        <p:nvSpPr>
          <p:cNvPr id="13" name="Rectangle 12"/>
          <p:cNvSpPr/>
          <p:nvPr/>
        </p:nvSpPr>
        <p:spPr>
          <a:xfrm>
            <a:off x="1966690" y="4708898"/>
            <a:ext cx="813208"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0 % </a:t>
            </a:r>
          </a:p>
        </p:txBody>
      </p:sp>
      <p:sp>
        <p:nvSpPr>
          <p:cNvPr id="14" name="Rectangle 13"/>
          <p:cNvSpPr/>
          <p:nvPr/>
        </p:nvSpPr>
        <p:spPr>
          <a:xfrm>
            <a:off x="1923011" y="2804409"/>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100 % </a:t>
            </a:r>
          </a:p>
        </p:txBody>
      </p:sp>
      <p:sp>
        <p:nvSpPr>
          <p:cNvPr id="15" name="Rectangle 14"/>
          <p:cNvSpPr/>
          <p:nvPr/>
        </p:nvSpPr>
        <p:spPr>
          <a:xfrm>
            <a:off x="2492993" y="2745180"/>
            <a:ext cx="7540794" cy="56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t>
            </a:r>
          </a:p>
        </p:txBody>
      </p:sp>
      <p:sp>
        <p:nvSpPr>
          <p:cNvPr id="16" name="Rectangle 15"/>
          <p:cNvSpPr/>
          <p:nvPr/>
        </p:nvSpPr>
        <p:spPr>
          <a:xfrm>
            <a:off x="1912090" y="3756653"/>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50 % </a:t>
            </a:r>
          </a:p>
        </p:txBody>
      </p:sp>
      <p:sp>
        <p:nvSpPr>
          <p:cNvPr id="17" name="Rectangle 16"/>
          <p:cNvSpPr/>
          <p:nvPr/>
        </p:nvSpPr>
        <p:spPr>
          <a:xfrm>
            <a:off x="1911817" y="4232775"/>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25 % </a:t>
            </a:r>
          </a:p>
        </p:txBody>
      </p:sp>
      <p:sp>
        <p:nvSpPr>
          <p:cNvPr id="18" name="Rectangle 17"/>
          <p:cNvSpPr/>
          <p:nvPr/>
        </p:nvSpPr>
        <p:spPr>
          <a:xfrm>
            <a:off x="1890490" y="3280531"/>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75 % </a:t>
            </a:r>
          </a:p>
        </p:txBody>
      </p:sp>
      <p:sp>
        <p:nvSpPr>
          <p:cNvPr id="19" name="Rectangle 18"/>
          <p:cNvSpPr/>
          <p:nvPr/>
        </p:nvSpPr>
        <p:spPr>
          <a:xfrm rot="16200000">
            <a:off x="157934" y="3779731"/>
            <a:ext cx="2762394" cy="554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Amylase Activity  (%)</a:t>
            </a:r>
          </a:p>
        </p:txBody>
      </p:sp>
      <p:sp>
        <p:nvSpPr>
          <p:cNvPr id="20" name="Rectangle 19"/>
          <p:cNvSpPr/>
          <p:nvPr/>
        </p:nvSpPr>
        <p:spPr>
          <a:xfrm>
            <a:off x="3474545" y="5162717"/>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 name="Rectangle 20"/>
          <p:cNvSpPr/>
          <p:nvPr/>
        </p:nvSpPr>
        <p:spPr>
          <a:xfrm>
            <a:off x="4457436" y="5173209"/>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Rectangle 21"/>
          <p:cNvSpPr/>
          <p:nvPr/>
        </p:nvSpPr>
        <p:spPr>
          <a:xfrm>
            <a:off x="5440327" y="5173209"/>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3" name="Rectangle 22"/>
          <p:cNvSpPr/>
          <p:nvPr/>
        </p:nvSpPr>
        <p:spPr>
          <a:xfrm>
            <a:off x="6423218" y="5173209"/>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25" name="Rectangle 24"/>
          <p:cNvSpPr/>
          <p:nvPr/>
        </p:nvSpPr>
        <p:spPr>
          <a:xfrm>
            <a:off x="7406109" y="5132093"/>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26" name="Rectangle 25"/>
          <p:cNvSpPr/>
          <p:nvPr/>
        </p:nvSpPr>
        <p:spPr>
          <a:xfrm>
            <a:off x="2491654" y="5160324"/>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0" name="Rectangle 29"/>
          <p:cNvSpPr/>
          <p:nvPr/>
        </p:nvSpPr>
        <p:spPr>
          <a:xfrm>
            <a:off x="7742592" y="3316883"/>
            <a:ext cx="1752600" cy="973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latin typeface="Adobe Hebrew" panose="02040503050201020203" pitchFamily="18" charset="-79"/>
                <a:cs typeface="Adobe Hebrew" panose="02040503050201020203" pitchFamily="18" charset="-79"/>
              </a:rPr>
              <a:t>Enzymes denature at higher pH (</a:t>
            </a:r>
            <a:r>
              <a:rPr lang="en-US" sz="1400" i="1" dirty="0" err="1">
                <a:latin typeface="Adobe Hebrew" panose="02040503050201020203" pitchFamily="18" charset="-79"/>
                <a:cs typeface="Adobe Hebrew" panose="02040503050201020203" pitchFamily="18" charset="-79"/>
              </a:rPr>
              <a:t>alkalai</a:t>
            </a:r>
            <a:r>
              <a:rPr lang="en-US" sz="1400" i="1" dirty="0">
                <a:latin typeface="Adobe Hebrew" panose="02040503050201020203" pitchFamily="18" charset="-79"/>
                <a:cs typeface="Adobe Hebrew" panose="02040503050201020203" pitchFamily="18" charset="-79"/>
              </a:rPr>
              <a:t> conditions) rendering them inactive</a:t>
            </a:r>
          </a:p>
        </p:txBody>
      </p:sp>
      <p:sp>
        <p:nvSpPr>
          <p:cNvPr id="31" name="Rectangle 30"/>
          <p:cNvSpPr/>
          <p:nvPr/>
        </p:nvSpPr>
        <p:spPr>
          <a:xfrm>
            <a:off x="4252690" y="1549164"/>
            <a:ext cx="3458747" cy="554285"/>
          </a:xfrm>
          <a:prstGeom prst="rect">
            <a:avLst/>
          </a:prstGeom>
          <a:solidFill>
            <a:schemeClr val="accent2">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Effect of pH on Enzyme Function</a:t>
            </a:r>
          </a:p>
        </p:txBody>
      </p:sp>
      <p:sp>
        <p:nvSpPr>
          <p:cNvPr id="34" name="Rectangle 33"/>
          <p:cNvSpPr/>
          <p:nvPr/>
        </p:nvSpPr>
        <p:spPr>
          <a:xfrm>
            <a:off x="8389000" y="5169193"/>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
        <p:nvSpPr>
          <p:cNvPr id="35" name="Rectangle 34"/>
          <p:cNvSpPr/>
          <p:nvPr/>
        </p:nvSpPr>
        <p:spPr>
          <a:xfrm>
            <a:off x="9371888" y="5151598"/>
            <a:ext cx="824402" cy="566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a:t>
            </a:r>
          </a:p>
        </p:txBody>
      </p:sp>
      <p:sp>
        <p:nvSpPr>
          <p:cNvPr id="37" name="Freeform 36"/>
          <p:cNvSpPr/>
          <p:nvPr/>
        </p:nvSpPr>
        <p:spPr>
          <a:xfrm>
            <a:off x="2645191" y="3097620"/>
            <a:ext cx="7021857" cy="1977629"/>
          </a:xfrm>
          <a:custGeom>
            <a:avLst/>
            <a:gdLst>
              <a:gd name="connsiteX0" fmla="*/ 228719 w 7039882"/>
              <a:gd name="connsiteY0" fmla="*/ 2011885 h 2036287"/>
              <a:gd name="connsiteX1" fmla="*/ 1514311 w 7039882"/>
              <a:gd name="connsiteY1" fmla="*/ 1966618 h 2036287"/>
              <a:gd name="connsiteX2" fmla="*/ 2265748 w 7039882"/>
              <a:gd name="connsiteY2" fmla="*/ 1794602 h 2036287"/>
              <a:gd name="connsiteX3" fmla="*/ 3098667 w 7039882"/>
              <a:gd name="connsiteY3" fmla="*/ 1251394 h 2036287"/>
              <a:gd name="connsiteX4" fmla="*/ 3478913 w 7039882"/>
              <a:gd name="connsiteY4" fmla="*/ 219299 h 2036287"/>
              <a:gd name="connsiteX5" fmla="*/ 3750517 w 7039882"/>
              <a:gd name="connsiteY5" fmla="*/ 74443 h 2036287"/>
              <a:gd name="connsiteX6" fmla="*/ 4148869 w 7039882"/>
              <a:gd name="connsiteY6" fmla="*/ 1142752 h 2036287"/>
              <a:gd name="connsiteX7" fmla="*/ 4999895 w 7039882"/>
              <a:gd name="connsiteY7" fmla="*/ 1486784 h 2036287"/>
              <a:gd name="connsiteX8" fmla="*/ 6158738 w 7039882"/>
              <a:gd name="connsiteY8" fmla="*/ 1930404 h 2036287"/>
              <a:gd name="connsiteX9" fmla="*/ 6656679 w 7039882"/>
              <a:gd name="connsiteY9" fmla="*/ 2029992 h 2036287"/>
              <a:gd name="connsiteX10" fmla="*/ 228719 w 7039882"/>
              <a:gd name="connsiteY10" fmla="*/ 2011885 h 2036287"/>
              <a:gd name="connsiteX0" fmla="*/ 228719 w 7039882"/>
              <a:gd name="connsiteY0" fmla="*/ 2009885 h 2034287"/>
              <a:gd name="connsiteX1" fmla="*/ 1514311 w 7039882"/>
              <a:gd name="connsiteY1" fmla="*/ 1964618 h 2034287"/>
              <a:gd name="connsiteX2" fmla="*/ 2265748 w 7039882"/>
              <a:gd name="connsiteY2" fmla="*/ 1792602 h 2034287"/>
              <a:gd name="connsiteX3" fmla="*/ 2899491 w 7039882"/>
              <a:gd name="connsiteY3" fmla="*/ 1195073 h 2034287"/>
              <a:gd name="connsiteX4" fmla="*/ 3478913 w 7039882"/>
              <a:gd name="connsiteY4" fmla="*/ 217299 h 2034287"/>
              <a:gd name="connsiteX5" fmla="*/ 3750517 w 7039882"/>
              <a:gd name="connsiteY5" fmla="*/ 72443 h 2034287"/>
              <a:gd name="connsiteX6" fmla="*/ 4148869 w 7039882"/>
              <a:gd name="connsiteY6" fmla="*/ 1140752 h 2034287"/>
              <a:gd name="connsiteX7" fmla="*/ 4999895 w 7039882"/>
              <a:gd name="connsiteY7" fmla="*/ 1484784 h 2034287"/>
              <a:gd name="connsiteX8" fmla="*/ 6158738 w 7039882"/>
              <a:gd name="connsiteY8" fmla="*/ 1928404 h 2034287"/>
              <a:gd name="connsiteX9" fmla="*/ 6656679 w 7039882"/>
              <a:gd name="connsiteY9" fmla="*/ 2027992 h 2034287"/>
              <a:gd name="connsiteX10" fmla="*/ 228719 w 7039882"/>
              <a:gd name="connsiteY10" fmla="*/ 2009885 h 2034287"/>
              <a:gd name="connsiteX0" fmla="*/ 228719 w 7039882"/>
              <a:gd name="connsiteY0" fmla="*/ 2006986 h 2031388"/>
              <a:gd name="connsiteX1" fmla="*/ 1514311 w 7039882"/>
              <a:gd name="connsiteY1" fmla="*/ 1961719 h 2031388"/>
              <a:gd name="connsiteX2" fmla="*/ 2265748 w 7039882"/>
              <a:gd name="connsiteY2" fmla="*/ 1789703 h 2031388"/>
              <a:gd name="connsiteX3" fmla="*/ 2899491 w 7039882"/>
              <a:gd name="connsiteY3" fmla="*/ 1192174 h 2031388"/>
              <a:gd name="connsiteX4" fmla="*/ 3297843 w 7039882"/>
              <a:gd name="connsiteY4" fmla="*/ 223453 h 2031388"/>
              <a:gd name="connsiteX5" fmla="*/ 3750517 w 7039882"/>
              <a:gd name="connsiteY5" fmla="*/ 69544 h 2031388"/>
              <a:gd name="connsiteX6" fmla="*/ 4148869 w 7039882"/>
              <a:gd name="connsiteY6" fmla="*/ 1137853 h 2031388"/>
              <a:gd name="connsiteX7" fmla="*/ 4999895 w 7039882"/>
              <a:gd name="connsiteY7" fmla="*/ 1481885 h 2031388"/>
              <a:gd name="connsiteX8" fmla="*/ 6158738 w 7039882"/>
              <a:gd name="connsiteY8" fmla="*/ 1925505 h 2031388"/>
              <a:gd name="connsiteX9" fmla="*/ 6656679 w 7039882"/>
              <a:gd name="connsiteY9" fmla="*/ 2025093 h 2031388"/>
              <a:gd name="connsiteX10" fmla="*/ 228719 w 7039882"/>
              <a:gd name="connsiteY10" fmla="*/ 2006986 h 2031388"/>
              <a:gd name="connsiteX0" fmla="*/ 228719 w 7039882"/>
              <a:gd name="connsiteY0" fmla="*/ 1906338 h 1930740"/>
              <a:gd name="connsiteX1" fmla="*/ 1514311 w 7039882"/>
              <a:gd name="connsiteY1" fmla="*/ 1861071 h 1930740"/>
              <a:gd name="connsiteX2" fmla="*/ 2265748 w 7039882"/>
              <a:gd name="connsiteY2" fmla="*/ 1689055 h 1930740"/>
              <a:gd name="connsiteX3" fmla="*/ 2899491 w 7039882"/>
              <a:gd name="connsiteY3" fmla="*/ 1091526 h 1930740"/>
              <a:gd name="connsiteX4" fmla="*/ 3297843 w 7039882"/>
              <a:gd name="connsiteY4" fmla="*/ 122805 h 1930740"/>
              <a:gd name="connsiteX5" fmla="*/ 4230351 w 7039882"/>
              <a:gd name="connsiteY5" fmla="*/ 113752 h 1930740"/>
              <a:gd name="connsiteX6" fmla="*/ 4148869 w 7039882"/>
              <a:gd name="connsiteY6" fmla="*/ 1037205 h 1930740"/>
              <a:gd name="connsiteX7" fmla="*/ 4999895 w 7039882"/>
              <a:gd name="connsiteY7" fmla="*/ 1381237 h 1930740"/>
              <a:gd name="connsiteX8" fmla="*/ 6158738 w 7039882"/>
              <a:gd name="connsiteY8" fmla="*/ 1824857 h 1930740"/>
              <a:gd name="connsiteX9" fmla="*/ 6656679 w 7039882"/>
              <a:gd name="connsiteY9" fmla="*/ 1924445 h 1930740"/>
              <a:gd name="connsiteX10" fmla="*/ 228719 w 7039882"/>
              <a:gd name="connsiteY10" fmla="*/ 1906338 h 1930740"/>
              <a:gd name="connsiteX0" fmla="*/ 228719 w 7039882"/>
              <a:gd name="connsiteY0" fmla="*/ 1902926 h 1927328"/>
              <a:gd name="connsiteX1" fmla="*/ 1514311 w 7039882"/>
              <a:gd name="connsiteY1" fmla="*/ 1857659 h 1927328"/>
              <a:gd name="connsiteX2" fmla="*/ 2265748 w 7039882"/>
              <a:gd name="connsiteY2" fmla="*/ 1685643 h 1927328"/>
              <a:gd name="connsiteX3" fmla="*/ 2899491 w 7039882"/>
              <a:gd name="connsiteY3" fmla="*/ 1088114 h 1927328"/>
              <a:gd name="connsiteX4" fmla="*/ 3297843 w 7039882"/>
              <a:gd name="connsiteY4" fmla="*/ 119393 h 1927328"/>
              <a:gd name="connsiteX5" fmla="*/ 4230351 w 7039882"/>
              <a:gd name="connsiteY5" fmla="*/ 110340 h 1927328"/>
              <a:gd name="connsiteX6" fmla="*/ 4746398 w 7039882"/>
              <a:gd name="connsiteY6" fmla="*/ 979472 h 1927328"/>
              <a:gd name="connsiteX7" fmla="*/ 4999895 w 7039882"/>
              <a:gd name="connsiteY7" fmla="*/ 1377825 h 1927328"/>
              <a:gd name="connsiteX8" fmla="*/ 6158738 w 7039882"/>
              <a:gd name="connsiteY8" fmla="*/ 1821445 h 1927328"/>
              <a:gd name="connsiteX9" fmla="*/ 6656679 w 7039882"/>
              <a:gd name="connsiteY9" fmla="*/ 1921033 h 1927328"/>
              <a:gd name="connsiteX10" fmla="*/ 228719 w 7039882"/>
              <a:gd name="connsiteY10" fmla="*/ 1902926 h 1927328"/>
              <a:gd name="connsiteX0" fmla="*/ 228719 w 7039882"/>
              <a:gd name="connsiteY0" fmla="*/ 1902926 h 1927328"/>
              <a:gd name="connsiteX1" fmla="*/ 1514311 w 7039882"/>
              <a:gd name="connsiteY1" fmla="*/ 1857659 h 1927328"/>
              <a:gd name="connsiteX2" fmla="*/ 2265748 w 7039882"/>
              <a:gd name="connsiteY2" fmla="*/ 1685643 h 1927328"/>
              <a:gd name="connsiteX3" fmla="*/ 2899491 w 7039882"/>
              <a:gd name="connsiteY3" fmla="*/ 1088114 h 1927328"/>
              <a:gd name="connsiteX4" fmla="*/ 3297843 w 7039882"/>
              <a:gd name="connsiteY4" fmla="*/ 119393 h 1927328"/>
              <a:gd name="connsiteX5" fmla="*/ 4230351 w 7039882"/>
              <a:gd name="connsiteY5" fmla="*/ 110340 h 1927328"/>
              <a:gd name="connsiteX6" fmla="*/ 4746398 w 7039882"/>
              <a:gd name="connsiteY6" fmla="*/ 979472 h 1927328"/>
              <a:gd name="connsiteX7" fmla="*/ 5180964 w 7039882"/>
              <a:gd name="connsiteY7" fmla="*/ 1404985 h 1927328"/>
              <a:gd name="connsiteX8" fmla="*/ 6158738 w 7039882"/>
              <a:gd name="connsiteY8" fmla="*/ 1821445 h 1927328"/>
              <a:gd name="connsiteX9" fmla="*/ 6656679 w 7039882"/>
              <a:gd name="connsiteY9" fmla="*/ 1921033 h 1927328"/>
              <a:gd name="connsiteX10" fmla="*/ 228719 w 7039882"/>
              <a:gd name="connsiteY10" fmla="*/ 1902926 h 1927328"/>
              <a:gd name="connsiteX0" fmla="*/ 228719 w 7039882"/>
              <a:gd name="connsiteY0" fmla="*/ 1902926 h 1927328"/>
              <a:gd name="connsiteX1" fmla="*/ 1514311 w 7039882"/>
              <a:gd name="connsiteY1" fmla="*/ 1857659 h 1927328"/>
              <a:gd name="connsiteX2" fmla="*/ 2265748 w 7039882"/>
              <a:gd name="connsiteY2" fmla="*/ 1685643 h 1927328"/>
              <a:gd name="connsiteX3" fmla="*/ 2899491 w 7039882"/>
              <a:gd name="connsiteY3" fmla="*/ 1088114 h 1927328"/>
              <a:gd name="connsiteX4" fmla="*/ 3297843 w 7039882"/>
              <a:gd name="connsiteY4" fmla="*/ 119393 h 1927328"/>
              <a:gd name="connsiteX5" fmla="*/ 4230351 w 7039882"/>
              <a:gd name="connsiteY5" fmla="*/ 110340 h 1927328"/>
              <a:gd name="connsiteX6" fmla="*/ 4746398 w 7039882"/>
              <a:gd name="connsiteY6" fmla="*/ 979472 h 1927328"/>
              <a:gd name="connsiteX7" fmla="*/ 5180964 w 7039882"/>
              <a:gd name="connsiteY7" fmla="*/ 1404985 h 1927328"/>
              <a:gd name="connsiteX8" fmla="*/ 6158738 w 7039882"/>
              <a:gd name="connsiteY8" fmla="*/ 1821445 h 1927328"/>
              <a:gd name="connsiteX9" fmla="*/ 6656679 w 7039882"/>
              <a:gd name="connsiteY9" fmla="*/ 1921033 h 1927328"/>
              <a:gd name="connsiteX10" fmla="*/ 228719 w 7039882"/>
              <a:gd name="connsiteY10" fmla="*/ 1902926 h 1927328"/>
              <a:gd name="connsiteX0" fmla="*/ 228719 w 7019881"/>
              <a:gd name="connsiteY0" fmla="*/ 1902926 h 1921033"/>
              <a:gd name="connsiteX1" fmla="*/ 1514311 w 7019881"/>
              <a:gd name="connsiteY1" fmla="*/ 1857659 h 1921033"/>
              <a:gd name="connsiteX2" fmla="*/ 2265748 w 7019881"/>
              <a:gd name="connsiteY2" fmla="*/ 1685643 h 1921033"/>
              <a:gd name="connsiteX3" fmla="*/ 2899491 w 7019881"/>
              <a:gd name="connsiteY3" fmla="*/ 1088114 h 1921033"/>
              <a:gd name="connsiteX4" fmla="*/ 3297843 w 7019881"/>
              <a:gd name="connsiteY4" fmla="*/ 119393 h 1921033"/>
              <a:gd name="connsiteX5" fmla="*/ 4230351 w 7019881"/>
              <a:gd name="connsiteY5" fmla="*/ 110340 h 1921033"/>
              <a:gd name="connsiteX6" fmla="*/ 4746398 w 7019881"/>
              <a:gd name="connsiteY6" fmla="*/ 979472 h 1921033"/>
              <a:gd name="connsiteX7" fmla="*/ 5180964 w 7019881"/>
              <a:gd name="connsiteY7" fmla="*/ 1404985 h 1921033"/>
              <a:gd name="connsiteX8" fmla="*/ 6086310 w 7019881"/>
              <a:gd name="connsiteY8" fmla="*/ 1848605 h 1921033"/>
              <a:gd name="connsiteX9" fmla="*/ 6656679 w 7019881"/>
              <a:gd name="connsiteY9" fmla="*/ 1921033 h 1921033"/>
              <a:gd name="connsiteX10" fmla="*/ 228719 w 7019881"/>
              <a:gd name="connsiteY10" fmla="*/ 1902926 h 1921033"/>
              <a:gd name="connsiteX0" fmla="*/ 228719 w 7019881"/>
              <a:gd name="connsiteY0" fmla="*/ 1946308 h 1964415"/>
              <a:gd name="connsiteX1" fmla="*/ 1514311 w 7019881"/>
              <a:gd name="connsiteY1" fmla="*/ 1901041 h 1964415"/>
              <a:gd name="connsiteX2" fmla="*/ 2265748 w 7019881"/>
              <a:gd name="connsiteY2" fmla="*/ 1729025 h 1964415"/>
              <a:gd name="connsiteX3" fmla="*/ 2899491 w 7019881"/>
              <a:gd name="connsiteY3" fmla="*/ 1131496 h 1964415"/>
              <a:gd name="connsiteX4" fmla="*/ 3297843 w 7019881"/>
              <a:gd name="connsiteY4" fmla="*/ 162775 h 1964415"/>
              <a:gd name="connsiteX5" fmla="*/ 4230351 w 7019881"/>
              <a:gd name="connsiteY5" fmla="*/ 153722 h 1964415"/>
              <a:gd name="connsiteX6" fmla="*/ 4746398 w 7019881"/>
              <a:gd name="connsiteY6" fmla="*/ 1022854 h 1964415"/>
              <a:gd name="connsiteX7" fmla="*/ 5180964 w 7019881"/>
              <a:gd name="connsiteY7" fmla="*/ 1448367 h 1964415"/>
              <a:gd name="connsiteX8" fmla="*/ 6086310 w 7019881"/>
              <a:gd name="connsiteY8" fmla="*/ 1891987 h 1964415"/>
              <a:gd name="connsiteX9" fmla="*/ 6656679 w 7019881"/>
              <a:gd name="connsiteY9" fmla="*/ 1964415 h 1964415"/>
              <a:gd name="connsiteX10" fmla="*/ 228719 w 7019881"/>
              <a:gd name="connsiteY10" fmla="*/ 1946308 h 1964415"/>
              <a:gd name="connsiteX0" fmla="*/ 228719 w 7019881"/>
              <a:gd name="connsiteY0" fmla="*/ 1967857 h 1985964"/>
              <a:gd name="connsiteX1" fmla="*/ 1514311 w 7019881"/>
              <a:gd name="connsiteY1" fmla="*/ 1922590 h 1985964"/>
              <a:gd name="connsiteX2" fmla="*/ 2265748 w 7019881"/>
              <a:gd name="connsiteY2" fmla="*/ 1750574 h 1985964"/>
              <a:gd name="connsiteX3" fmla="*/ 2899491 w 7019881"/>
              <a:gd name="connsiteY3" fmla="*/ 1153045 h 1985964"/>
              <a:gd name="connsiteX4" fmla="*/ 3297843 w 7019881"/>
              <a:gd name="connsiteY4" fmla="*/ 184324 h 1985964"/>
              <a:gd name="connsiteX5" fmla="*/ 4230351 w 7019881"/>
              <a:gd name="connsiteY5" fmla="*/ 175271 h 1985964"/>
              <a:gd name="connsiteX6" fmla="*/ 4746398 w 7019881"/>
              <a:gd name="connsiteY6" fmla="*/ 1044403 h 1985964"/>
              <a:gd name="connsiteX7" fmla="*/ 5180964 w 7019881"/>
              <a:gd name="connsiteY7" fmla="*/ 1469916 h 1985964"/>
              <a:gd name="connsiteX8" fmla="*/ 6086310 w 7019881"/>
              <a:gd name="connsiteY8" fmla="*/ 1913536 h 1985964"/>
              <a:gd name="connsiteX9" fmla="*/ 6656679 w 7019881"/>
              <a:gd name="connsiteY9" fmla="*/ 1985964 h 1985964"/>
              <a:gd name="connsiteX10" fmla="*/ 228719 w 7019881"/>
              <a:gd name="connsiteY10" fmla="*/ 1967857 h 1985964"/>
              <a:gd name="connsiteX0" fmla="*/ 228719 w 7019881"/>
              <a:gd name="connsiteY0" fmla="*/ 1967857 h 1985964"/>
              <a:gd name="connsiteX1" fmla="*/ 1514311 w 7019881"/>
              <a:gd name="connsiteY1" fmla="*/ 1922590 h 1985964"/>
              <a:gd name="connsiteX2" fmla="*/ 2265748 w 7019881"/>
              <a:gd name="connsiteY2" fmla="*/ 1750574 h 1985964"/>
              <a:gd name="connsiteX3" fmla="*/ 2899491 w 7019881"/>
              <a:gd name="connsiteY3" fmla="*/ 1153045 h 1985964"/>
              <a:gd name="connsiteX4" fmla="*/ 3297843 w 7019881"/>
              <a:gd name="connsiteY4" fmla="*/ 184324 h 1985964"/>
              <a:gd name="connsiteX5" fmla="*/ 4230351 w 7019881"/>
              <a:gd name="connsiteY5" fmla="*/ 175271 h 1985964"/>
              <a:gd name="connsiteX6" fmla="*/ 4746398 w 7019881"/>
              <a:gd name="connsiteY6" fmla="*/ 1044403 h 1985964"/>
              <a:gd name="connsiteX7" fmla="*/ 5180964 w 7019881"/>
              <a:gd name="connsiteY7" fmla="*/ 1469916 h 1985964"/>
              <a:gd name="connsiteX8" fmla="*/ 6086310 w 7019881"/>
              <a:gd name="connsiteY8" fmla="*/ 1913536 h 1985964"/>
              <a:gd name="connsiteX9" fmla="*/ 6656679 w 7019881"/>
              <a:gd name="connsiteY9" fmla="*/ 1985964 h 1985964"/>
              <a:gd name="connsiteX10" fmla="*/ 228719 w 7019881"/>
              <a:gd name="connsiteY10" fmla="*/ 1967857 h 1985964"/>
              <a:gd name="connsiteX0" fmla="*/ 228719 w 7019881"/>
              <a:gd name="connsiteY0" fmla="*/ 1945338 h 1963445"/>
              <a:gd name="connsiteX1" fmla="*/ 1514311 w 7019881"/>
              <a:gd name="connsiteY1" fmla="*/ 1900071 h 1963445"/>
              <a:gd name="connsiteX2" fmla="*/ 2265748 w 7019881"/>
              <a:gd name="connsiteY2" fmla="*/ 1728055 h 1963445"/>
              <a:gd name="connsiteX3" fmla="*/ 2899491 w 7019881"/>
              <a:gd name="connsiteY3" fmla="*/ 1130526 h 1963445"/>
              <a:gd name="connsiteX4" fmla="*/ 3297843 w 7019881"/>
              <a:gd name="connsiteY4" fmla="*/ 161805 h 1963445"/>
              <a:gd name="connsiteX5" fmla="*/ 4230351 w 7019881"/>
              <a:gd name="connsiteY5" fmla="*/ 152752 h 1963445"/>
              <a:gd name="connsiteX6" fmla="*/ 4728291 w 7019881"/>
              <a:gd name="connsiteY6" fmla="*/ 1003777 h 1963445"/>
              <a:gd name="connsiteX7" fmla="*/ 5180964 w 7019881"/>
              <a:gd name="connsiteY7" fmla="*/ 1447397 h 1963445"/>
              <a:gd name="connsiteX8" fmla="*/ 6086310 w 7019881"/>
              <a:gd name="connsiteY8" fmla="*/ 1891017 h 1963445"/>
              <a:gd name="connsiteX9" fmla="*/ 6656679 w 7019881"/>
              <a:gd name="connsiteY9" fmla="*/ 1963445 h 1963445"/>
              <a:gd name="connsiteX10" fmla="*/ 228719 w 7019881"/>
              <a:gd name="connsiteY10" fmla="*/ 1945338 h 1963445"/>
              <a:gd name="connsiteX0" fmla="*/ 228719 w 7019881"/>
              <a:gd name="connsiteY0" fmla="*/ 1882989 h 1901096"/>
              <a:gd name="connsiteX1" fmla="*/ 1514311 w 7019881"/>
              <a:gd name="connsiteY1" fmla="*/ 1837722 h 1901096"/>
              <a:gd name="connsiteX2" fmla="*/ 2265748 w 7019881"/>
              <a:gd name="connsiteY2" fmla="*/ 1665706 h 1901096"/>
              <a:gd name="connsiteX3" fmla="*/ 2899491 w 7019881"/>
              <a:gd name="connsiteY3" fmla="*/ 1068177 h 1901096"/>
              <a:gd name="connsiteX4" fmla="*/ 3297843 w 7019881"/>
              <a:gd name="connsiteY4" fmla="*/ 99456 h 1901096"/>
              <a:gd name="connsiteX5" fmla="*/ 4194137 w 7019881"/>
              <a:gd name="connsiteY5" fmla="*/ 126617 h 1901096"/>
              <a:gd name="connsiteX6" fmla="*/ 4728291 w 7019881"/>
              <a:gd name="connsiteY6" fmla="*/ 941428 h 1901096"/>
              <a:gd name="connsiteX7" fmla="*/ 5180964 w 7019881"/>
              <a:gd name="connsiteY7" fmla="*/ 1385048 h 1901096"/>
              <a:gd name="connsiteX8" fmla="*/ 6086310 w 7019881"/>
              <a:gd name="connsiteY8" fmla="*/ 1828668 h 1901096"/>
              <a:gd name="connsiteX9" fmla="*/ 6656679 w 7019881"/>
              <a:gd name="connsiteY9" fmla="*/ 1901096 h 1901096"/>
              <a:gd name="connsiteX10" fmla="*/ 228719 w 7019881"/>
              <a:gd name="connsiteY10" fmla="*/ 1882989 h 1901096"/>
              <a:gd name="connsiteX0" fmla="*/ 228719 w 7019881"/>
              <a:gd name="connsiteY0" fmla="*/ 1966630 h 1984737"/>
              <a:gd name="connsiteX1" fmla="*/ 1514311 w 7019881"/>
              <a:gd name="connsiteY1" fmla="*/ 1921363 h 1984737"/>
              <a:gd name="connsiteX2" fmla="*/ 2265748 w 7019881"/>
              <a:gd name="connsiteY2" fmla="*/ 1749347 h 1984737"/>
              <a:gd name="connsiteX3" fmla="*/ 2899491 w 7019881"/>
              <a:gd name="connsiteY3" fmla="*/ 1151818 h 1984737"/>
              <a:gd name="connsiteX4" fmla="*/ 3297843 w 7019881"/>
              <a:gd name="connsiteY4" fmla="*/ 183097 h 1984737"/>
              <a:gd name="connsiteX5" fmla="*/ 4194137 w 7019881"/>
              <a:gd name="connsiteY5" fmla="*/ 210258 h 1984737"/>
              <a:gd name="connsiteX6" fmla="*/ 4728291 w 7019881"/>
              <a:gd name="connsiteY6" fmla="*/ 1025069 h 1984737"/>
              <a:gd name="connsiteX7" fmla="*/ 5180964 w 7019881"/>
              <a:gd name="connsiteY7" fmla="*/ 1468689 h 1984737"/>
              <a:gd name="connsiteX8" fmla="*/ 6086310 w 7019881"/>
              <a:gd name="connsiteY8" fmla="*/ 1912309 h 1984737"/>
              <a:gd name="connsiteX9" fmla="*/ 6656679 w 7019881"/>
              <a:gd name="connsiteY9" fmla="*/ 1984737 h 1984737"/>
              <a:gd name="connsiteX10" fmla="*/ 228719 w 7019881"/>
              <a:gd name="connsiteY10" fmla="*/ 1966630 h 1984737"/>
              <a:gd name="connsiteX0" fmla="*/ 228719 w 7019881"/>
              <a:gd name="connsiteY0" fmla="*/ 1966630 h 1984737"/>
              <a:gd name="connsiteX1" fmla="*/ 1514311 w 7019881"/>
              <a:gd name="connsiteY1" fmla="*/ 1921363 h 1984737"/>
              <a:gd name="connsiteX2" fmla="*/ 2265748 w 7019881"/>
              <a:gd name="connsiteY2" fmla="*/ 1749347 h 1984737"/>
              <a:gd name="connsiteX3" fmla="*/ 2899491 w 7019881"/>
              <a:gd name="connsiteY3" fmla="*/ 1151818 h 1984737"/>
              <a:gd name="connsiteX4" fmla="*/ 3297843 w 7019881"/>
              <a:gd name="connsiteY4" fmla="*/ 183097 h 1984737"/>
              <a:gd name="connsiteX5" fmla="*/ 4194137 w 7019881"/>
              <a:gd name="connsiteY5" fmla="*/ 210258 h 1984737"/>
              <a:gd name="connsiteX6" fmla="*/ 4728291 w 7019881"/>
              <a:gd name="connsiteY6" fmla="*/ 1025069 h 1984737"/>
              <a:gd name="connsiteX7" fmla="*/ 5180964 w 7019881"/>
              <a:gd name="connsiteY7" fmla="*/ 1468689 h 1984737"/>
              <a:gd name="connsiteX8" fmla="*/ 6086310 w 7019881"/>
              <a:gd name="connsiteY8" fmla="*/ 1912309 h 1984737"/>
              <a:gd name="connsiteX9" fmla="*/ 6656679 w 7019881"/>
              <a:gd name="connsiteY9" fmla="*/ 1984737 h 1984737"/>
              <a:gd name="connsiteX10" fmla="*/ 228719 w 7019881"/>
              <a:gd name="connsiteY10" fmla="*/ 1966630 h 1984737"/>
              <a:gd name="connsiteX0" fmla="*/ 228719 w 7019881"/>
              <a:gd name="connsiteY0" fmla="*/ 1966630 h 1984737"/>
              <a:gd name="connsiteX1" fmla="*/ 1514311 w 7019881"/>
              <a:gd name="connsiteY1" fmla="*/ 1921363 h 1984737"/>
              <a:gd name="connsiteX2" fmla="*/ 2265748 w 7019881"/>
              <a:gd name="connsiteY2" fmla="*/ 1749347 h 1984737"/>
              <a:gd name="connsiteX3" fmla="*/ 2899491 w 7019881"/>
              <a:gd name="connsiteY3" fmla="*/ 1151818 h 1984737"/>
              <a:gd name="connsiteX4" fmla="*/ 3297843 w 7019881"/>
              <a:gd name="connsiteY4" fmla="*/ 183097 h 1984737"/>
              <a:gd name="connsiteX5" fmla="*/ 4194137 w 7019881"/>
              <a:gd name="connsiteY5" fmla="*/ 210258 h 1984737"/>
              <a:gd name="connsiteX6" fmla="*/ 4728291 w 7019881"/>
              <a:gd name="connsiteY6" fmla="*/ 1025069 h 1984737"/>
              <a:gd name="connsiteX7" fmla="*/ 5180964 w 7019881"/>
              <a:gd name="connsiteY7" fmla="*/ 1468689 h 1984737"/>
              <a:gd name="connsiteX8" fmla="*/ 6086310 w 7019881"/>
              <a:gd name="connsiteY8" fmla="*/ 1912309 h 1984737"/>
              <a:gd name="connsiteX9" fmla="*/ 6656679 w 7019881"/>
              <a:gd name="connsiteY9" fmla="*/ 1984737 h 1984737"/>
              <a:gd name="connsiteX10" fmla="*/ 228719 w 7019881"/>
              <a:gd name="connsiteY10" fmla="*/ 1966630 h 1984737"/>
              <a:gd name="connsiteX0" fmla="*/ 228719 w 7019881"/>
              <a:gd name="connsiteY0" fmla="*/ 1966630 h 1984737"/>
              <a:gd name="connsiteX1" fmla="*/ 1514311 w 7019881"/>
              <a:gd name="connsiteY1" fmla="*/ 1921363 h 1984737"/>
              <a:gd name="connsiteX2" fmla="*/ 2265748 w 7019881"/>
              <a:gd name="connsiteY2" fmla="*/ 1749347 h 1984737"/>
              <a:gd name="connsiteX3" fmla="*/ 2899491 w 7019881"/>
              <a:gd name="connsiteY3" fmla="*/ 1151818 h 1984737"/>
              <a:gd name="connsiteX4" fmla="*/ 3297843 w 7019881"/>
              <a:gd name="connsiteY4" fmla="*/ 183097 h 1984737"/>
              <a:gd name="connsiteX5" fmla="*/ 4194137 w 7019881"/>
              <a:gd name="connsiteY5" fmla="*/ 210258 h 1984737"/>
              <a:gd name="connsiteX6" fmla="*/ 4728291 w 7019881"/>
              <a:gd name="connsiteY6" fmla="*/ 1025069 h 1984737"/>
              <a:gd name="connsiteX7" fmla="*/ 5180964 w 7019881"/>
              <a:gd name="connsiteY7" fmla="*/ 1468689 h 1984737"/>
              <a:gd name="connsiteX8" fmla="*/ 6086310 w 7019881"/>
              <a:gd name="connsiteY8" fmla="*/ 1912309 h 1984737"/>
              <a:gd name="connsiteX9" fmla="*/ 6656679 w 7019881"/>
              <a:gd name="connsiteY9" fmla="*/ 1984737 h 1984737"/>
              <a:gd name="connsiteX10" fmla="*/ 228719 w 7019881"/>
              <a:gd name="connsiteY10" fmla="*/ 1966630 h 1984737"/>
              <a:gd name="connsiteX0" fmla="*/ 228719 w 7019881"/>
              <a:gd name="connsiteY0" fmla="*/ 1964711 h 1982818"/>
              <a:gd name="connsiteX1" fmla="*/ 1514311 w 7019881"/>
              <a:gd name="connsiteY1" fmla="*/ 1919444 h 1982818"/>
              <a:gd name="connsiteX2" fmla="*/ 2265748 w 7019881"/>
              <a:gd name="connsiteY2" fmla="*/ 1747428 h 1982818"/>
              <a:gd name="connsiteX3" fmla="*/ 2845170 w 7019881"/>
              <a:gd name="connsiteY3" fmla="*/ 1113685 h 1982818"/>
              <a:gd name="connsiteX4" fmla="*/ 3297843 w 7019881"/>
              <a:gd name="connsiteY4" fmla="*/ 181178 h 1982818"/>
              <a:gd name="connsiteX5" fmla="*/ 4194137 w 7019881"/>
              <a:gd name="connsiteY5" fmla="*/ 208339 h 1982818"/>
              <a:gd name="connsiteX6" fmla="*/ 4728291 w 7019881"/>
              <a:gd name="connsiteY6" fmla="*/ 1023150 h 1982818"/>
              <a:gd name="connsiteX7" fmla="*/ 5180964 w 7019881"/>
              <a:gd name="connsiteY7" fmla="*/ 1466770 h 1982818"/>
              <a:gd name="connsiteX8" fmla="*/ 6086310 w 7019881"/>
              <a:gd name="connsiteY8" fmla="*/ 1910390 h 1982818"/>
              <a:gd name="connsiteX9" fmla="*/ 6656679 w 7019881"/>
              <a:gd name="connsiteY9" fmla="*/ 1982818 h 1982818"/>
              <a:gd name="connsiteX10" fmla="*/ 228719 w 7019881"/>
              <a:gd name="connsiteY10" fmla="*/ 1964711 h 1982818"/>
              <a:gd name="connsiteX0" fmla="*/ 228719 w 7019881"/>
              <a:gd name="connsiteY0" fmla="*/ 1964711 h 1982818"/>
              <a:gd name="connsiteX1" fmla="*/ 1514311 w 7019881"/>
              <a:gd name="connsiteY1" fmla="*/ 1919444 h 1982818"/>
              <a:gd name="connsiteX2" fmla="*/ 2265748 w 7019881"/>
              <a:gd name="connsiteY2" fmla="*/ 1747428 h 1982818"/>
              <a:gd name="connsiteX3" fmla="*/ 2845170 w 7019881"/>
              <a:gd name="connsiteY3" fmla="*/ 1113685 h 1982818"/>
              <a:gd name="connsiteX4" fmla="*/ 3297843 w 7019881"/>
              <a:gd name="connsiteY4" fmla="*/ 181178 h 1982818"/>
              <a:gd name="connsiteX5" fmla="*/ 4194137 w 7019881"/>
              <a:gd name="connsiteY5" fmla="*/ 208339 h 1982818"/>
              <a:gd name="connsiteX6" fmla="*/ 4728291 w 7019881"/>
              <a:gd name="connsiteY6" fmla="*/ 1023150 h 1982818"/>
              <a:gd name="connsiteX7" fmla="*/ 5180964 w 7019881"/>
              <a:gd name="connsiteY7" fmla="*/ 1466770 h 1982818"/>
              <a:gd name="connsiteX8" fmla="*/ 6086310 w 7019881"/>
              <a:gd name="connsiteY8" fmla="*/ 1910390 h 1982818"/>
              <a:gd name="connsiteX9" fmla="*/ 6656679 w 7019881"/>
              <a:gd name="connsiteY9" fmla="*/ 1982818 h 1982818"/>
              <a:gd name="connsiteX10" fmla="*/ 228719 w 7019881"/>
              <a:gd name="connsiteY10" fmla="*/ 1964711 h 1982818"/>
              <a:gd name="connsiteX0" fmla="*/ 228719 w 7019881"/>
              <a:gd name="connsiteY0" fmla="*/ 1970520 h 1988627"/>
              <a:gd name="connsiteX1" fmla="*/ 1514311 w 7019881"/>
              <a:gd name="connsiteY1" fmla="*/ 1925253 h 1988627"/>
              <a:gd name="connsiteX2" fmla="*/ 2265748 w 7019881"/>
              <a:gd name="connsiteY2" fmla="*/ 1753237 h 1988627"/>
              <a:gd name="connsiteX3" fmla="*/ 2845170 w 7019881"/>
              <a:gd name="connsiteY3" fmla="*/ 1119494 h 1988627"/>
              <a:gd name="connsiteX4" fmla="*/ 3297843 w 7019881"/>
              <a:gd name="connsiteY4" fmla="*/ 186987 h 1988627"/>
              <a:gd name="connsiteX5" fmla="*/ 4194137 w 7019881"/>
              <a:gd name="connsiteY5" fmla="*/ 214148 h 1988627"/>
              <a:gd name="connsiteX6" fmla="*/ 4728291 w 7019881"/>
              <a:gd name="connsiteY6" fmla="*/ 1028959 h 1988627"/>
              <a:gd name="connsiteX7" fmla="*/ 5180964 w 7019881"/>
              <a:gd name="connsiteY7" fmla="*/ 1472579 h 1988627"/>
              <a:gd name="connsiteX8" fmla="*/ 6086310 w 7019881"/>
              <a:gd name="connsiteY8" fmla="*/ 1916199 h 1988627"/>
              <a:gd name="connsiteX9" fmla="*/ 6656679 w 7019881"/>
              <a:gd name="connsiteY9" fmla="*/ 1988627 h 1988627"/>
              <a:gd name="connsiteX10" fmla="*/ 228719 w 7019881"/>
              <a:gd name="connsiteY10" fmla="*/ 1970520 h 1988627"/>
              <a:gd name="connsiteX0" fmla="*/ 228719 w 7019881"/>
              <a:gd name="connsiteY0" fmla="*/ 1970520 h 1988627"/>
              <a:gd name="connsiteX1" fmla="*/ 1514311 w 7019881"/>
              <a:gd name="connsiteY1" fmla="*/ 1925253 h 1988627"/>
              <a:gd name="connsiteX2" fmla="*/ 2265748 w 7019881"/>
              <a:gd name="connsiteY2" fmla="*/ 1753237 h 1988627"/>
              <a:gd name="connsiteX3" fmla="*/ 2845170 w 7019881"/>
              <a:gd name="connsiteY3" fmla="*/ 1119494 h 1988627"/>
              <a:gd name="connsiteX4" fmla="*/ 3297843 w 7019881"/>
              <a:gd name="connsiteY4" fmla="*/ 186987 h 1988627"/>
              <a:gd name="connsiteX5" fmla="*/ 4194137 w 7019881"/>
              <a:gd name="connsiteY5" fmla="*/ 214148 h 1988627"/>
              <a:gd name="connsiteX6" fmla="*/ 4728291 w 7019881"/>
              <a:gd name="connsiteY6" fmla="*/ 1028959 h 1988627"/>
              <a:gd name="connsiteX7" fmla="*/ 5180964 w 7019881"/>
              <a:gd name="connsiteY7" fmla="*/ 1472579 h 1988627"/>
              <a:gd name="connsiteX8" fmla="*/ 6086310 w 7019881"/>
              <a:gd name="connsiteY8" fmla="*/ 1916199 h 1988627"/>
              <a:gd name="connsiteX9" fmla="*/ 6656679 w 7019881"/>
              <a:gd name="connsiteY9" fmla="*/ 1988627 h 1988627"/>
              <a:gd name="connsiteX10" fmla="*/ 228719 w 7019881"/>
              <a:gd name="connsiteY10" fmla="*/ 1970520 h 1988627"/>
              <a:gd name="connsiteX0" fmla="*/ 228719 w 7019881"/>
              <a:gd name="connsiteY0" fmla="*/ 1959522 h 1977629"/>
              <a:gd name="connsiteX1" fmla="*/ 1514311 w 7019881"/>
              <a:gd name="connsiteY1" fmla="*/ 1914255 h 1977629"/>
              <a:gd name="connsiteX2" fmla="*/ 2265748 w 7019881"/>
              <a:gd name="connsiteY2" fmla="*/ 1742239 h 1977629"/>
              <a:gd name="connsiteX3" fmla="*/ 2827063 w 7019881"/>
              <a:gd name="connsiteY3" fmla="*/ 1008908 h 1977629"/>
              <a:gd name="connsiteX4" fmla="*/ 3297843 w 7019881"/>
              <a:gd name="connsiteY4" fmla="*/ 175989 h 1977629"/>
              <a:gd name="connsiteX5" fmla="*/ 4194137 w 7019881"/>
              <a:gd name="connsiteY5" fmla="*/ 203150 h 1977629"/>
              <a:gd name="connsiteX6" fmla="*/ 4728291 w 7019881"/>
              <a:gd name="connsiteY6" fmla="*/ 1017961 h 1977629"/>
              <a:gd name="connsiteX7" fmla="*/ 5180964 w 7019881"/>
              <a:gd name="connsiteY7" fmla="*/ 1461581 h 1977629"/>
              <a:gd name="connsiteX8" fmla="*/ 6086310 w 7019881"/>
              <a:gd name="connsiteY8" fmla="*/ 1905201 h 1977629"/>
              <a:gd name="connsiteX9" fmla="*/ 6656679 w 7019881"/>
              <a:gd name="connsiteY9" fmla="*/ 1977629 h 1977629"/>
              <a:gd name="connsiteX10" fmla="*/ 228719 w 7019881"/>
              <a:gd name="connsiteY10" fmla="*/ 1959522 h 1977629"/>
              <a:gd name="connsiteX0" fmla="*/ 230695 w 7021857"/>
              <a:gd name="connsiteY0" fmla="*/ 1959522 h 1977629"/>
              <a:gd name="connsiteX1" fmla="*/ 1516287 w 7021857"/>
              <a:gd name="connsiteY1" fmla="*/ 1914255 h 1977629"/>
              <a:gd name="connsiteX2" fmla="*/ 2403526 w 7021857"/>
              <a:gd name="connsiteY2" fmla="*/ 1524956 h 1977629"/>
              <a:gd name="connsiteX3" fmla="*/ 2829039 w 7021857"/>
              <a:gd name="connsiteY3" fmla="*/ 1008908 h 1977629"/>
              <a:gd name="connsiteX4" fmla="*/ 3299819 w 7021857"/>
              <a:gd name="connsiteY4" fmla="*/ 175989 h 1977629"/>
              <a:gd name="connsiteX5" fmla="*/ 4196113 w 7021857"/>
              <a:gd name="connsiteY5" fmla="*/ 203150 h 1977629"/>
              <a:gd name="connsiteX6" fmla="*/ 4730267 w 7021857"/>
              <a:gd name="connsiteY6" fmla="*/ 1017961 h 1977629"/>
              <a:gd name="connsiteX7" fmla="*/ 5182940 w 7021857"/>
              <a:gd name="connsiteY7" fmla="*/ 1461581 h 1977629"/>
              <a:gd name="connsiteX8" fmla="*/ 6088286 w 7021857"/>
              <a:gd name="connsiteY8" fmla="*/ 1905201 h 1977629"/>
              <a:gd name="connsiteX9" fmla="*/ 6658655 w 7021857"/>
              <a:gd name="connsiteY9" fmla="*/ 1977629 h 1977629"/>
              <a:gd name="connsiteX10" fmla="*/ 230695 w 7021857"/>
              <a:gd name="connsiteY10" fmla="*/ 1959522 h 1977629"/>
              <a:gd name="connsiteX0" fmla="*/ 230695 w 7021857"/>
              <a:gd name="connsiteY0" fmla="*/ 1959522 h 1977629"/>
              <a:gd name="connsiteX1" fmla="*/ 1516287 w 7021857"/>
              <a:gd name="connsiteY1" fmla="*/ 1914255 h 1977629"/>
              <a:gd name="connsiteX2" fmla="*/ 2403526 w 7021857"/>
              <a:gd name="connsiteY2" fmla="*/ 1524956 h 1977629"/>
              <a:gd name="connsiteX3" fmla="*/ 2829039 w 7021857"/>
              <a:gd name="connsiteY3" fmla="*/ 1008908 h 1977629"/>
              <a:gd name="connsiteX4" fmla="*/ 3299819 w 7021857"/>
              <a:gd name="connsiteY4" fmla="*/ 175989 h 1977629"/>
              <a:gd name="connsiteX5" fmla="*/ 4196113 w 7021857"/>
              <a:gd name="connsiteY5" fmla="*/ 203150 h 1977629"/>
              <a:gd name="connsiteX6" fmla="*/ 4730267 w 7021857"/>
              <a:gd name="connsiteY6" fmla="*/ 1017961 h 1977629"/>
              <a:gd name="connsiteX7" fmla="*/ 5164833 w 7021857"/>
              <a:gd name="connsiteY7" fmla="*/ 1543062 h 1977629"/>
              <a:gd name="connsiteX8" fmla="*/ 6088286 w 7021857"/>
              <a:gd name="connsiteY8" fmla="*/ 1905201 h 1977629"/>
              <a:gd name="connsiteX9" fmla="*/ 6658655 w 7021857"/>
              <a:gd name="connsiteY9" fmla="*/ 1977629 h 1977629"/>
              <a:gd name="connsiteX10" fmla="*/ 230695 w 7021857"/>
              <a:gd name="connsiteY10" fmla="*/ 1959522 h 197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1857" h="1977629">
                <a:moveTo>
                  <a:pt x="230695" y="1959522"/>
                </a:moveTo>
                <a:cubicBezTo>
                  <a:pt x="-626366" y="1948960"/>
                  <a:pt x="1154149" y="1986683"/>
                  <a:pt x="1516287" y="1914255"/>
                </a:cubicBezTo>
                <a:cubicBezTo>
                  <a:pt x="1878426" y="1841827"/>
                  <a:pt x="2184734" y="1675847"/>
                  <a:pt x="2403526" y="1524956"/>
                </a:cubicBezTo>
                <a:cubicBezTo>
                  <a:pt x="2622318" y="1374065"/>
                  <a:pt x="2679657" y="1233736"/>
                  <a:pt x="2829039" y="1008908"/>
                </a:cubicBezTo>
                <a:cubicBezTo>
                  <a:pt x="2978421" y="784080"/>
                  <a:pt x="3071973" y="310282"/>
                  <a:pt x="3299819" y="175989"/>
                </a:cubicBezTo>
                <a:cubicBezTo>
                  <a:pt x="3527665" y="41696"/>
                  <a:pt x="3785689" y="-154462"/>
                  <a:pt x="4196113" y="203150"/>
                </a:cubicBezTo>
                <a:cubicBezTo>
                  <a:pt x="4606537" y="560762"/>
                  <a:pt x="4568814" y="794642"/>
                  <a:pt x="4730267" y="1017961"/>
                </a:cubicBezTo>
                <a:cubicBezTo>
                  <a:pt x="4891720" y="1241280"/>
                  <a:pt x="4938497" y="1395189"/>
                  <a:pt x="5164833" y="1543062"/>
                </a:cubicBezTo>
                <a:cubicBezTo>
                  <a:pt x="5391169" y="1690935"/>
                  <a:pt x="5812155" y="1814666"/>
                  <a:pt x="6088286" y="1905201"/>
                </a:cubicBezTo>
                <a:cubicBezTo>
                  <a:pt x="6364417" y="1995736"/>
                  <a:pt x="7634920" y="1968576"/>
                  <a:pt x="6658655" y="1977629"/>
                </a:cubicBezTo>
                <a:lnTo>
                  <a:pt x="230695" y="1959522"/>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Rectangle 27"/>
          <p:cNvSpPr/>
          <p:nvPr/>
        </p:nvSpPr>
        <p:spPr>
          <a:xfrm>
            <a:off x="5751077" y="3690791"/>
            <a:ext cx="1338197" cy="973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latin typeface="Adobe Hebrew" panose="02040503050201020203" pitchFamily="18" charset="-79"/>
                <a:cs typeface="Adobe Hebrew" panose="02040503050201020203" pitchFamily="18" charset="-79"/>
              </a:rPr>
              <a:t>Enzymes work </a:t>
            </a:r>
            <a:r>
              <a:rPr lang="en-US" sz="1400" i="1" u="sng" dirty="0">
                <a:latin typeface="Adobe Hebrew" panose="02040503050201020203" pitchFamily="18" charset="-79"/>
                <a:cs typeface="Adobe Hebrew" panose="02040503050201020203" pitchFamily="18" charset="-79"/>
              </a:rPr>
              <a:t>best </a:t>
            </a:r>
            <a:r>
              <a:rPr lang="en-US" sz="1400" i="1" dirty="0">
                <a:latin typeface="Adobe Hebrew" panose="02040503050201020203" pitchFamily="18" charset="-79"/>
                <a:cs typeface="Adobe Hebrew" panose="02040503050201020203" pitchFamily="18" charset="-79"/>
              </a:rPr>
              <a:t>at or around body pH (pH=7)</a:t>
            </a:r>
          </a:p>
        </p:txBody>
      </p:sp>
      <p:sp>
        <p:nvSpPr>
          <p:cNvPr id="27" name="Rectangle 26"/>
          <p:cNvSpPr/>
          <p:nvPr/>
        </p:nvSpPr>
        <p:spPr>
          <a:xfrm rot="5400000">
            <a:off x="5281078" y="3806650"/>
            <a:ext cx="2253069" cy="56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t>
            </a:r>
          </a:p>
        </p:txBody>
      </p:sp>
      <p:sp>
        <p:nvSpPr>
          <p:cNvPr id="39" name="Rectangle 38"/>
          <p:cNvSpPr/>
          <p:nvPr/>
        </p:nvSpPr>
        <p:spPr>
          <a:xfrm>
            <a:off x="2846221" y="3633349"/>
            <a:ext cx="1752600" cy="973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latin typeface="Adobe Hebrew" panose="02040503050201020203" pitchFamily="18" charset="-79"/>
                <a:cs typeface="Adobe Hebrew" panose="02040503050201020203" pitchFamily="18" charset="-79"/>
              </a:rPr>
              <a:t>Enzymes denature at lower pH (acidic conditions) rendering them inactive </a:t>
            </a:r>
          </a:p>
        </p:txBody>
      </p:sp>
    </p:spTree>
    <p:extLst>
      <p:ext uri="{BB962C8B-B14F-4D97-AF65-F5344CB8AC3E}">
        <p14:creationId xmlns:p14="http://schemas.microsoft.com/office/powerpoint/2010/main" val="85250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a:xfrm>
            <a:off x="0" y="3544424"/>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p:cNvPicPr>
            <a:picLocks noChangeAspect="1"/>
          </p:cNvPicPr>
          <p:nvPr/>
        </p:nvPicPr>
        <p:blipFill>
          <a:blip r:embed="rId3">
            <a:extLst>
              <a:ext uri="{BEBA8EAE-BF5A-486C-A8C5-ECC9F3942E4B}">
                <a14:imgProps xmlns:a14="http://schemas.microsoft.com/office/drawing/2010/main">
                  <a14:imgLayer r:embed="rId4">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4043724" y="3862112"/>
            <a:ext cx="7376522" cy="2621956"/>
          </a:xfrm>
          <a:prstGeom prst="rect">
            <a:avLst/>
          </a:prstGeom>
        </p:spPr>
      </p:pic>
      <p:sp>
        <p:nvSpPr>
          <p:cNvPr id="2" name="Title 1"/>
          <p:cNvSpPr>
            <a:spLocks noGrp="1"/>
          </p:cNvSpPr>
          <p:nvPr>
            <p:ph type="title"/>
          </p:nvPr>
        </p:nvSpPr>
        <p:spPr>
          <a:xfrm>
            <a:off x="140148" y="1143000"/>
            <a:ext cx="3084054" cy="5204334"/>
          </a:xfrm>
        </p:spPr>
        <p:txBody>
          <a:bodyPr>
            <a:noAutofit/>
          </a:bodyPr>
          <a:lstStyle/>
          <a:p>
            <a:r>
              <a:rPr lang="en-US" sz="2000" b="1" dirty="0">
                <a:solidFill>
                  <a:schemeClr val="bg1"/>
                </a:solidFill>
              </a:rPr>
              <a:t>NEXT STEP</a:t>
            </a:r>
            <a:br>
              <a:rPr lang="en-US" sz="2000" dirty="0">
                <a:solidFill>
                  <a:schemeClr val="bg1"/>
                </a:solidFill>
              </a:rPr>
            </a:br>
            <a:br>
              <a:rPr lang="en-US" sz="2000" dirty="0">
                <a:solidFill>
                  <a:schemeClr val="bg1"/>
                </a:solidFill>
              </a:rPr>
            </a:br>
            <a:r>
              <a:rPr lang="en-US" sz="2000" dirty="0">
                <a:solidFill>
                  <a:schemeClr val="bg1"/>
                </a:solidFill>
              </a:rPr>
              <a:t>GET NEW CLEAN TUBES THAT WERE LABELLED 10,11,12, 13, 14 AND 15!</a:t>
            </a:r>
            <a:endParaRPr lang="en-US" sz="2400" dirty="0">
              <a:solidFill>
                <a:schemeClr val="bg1"/>
              </a:solidFill>
            </a:endParaRPr>
          </a:p>
        </p:txBody>
      </p:sp>
      <p:sp>
        <p:nvSpPr>
          <p:cNvPr id="6" name="Content Placeholder 5"/>
          <p:cNvSpPr>
            <a:spLocks noGrp="1"/>
          </p:cNvSpPr>
          <p:nvPr>
            <p:ph sz="half" idx="2"/>
          </p:nvPr>
        </p:nvSpPr>
        <p:spPr>
          <a:xfrm>
            <a:off x="3364350" y="387035"/>
            <a:ext cx="7011852" cy="2348455"/>
          </a:xfrm>
        </p:spPr>
        <p:txBody>
          <a:bodyPr>
            <a:noAutofit/>
          </a:bodyPr>
          <a:lstStyle/>
          <a:p>
            <a:r>
              <a:rPr lang="en-US" sz="2400" dirty="0">
                <a:solidFill>
                  <a:schemeClr val="bg1"/>
                </a:solidFill>
              </a:rPr>
              <a:t>We will now confirm the digestion of starch to sugar by performing the sugar test on tubes 1,2,4,5,6 and 9. We will test 1 through 6, because they showed either partial or complete digestion. We will test 9 to see if heat had an effect on the sample. </a:t>
            </a:r>
          </a:p>
        </p:txBody>
      </p:sp>
      <p:pic>
        <p:nvPicPr>
          <p:cNvPr id="5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782462" y="3561289"/>
            <a:ext cx="792698" cy="2330685"/>
          </a:xfrm>
          <a:prstGeom prst="rect">
            <a:avLst/>
          </a:prstGeom>
          <a:noFill/>
        </p:spPr>
      </p:pic>
      <p:pic>
        <p:nvPicPr>
          <p:cNvPr id="5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225660" y="3534946"/>
            <a:ext cx="658003" cy="2288417"/>
          </a:xfrm>
          <a:prstGeom prst="rect">
            <a:avLst/>
          </a:prstGeom>
          <a:ln>
            <a:noFill/>
          </a:ln>
          <a:effectLst>
            <a:outerShdw blurRad="292100" dist="139700" dir="2700000" algn="tl" rotWithShape="0">
              <a:srgbClr val="333333">
                <a:alpha val="65000"/>
              </a:srgbClr>
            </a:outerShdw>
          </a:effectLst>
        </p:spPr>
      </p:pic>
      <p:cxnSp>
        <p:nvCxnSpPr>
          <p:cNvPr id="61" name="Straight Connector 60"/>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6" name="Text Placeholder 3"/>
          <p:cNvSpPr txBox="1">
            <a:spLocks/>
          </p:cNvSpPr>
          <p:nvPr/>
        </p:nvSpPr>
        <p:spPr>
          <a:xfrm>
            <a:off x="8000378" y="3946536"/>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6</a:t>
            </a:r>
          </a:p>
        </p:txBody>
      </p:sp>
      <p:pic>
        <p:nvPicPr>
          <p:cNvPr id="8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9165692" y="3506988"/>
            <a:ext cx="754003" cy="2449065"/>
          </a:xfrm>
          <a:prstGeom prst="rect">
            <a:avLst/>
          </a:prstGeom>
          <a:ln>
            <a:noFill/>
          </a:ln>
          <a:effectLst>
            <a:outerShdw blurRad="292100" dist="139700" dir="2700000" algn="tl" rotWithShape="0">
              <a:srgbClr val="333333">
                <a:alpha val="65000"/>
              </a:srgbClr>
            </a:outerShdw>
          </a:effectLst>
        </p:spPr>
      </p:pic>
      <p:sp>
        <p:nvSpPr>
          <p:cNvPr id="90" name="Text Placeholder 3"/>
          <p:cNvSpPr txBox="1">
            <a:spLocks/>
          </p:cNvSpPr>
          <p:nvPr/>
        </p:nvSpPr>
        <p:spPr>
          <a:xfrm>
            <a:off x="9375725" y="3969053"/>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9</a:t>
            </a:r>
          </a:p>
        </p:txBody>
      </p:sp>
      <p:sp>
        <p:nvSpPr>
          <p:cNvPr id="92" name="Text Placeholder 3"/>
          <p:cNvSpPr txBox="1">
            <a:spLocks/>
          </p:cNvSpPr>
          <p:nvPr/>
        </p:nvSpPr>
        <p:spPr>
          <a:xfrm>
            <a:off x="6392071"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3</a:t>
            </a:r>
          </a:p>
        </p:txBody>
      </p:sp>
      <p:pic>
        <p:nvPicPr>
          <p:cNvPr id="102"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5951305" y="3390316"/>
            <a:ext cx="1249727" cy="1337202"/>
          </a:xfrm>
          <a:prstGeom prst="rect">
            <a:avLst/>
          </a:prstGeom>
        </p:spPr>
      </p:pic>
      <p:pic>
        <p:nvPicPr>
          <p:cNvPr id="10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7566069" y="3365031"/>
            <a:ext cx="1249727" cy="1337202"/>
          </a:xfrm>
          <a:prstGeom prst="rect">
            <a:avLst/>
          </a:prstGeom>
        </p:spPr>
      </p:pic>
      <p:pic>
        <p:nvPicPr>
          <p:cNvPr id="108"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8937309" y="3350963"/>
            <a:ext cx="1249727" cy="1337202"/>
          </a:xfrm>
          <a:prstGeom prst="rect">
            <a:avLst/>
          </a:prstGeom>
        </p:spPr>
      </p:pic>
      <p:sp>
        <p:nvSpPr>
          <p:cNvPr id="111" name="Rectangle 110"/>
          <p:cNvSpPr/>
          <p:nvPr/>
        </p:nvSpPr>
        <p:spPr>
          <a:xfrm rot="186080">
            <a:off x="4341006" y="4400761"/>
            <a:ext cx="5585440" cy="98380"/>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658427" y="3560189"/>
            <a:ext cx="658003" cy="2288417"/>
          </a:xfrm>
          <a:prstGeom prst="rect">
            <a:avLst/>
          </a:prstGeom>
          <a:ln>
            <a:noFill/>
          </a:ln>
          <a:effectLst>
            <a:outerShdw blurRad="292100" dist="139700" dir="2700000" algn="tl" rotWithShape="0">
              <a:srgbClr val="333333">
                <a:alpha val="65000"/>
              </a:srgbClr>
            </a:outerShdw>
          </a:effectLst>
        </p:spPr>
      </p:pic>
      <p:pic>
        <p:nvPicPr>
          <p:cNvPr id="115"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105302" y="3804353"/>
            <a:ext cx="658003" cy="2288417"/>
          </a:xfrm>
          <a:prstGeom prst="rect">
            <a:avLst/>
          </a:prstGeom>
          <a:ln>
            <a:noFill/>
          </a:ln>
          <a:effectLst>
            <a:outerShdw blurRad="292100" dist="139700" dir="2700000" algn="tl" rotWithShape="0">
              <a:srgbClr val="333333">
                <a:alpha val="65000"/>
              </a:srgbClr>
            </a:outerShdw>
          </a:effectLst>
        </p:spPr>
      </p:pic>
      <p:pic>
        <p:nvPicPr>
          <p:cNvPr id="11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32506" y="3479593"/>
            <a:ext cx="658003" cy="2288417"/>
          </a:xfrm>
          <a:prstGeom prst="rect">
            <a:avLst/>
          </a:prstGeom>
          <a:ln>
            <a:noFill/>
          </a:ln>
          <a:effectLst>
            <a:outerShdw blurRad="292100" dist="139700" dir="2700000" algn="tl" rotWithShape="0">
              <a:srgbClr val="333333">
                <a:alpha val="65000"/>
              </a:srgbClr>
            </a:outerShdw>
          </a:effectLst>
        </p:spPr>
      </p:pic>
      <p:pic>
        <p:nvPicPr>
          <p:cNvPr id="11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116669" y="4159553"/>
            <a:ext cx="658003" cy="2288417"/>
          </a:xfrm>
          <a:prstGeom prst="rect">
            <a:avLst/>
          </a:prstGeom>
          <a:ln>
            <a:noFill/>
          </a:ln>
          <a:effectLst>
            <a:outerShdw blurRad="292100" dist="139700" dir="2700000" algn="tl" rotWithShape="0">
              <a:srgbClr val="333333">
                <a:alpha val="65000"/>
              </a:srgbClr>
            </a:outerShdw>
          </a:effectLst>
        </p:spPr>
      </p:pic>
      <p:pic>
        <p:nvPicPr>
          <p:cNvPr id="11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28472" y="4058917"/>
            <a:ext cx="658003" cy="2288417"/>
          </a:xfrm>
          <a:prstGeom prst="rect">
            <a:avLst/>
          </a:prstGeom>
          <a:ln>
            <a:noFill/>
          </a:ln>
          <a:effectLst>
            <a:outerShdw blurRad="292100" dist="139700" dir="2700000" algn="tl" rotWithShape="0">
              <a:srgbClr val="333333">
                <a:alpha val="65000"/>
              </a:srgbClr>
            </a:outerShdw>
          </a:effectLst>
        </p:spPr>
      </p:pic>
      <p:pic>
        <p:nvPicPr>
          <p:cNvPr id="119"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566199" y="3667636"/>
            <a:ext cx="658003" cy="2288417"/>
          </a:xfrm>
          <a:prstGeom prst="rect">
            <a:avLst/>
          </a:prstGeom>
          <a:ln>
            <a:noFill/>
          </a:ln>
          <a:effectLst>
            <a:outerShdw blurRad="292100" dist="139700" dir="2700000" algn="tl" rotWithShape="0">
              <a:srgbClr val="333333">
                <a:alpha val="65000"/>
              </a:srgbClr>
            </a:outerShdw>
          </a:effectLst>
        </p:spPr>
      </p:pic>
      <p:pic>
        <p:nvPicPr>
          <p:cNvPr id="121"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086308" y="3410675"/>
            <a:ext cx="658003" cy="2288417"/>
          </a:xfrm>
          <a:prstGeom prst="rect">
            <a:avLst/>
          </a:prstGeom>
          <a:ln>
            <a:noFill/>
          </a:ln>
          <a:effectLst>
            <a:outerShdw blurRad="292100" dist="139700" dir="2700000" algn="tl" rotWithShape="0">
              <a:srgbClr val="333333">
                <a:alpha val="65000"/>
              </a:srgbClr>
            </a:outerShdw>
          </a:effectLst>
        </p:spPr>
      </p:pic>
      <p:pic>
        <p:nvPicPr>
          <p:cNvPr id="122"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639869" y="3463029"/>
            <a:ext cx="658003" cy="2288417"/>
          </a:xfrm>
          <a:prstGeom prst="rect">
            <a:avLst/>
          </a:prstGeom>
          <a:ln>
            <a:noFill/>
          </a:ln>
          <a:effectLst>
            <a:outerShdw blurRad="292100" dist="139700" dir="2700000" algn="tl" rotWithShape="0">
              <a:srgbClr val="333333">
                <a:alpha val="65000"/>
              </a:srgbClr>
            </a:outerShdw>
          </a:effectLst>
        </p:spPr>
      </p:pic>
      <p:pic>
        <p:nvPicPr>
          <p:cNvPr id="123"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935145" y="3534946"/>
            <a:ext cx="658003" cy="2288417"/>
          </a:xfrm>
          <a:prstGeom prst="rect">
            <a:avLst/>
          </a:prstGeom>
          <a:ln>
            <a:noFill/>
          </a:ln>
          <a:effectLst>
            <a:outerShdw blurRad="292100" dist="139700" dir="2700000" algn="tl" rotWithShape="0">
              <a:srgbClr val="333333">
                <a:alpha val="65000"/>
              </a:srgbClr>
            </a:outerShdw>
          </a:effectLst>
        </p:spPr>
      </p:pic>
      <p:pic>
        <p:nvPicPr>
          <p:cNvPr id="124"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5337188" y="3288946"/>
            <a:ext cx="1249727" cy="1337202"/>
          </a:xfrm>
          <a:prstGeom prst="rect">
            <a:avLst/>
          </a:prstGeom>
        </p:spPr>
      </p:pic>
      <p:pic>
        <p:nvPicPr>
          <p:cNvPr id="12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6689714" y="3339745"/>
            <a:ext cx="1249727" cy="1337202"/>
          </a:xfrm>
          <a:prstGeom prst="rect">
            <a:avLst/>
          </a:prstGeom>
        </p:spPr>
      </p:pic>
      <p:pic>
        <p:nvPicPr>
          <p:cNvPr id="126"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4807204" y="3288946"/>
            <a:ext cx="1249727" cy="1337202"/>
          </a:xfrm>
          <a:prstGeom prst="rect">
            <a:avLst/>
          </a:prstGeom>
        </p:spPr>
      </p:pic>
      <p:sp>
        <p:nvSpPr>
          <p:cNvPr id="12" name="TextBox 11"/>
          <p:cNvSpPr txBox="1"/>
          <p:nvPr/>
        </p:nvSpPr>
        <p:spPr>
          <a:xfrm>
            <a:off x="5273207" y="3802631"/>
            <a:ext cx="312906" cy="369332"/>
          </a:xfrm>
          <a:prstGeom prst="rect">
            <a:avLst/>
          </a:prstGeom>
          <a:noFill/>
        </p:spPr>
        <p:txBody>
          <a:bodyPr wrap="none" rtlCol="0">
            <a:spAutoFit/>
          </a:bodyPr>
          <a:lstStyle/>
          <a:p>
            <a:r>
              <a:rPr lang="en-US" dirty="0">
                <a:solidFill>
                  <a:srgbClr val="C00000"/>
                </a:solidFill>
              </a:rPr>
              <a:t>1</a:t>
            </a:r>
          </a:p>
        </p:txBody>
      </p:sp>
      <p:sp>
        <p:nvSpPr>
          <p:cNvPr id="127" name="TextBox 126"/>
          <p:cNvSpPr txBox="1"/>
          <p:nvPr/>
        </p:nvSpPr>
        <p:spPr>
          <a:xfrm>
            <a:off x="5803085" y="3874251"/>
            <a:ext cx="312906" cy="369332"/>
          </a:xfrm>
          <a:prstGeom prst="rect">
            <a:avLst/>
          </a:prstGeom>
          <a:noFill/>
        </p:spPr>
        <p:txBody>
          <a:bodyPr wrap="none" rtlCol="0">
            <a:spAutoFit/>
          </a:bodyPr>
          <a:lstStyle/>
          <a:p>
            <a:r>
              <a:rPr lang="en-US" dirty="0">
                <a:solidFill>
                  <a:srgbClr val="C00000"/>
                </a:solidFill>
              </a:rPr>
              <a:t>2</a:t>
            </a:r>
          </a:p>
        </p:txBody>
      </p:sp>
      <p:sp>
        <p:nvSpPr>
          <p:cNvPr id="128" name="TextBox 127"/>
          <p:cNvSpPr txBox="1"/>
          <p:nvPr/>
        </p:nvSpPr>
        <p:spPr>
          <a:xfrm>
            <a:off x="6401975" y="3937308"/>
            <a:ext cx="312906" cy="369332"/>
          </a:xfrm>
          <a:prstGeom prst="rect">
            <a:avLst/>
          </a:prstGeom>
          <a:noFill/>
        </p:spPr>
        <p:txBody>
          <a:bodyPr wrap="none" rtlCol="0">
            <a:spAutoFit/>
          </a:bodyPr>
          <a:lstStyle/>
          <a:p>
            <a:r>
              <a:rPr lang="en-US" dirty="0">
                <a:solidFill>
                  <a:srgbClr val="C00000"/>
                </a:solidFill>
              </a:rPr>
              <a:t>4</a:t>
            </a:r>
          </a:p>
        </p:txBody>
      </p:sp>
      <p:sp>
        <p:nvSpPr>
          <p:cNvPr id="129" name="TextBox 128"/>
          <p:cNvSpPr txBox="1"/>
          <p:nvPr/>
        </p:nvSpPr>
        <p:spPr>
          <a:xfrm>
            <a:off x="7120485" y="3911686"/>
            <a:ext cx="312906" cy="369332"/>
          </a:xfrm>
          <a:prstGeom prst="rect">
            <a:avLst/>
          </a:prstGeom>
          <a:noFill/>
        </p:spPr>
        <p:txBody>
          <a:bodyPr wrap="none" rtlCol="0">
            <a:spAutoFit/>
          </a:bodyPr>
          <a:lstStyle/>
          <a:p>
            <a:r>
              <a:rPr lang="en-US" dirty="0">
                <a:solidFill>
                  <a:srgbClr val="C00000"/>
                </a:solidFill>
              </a:rPr>
              <a:t>5</a:t>
            </a:r>
          </a:p>
        </p:txBody>
      </p:sp>
      <p:sp>
        <p:nvSpPr>
          <p:cNvPr id="130" name="TextBox 129"/>
          <p:cNvSpPr txBox="1"/>
          <p:nvPr/>
        </p:nvSpPr>
        <p:spPr>
          <a:xfrm>
            <a:off x="237444" y="4514904"/>
            <a:ext cx="441146" cy="369332"/>
          </a:xfrm>
          <a:prstGeom prst="rect">
            <a:avLst/>
          </a:prstGeom>
          <a:noFill/>
        </p:spPr>
        <p:txBody>
          <a:bodyPr wrap="none" rtlCol="0">
            <a:spAutoFit/>
          </a:bodyPr>
          <a:lstStyle/>
          <a:p>
            <a:r>
              <a:rPr lang="en-US" dirty="0">
                <a:solidFill>
                  <a:srgbClr val="C00000"/>
                </a:solidFill>
              </a:rPr>
              <a:t>10</a:t>
            </a:r>
          </a:p>
        </p:txBody>
      </p:sp>
      <p:sp>
        <p:nvSpPr>
          <p:cNvPr id="131" name="TextBox 130"/>
          <p:cNvSpPr txBox="1"/>
          <p:nvPr/>
        </p:nvSpPr>
        <p:spPr>
          <a:xfrm>
            <a:off x="736630" y="3903220"/>
            <a:ext cx="441146" cy="369332"/>
          </a:xfrm>
          <a:prstGeom prst="rect">
            <a:avLst/>
          </a:prstGeom>
          <a:noFill/>
        </p:spPr>
        <p:txBody>
          <a:bodyPr wrap="none" rtlCol="0">
            <a:spAutoFit/>
          </a:bodyPr>
          <a:lstStyle/>
          <a:p>
            <a:r>
              <a:rPr lang="en-US" dirty="0">
                <a:solidFill>
                  <a:srgbClr val="C00000"/>
                </a:solidFill>
              </a:rPr>
              <a:t>11</a:t>
            </a:r>
          </a:p>
        </p:txBody>
      </p:sp>
      <p:sp>
        <p:nvSpPr>
          <p:cNvPr id="132" name="TextBox 131"/>
          <p:cNvSpPr txBox="1"/>
          <p:nvPr/>
        </p:nvSpPr>
        <p:spPr>
          <a:xfrm>
            <a:off x="1196911" y="4192185"/>
            <a:ext cx="441146" cy="369332"/>
          </a:xfrm>
          <a:prstGeom prst="rect">
            <a:avLst/>
          </a:prstGeom>
          <a:noFill/>
        </p:spPr>
        <p:txBody>
          <a:bodyPr wrap="none" rtlCol="0">
            <a:spAutoFit/>
          </a:bodyPr>
          <a:lstStyle/>
          <a:p>
            <a:r>
              <a:rPr lang="en-US" dirty="0">
                <a:solidFill>
                  <a:srgbClr val="C00000"/>
                </a:solidFill>
              </a:rPr>
              <a:t>12</a:t>
            </a:r>
          </a:p>
        </p:txBody>
      </p:sp>
      <p:sp>
        <p:nvSpPr>
          <p:cNvPr id="133" name="TextBox 132"/>
          <p:cNvSpPr txBox="1"/>
          <p:nvPr/>
        </p:nvSpPr>
        <p:spPr>
          <a:xfrm rot="163419">
            <a:off x="1753943" y="3932281"/>
            <a:ext cx="441146" cy="369332"/>
          </a:xfrm>
          <a:prstGeom prst="rect">
            <a:avLst/>
          </a:prstGeom>
          <a:noFill/>
        </p:spPr>
        <p:txBody>
          <a:bodyPr wrap="none" rtlCol="0">
            <a:spAutoFit/>
          </a:bodyPr>
          <a:lstStyle/>
          <a:p>
            <a:r>
              <a:rPr lang="en-US" dirty="0">
                <a:solidFill>
                  <a:srgbClr val="C00000"/>
                </a:solidFill>
              </a:rPr>
              <a:t>13</a:t>
            </a:r>
          </a:p>
        </p:txBody>
      </p:sp>
      <p:sp>
        <p:nvSpPr>
          <p:cNvPr id="134" name="TextBox 133"/>
          <p:cNvSpPr txBox="1"/>
          <p:nvPr/>
        </p:nvSpPr>
        <p:spPr>
          <a:xfrm>
            <a:off x="2213965" y="4514904"/>
            <a:ext cx="441146" cy="369332"/>
          </a:xfrm>
          <a:prstGeom prst="rect">
            <a:avLst/>
          </a:prstGeom>
          <a:noFill/>
        </p:spPr>
        <p:txBody>
          <a:bodyPr wrap="none" rtlCol="0">
            <a:spAutoFit/>
          </a:bodyPr>
          <a:lstStyle/>
          <a:p>
            <a:r>
              <a:rPr lang="en-US" dirty="0">
                <a:solidFill>
                  <a:srgbClr val="C00000"/>
                </a:solidFill>
              </a:rPr>
              <a:t>14</a:t>
            </a:r>
          </a:p>
        </p:txBody>
      </p:sp>
      <p:sp>
        <p:nvSpPr>
          <p:cNvPr id="135" name="TextBox 134"/>
          <p:cNvSpPr txBox="1"/>
          <p:nvPr/>
        </p:nvSpPr>
        <p:spPr>
          <a:xfrm>
            <a:off x="2666081" y="4091403"/>
            <a:ext cx="441146" cy="369332"/>
          </a:xfrm>
          <a:prstGeom prst="rect">
            <a:avLst/>
          </a:prstGeom>
          <a:noFill/>
        </p:spPr>
        <p:txBody>
          <a:bodyPr wrap="none" rtlCol="0">
            <a:spAutoFit/>
          </a:bodyPr>
          <a:lstStyle/>
          <a:p>
            <a:r>
              <a:rPr lang="en-US" dirty="0">
                <a:solidFill>
                  <a:srgbClr val="C00000"/>
                </a:solidFill>
              </a:rPr>
              <a:t>15</a:t>
            </a:r>
          </a:p>
        </p:txBody>
      </p:sp>
    </p:spTree>
    <p:extLst>
      <p:ext uri="{BB962C8B-B14F-4D97-AF65-F5344CB8AC3E}">
        <p14:creationId xmlns:p14="http://schemas.microsoft.com/office/powerpoint/2010/main" val="83831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7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4988" y="14336"/>
            <a:ext cx="9402274" cy="2259900"/>
          </a:xfrm>
        </p:spPr>
        <p:txBody>
          <a:bodyPr/>
          <a:lstStyle/>
          <a:p>
            <a:pPr algn="ctr"/>
            <a:r>
              <a:rPr lang="en-US" dirty="0">
                <a:solidFill>
                  <a:schemeClr val="tx1"/>
                </a:solidFill>
              </a:rPr>
              <a:t>Gather your materials:</a:t>
            </a:r>
            <a:br>
              <a:rPr lang="en-US" dirty="0">
                <a:solidFill>
                  <a:schemeClr val="tx1"/>
                </a:solidFill>
              </a:rPr>
            </a:br>
            <a:r>
              <a:rPr lang="en-US" dirty="0">
                <a:solidFill>
                  <a:schemeClr val="tx1"/>
                </a:solidFill>
              </a:rPr>
              <a:t> 1 TEST TUBE RACK AND 15 </a:t>
            </a:r>
            <a:br>
              <a:rPr lang="en-US" dirty="0">
                <a:solidFill>
                  <a:schemeClr val="tx1"/>
                </a:solidFill>
              </a:rPr>
            </a:br>
            <a:r>
              <a:rPr lang="en-US" dirty="0">
                <a:solidFill>
                  <a:schemeClr val="tx1"/>
                </a:solidFill>
              </a:rPr>
              <a:t>TEST TUBES</a:t>
            </a:r>
          </a:p>
        </p:txBody>
      </p:sp>
      <p:sp>
        <p:nvSpPr>
          <p:cNvPr id="3" name="Text Placeholder 2"/>
          <p:cNvSpPr>
            <a:spLocks noGrp="1"/>
          </p:cNvSpPr>
          <p:nvPr>
            <p:ph type="body" idx="1"/>
          </p:nvPr>
        </p:nvSpPr>
        <p:spPr/>
        <p:txBody>
          <a:bodyPr/>
          <a:lstStyle/>
          <a:p>
            <a:endParaRPr lang="en-US" dirty="0"/>
          </a:p>
        </p:txBody>
      </p:sp>
      <p:sp>
        <p:nvSpPr>
          <p:cNvPr id="11" name="Content Placeholder 10"/>
          <p:cNvSpPr>
            <a:spLocks noGrp="1"/>
          </p:cNvSpPr>
          <p:nvPr>
            <p:ph sz="half" idx="2"/>
          </p:nvPr>
        </p:nvSpPr>
        <p:spPr/>
        <p:txBody>
          <a:bodyPr/>
          <a:lstStyle/>
          <a:p>
            <a:endParaRPr lang="en-US" dirty="0"/>
          </a:p>
        </p:txBody>
      </p:sp>
      <p:sp>
        <p:nvSpPr>
          <p:cNvPr id="19" name="Content Placeholder 18"/>
          <p:cNvSpPr>
            <a:spLocks noGrp="1"/>
          </p:cNvSpPr>
          <p:nvPr>
            <p:ph sz="quarter" idx="4"/>
          </p:nvPr>
        </p:nvSpPr>
        <p:spPr/>
        <p:txBody>
          <a:bodyPr/>
          <a:lstStyle/>
          <a:p>
            <a:endParaRPr lang="en-US"/>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106235" y="2819399"/>
            <a:ext cx="6143625" cy="3899677"/>
          </a:xfrm>
          <a:prstGeom prst="rect">
            <a:avLst/>
          </a:prstGeom>
        </p:spPr>
      </p:pic>
      <p:pic>
        <p:nvPicPr>
          <p:cNvPr id="20"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6104864" y="1471447"/>
            <a:ext cx="911782" cy="1974273"/>
          </a:xfrm>
          <a:prstGeom prst="rect">
            <a:avLst/>
          </a:prstGeom>
        </p:spPr>
      </p:pic>
      <p:pic>
        <p:nvPicPr>
          <p:cNvPr id="21"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9142832" y="1891322"/>
            <a:ext cx="911782" cy="1974273"/>
          </a:xfrm>
          <a:prstGeom prst="rect">
            <a:avLst/>
          </a:prstGeom>
        </p:spPr>
      </p:pic>
      <p:pic>
        <p:nvPicPr>
          <p:cNvPr id="22"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9513402" y="4347670"/>
            <a:ext cx="911782" cy="1974273"/>
          </a:xfrm>
          <a:prstGeom prst="rect">
            <a:avLst/>
          </a:prstGeom>
        </p:spPr>
      </p:pic>
      <p:pic>
        <p:nvPicPr>
          <p:cNvPr id="23"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10659397" y="3989509"/>
            <a:ext cx="911782" cy="1974273"/>
          </a:xfrm>
          <a:prstGeom prst="rect">
            <a:avLst/>
          </a:prstGeom>
        </p:spPr>
      </p:pic>
      <p:pic>
        <p:nvPicPr>
          <p:cNvPr id="24"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7001589" y="1640141"/>
            <a:ext cx="911782" cy="1974273"/>
          </a:xfrm>
          <a:prstGeom prst="rect">
            <a:avLst/>
          </a:prstGeom>
        </p:spPr>
      </p:pic>
      <p:pic>
        <p:nvPicPr>
          <p:cNvPr id="25"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7035723" y="4287382"/>
            <a:ext cx="911782" cy="1974273"/>
          </a:xfrm>
          <a:prstGeom prst="rect">
            <a:avLst/>
          </a:prstGeom>
        </p:spPr>
      </p:pic>
      <p:pic>
        <p:nvPicPr>
          <p:cNvPr id="2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7618842" y="3838903"/>
            <a:ext cx="911782" cy="1974273"/>
          </a:xfrm>
          <a:prstGeom prst="rect">
            <a:avLst/>
          </a:prstGeom>
        </p:spPr>
      </p:pic>
      <p:pic>
        <p:nvPicPr>
          <p:cNvPr id="2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7830279" y="1656215"/>
            <a:ext cx="911782" cy="1974273"/>
          </a:xfrm>
          <a:prstGeom prst="rect">
            <a:avLst/>
          </a:prstGeom>
        </p:spPr>
      </p:pic>
      <p:pic>
        <p:nvPicPr>
          <p:cNvPr id="2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6359340" y="4095261"/>
            <a:ext cx="911782" cy="1974273"/>
          </a:xfrm>
          <a:prstGeom prst="rect">
            <a:avLst/>
          </a:prstGeom>
        </p:spPr>
      </p:pic>
      <p:pic>
        <p:nvPicPr>
          <p:cNvPr id="29"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8234557" y="3658076"/>
            <a:ext cx="911782" cy="1974273"/>
          </a:xfrm>
          <a:prstGeom prst="rect">
            <a:avLst/>
          </a:prstGeom>
        </p:spPr>
      </p:pic>
      <p:pic>
        <p:nvPicPr>
          <p:cNvPr id="30"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8990012" y="3898440"/>
            <a:ext cx="911782" cy="1974273"/>
          </a:xfrm>
          <a:prstGeom prst="rect">
            <a:avLst/>
          </a:prstGeom>
        </p:spPr>
      </p:pic>
      <p:pic>
        <p:nvPicPr>
          <p:cNvPr id="31"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10010317" y="3478088"/>
            <a:ext cx="911782" cy="1974273"/>
          </a:xfrm>
          <a:prstGeom prst="rect">
            <a:avLst/>
          </a:prstGeom>
        </p:spPr>
      </p:pic>
      <p:pic>
        <p:nvPicPr>
          <p:cNvPr id="32"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8532812" y="1531403"/>
            <a:ext cx="911782" cy="1974273"/>
          </a:xfrm>
          <a:prstGeom prst="rect">
            <a:avLst/>
          </a:prstGeom>
        </p:spPr>
      </p:pic>
      <p:pic>
        <p:nvPicPr>
          <p:cNvPr id="33"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9650044" y="1503815"/>
            <a:ext cx="911782" cy="1974273"/>
          </a:xfrm>
          <a:prstGeom prst="rect">
            <a:avLst/>
          </a:prstGeom>
        </p:spPr>
      </p:pic>
      <p:pic>
        <p:nvPicPr>
          <p:cNvPr id="34"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10514022" y="1478374"/>
            <a:ext cx="911782" cy="1974273"/>
          </a:xfrm>
          <a:prstGeom prst="rect">
            <a:avLst/>
          </a:prstGeom>
        </p:spPr>
      </p:pic>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a:xfrm>
            <a:off x="0" y="3544424"/>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p:cNvPicPr>
            <a:picLocks noChangeAspect="1"/>
          </p:cNvPicPr>
          <p:nvPr/>
        </p:nvPicPr>
        <p:blipFill>
          <a:blip r:embed="rId3">
            <a:extLst>
              <a:ext uri="{BEBA8EAE-BF5A-486C-A8C5-ECC9F3942E4B}">
                <a14:imgProps xmlns:a14="http://schemas.microsoft.com/office/drawing/2010/main">
                  <a14:imgLayer r:embed="rId4">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4043724" y="3862112"/>
            <a:ext cx="7376522" cy="2621956"/>
          </a:xfrm>
          <a:prstGeom prst="rect">
            <a:avLst/>
          </a:prstGeom>
        </p:spPr>
      </p:pic>
      <p:sp>
        <p:nvSpPr>
          <p:cNvPr id="2" name="Title 1"/>
          <p:cNvSpPr>
            <a:spLocks noGrp="1"/>
          </p:cNvSpPr>
          <p:nvPr>
            <p:ph type="title"/>
          </p:nvPr>
        </p:nvSpPr>
        <p:spPr>
          <a:xfrm>
            <a:off x="140148" y="59062"/>
            <a:ext cx="3084054" cy="6288272"/>
          </a:xfrm>
        </p:spPr>
        <p:txBody>
          <a:bodyPr>
            <a:noAutofit/>
          </a:bodyPr>
          <a:lstStyle/>
          <a:p>
            <a:endParaRPr lang="en-US" sz="2400" dirty="0">
              <a:solidFill>
                <a:schemeClr val="bg1"/>
              </a:solidFill>
            </a:endParaRPr>
          </a:p>
        </p:txBody>
      </p:sp>
      <p:sp>
        <p:nvSpPr>
          <p:cNvPr id="6" name="Content Placeholder 5"/>
          <p:cNvSpPr>
            <a:spLocks noGrp="1"/>
          </p:cNvSpPr>
          <p:nvPr>
            <p:ph sz="half" idx="2"/>
          </p:nvPr>
        </p:nvSpPr>
        <p:spPr>
          <a:xfrm>
            <a:off x="3364350" y="387036"/>
            <a:ext cx="7011852" cy="1480850"/>
          </a:xfrm>
        </p:spPr>
        <p:txBody>
          <a:bodyPr>
            <a:noAutofit/>
          </a:bodyPr>
          <a:lstStyle/>
          <a:p>
            <a:r>
              <a:rPr lang="en-US" sz="2800" dirty="0">
                <a:solidFill>
                  <a:schemeClr val="bg1"/>
                </a:solidFill>
              </a:rPr>
              <a:t>Transfer 10 drops of liquid from test tube 1 into test tube 10.</a:t>
            </a:r>
          </a:p>
        </p:txBody>
      </p:sp>
      <p:pic>
        <p:nvPicPr>
          <p:cNvPr id="5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782462" y="3561289"/>
            <a:ext cx="792698" cy="2330685"/>
          </a:xfrm>
          <a:prstGeom prst="rect">
            <a:avLst/>
          </a:prstGeom>
          <a:noFill/>
        </p:spPr>
      </p:pic>
      <p:pic>
        <p:nvPicPr>
          <p:cNvPr id="5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225660" y="3534946"/>
            <a:ext cx="658003" cy="2288417"/>
          </a:xfrm>
          <a:prstGeom prst="rect">
            <a:avLst/>
          </a:prstGeom>
          <a:ln>
            <a:noFill/>
          </a:ln>
          <a:effectLst>
            <a:outerShdw blurRad="292100" dist="139700" dir="2700000" algn="tl" rotWithShape="0">
              <a:srgbClr val="333333">
                <a:alpha val="65000"/>
              </a:srgbClr>
            </a:outerShdw>
          </a:effectLst>
        </p:spPr>
      </p:pic>
      <p:cxnSp>
        <p:nvCxnSpPr>
          <p:cNvPr id="61" name="Straight Connector 60"/>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6" name="Text Placeholder 3"/>
          <p:cNvSpPr txBox="1">
            <a:spLocks/>
          </p:cNvSpPr>
          <p:nvPr/>
        </p:nvSpPr>
        <p:spPr>
          <a:xfrm>
            <a:off x="8000378" y="3946536"/>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6</a:t>
            </a:r>
          </a:p>
        </p:txBody>
      </p:sp>
      <p:pic>
        <p:nvPicPr>
          <p:cNvPr id="8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9165692" y="3506988"/>
            <a:ext cx="754003" cy="2449065"/>
          </a:xfrm>
          <a:prstGeom prst="rect">
            <a:avLst/>
          </a:prstGeom>
          <a:ln>
            <a:noFill/>
          </a:ln>
          <a:effectLst>
            <a:outerShdw blurRad="292100" dist="139700" dir="2700000" algn="tl" rotWithShape="0">
              <a:srgbClr val="333333">
                <a:alpha val="65000"/>
              </a:srgbClr>
            </a:outerShdw>
          </a:effectLst>
        </p:spPr>
      </p:pic>
      <p:sp>
        <p:nvSpPr>
          <p:cNvPr id="90" name="Text Placeholder 3"/>
          <p:cNvSpPr txBox="1">
            <a:spLocks/>
          </p:cNvSpPr>
          <p:nvPr/>
        </p:nvSpPr>
        <p:spPr>
          <a:xfrm>
            <a:off x="9375725" y="3969053"/>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9</a:t>
            </a:r>
          </a:p>
        </p:txBody>
      </p:sp>
      <p:sp>
        <p:nvSpPr>
          <p:cNvPr id="92" name="Text Placeholder 3"/>
          <p:cNvSpPr txBox="1">
            <a:spLocks/>
          </p:cNvSpPr>
          <p:nvPr/>
        </p:nvSpPr>
        <p:spPr>
          <a:xfrm>
            <a:off x="6392071"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3</a:t>
            </a:r>
          </a:p>
        </p:txBody>
      </p:sp>
      <p:pic>
        <p:nvPicPr>
          <p:cNvPr id="102"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5951305" y="3390316"/>
            <a:ext cx="1249727" cy="1337202"/>
          </a:xfrm>
          <a:prstGeom prst="rect">
            <a:avLst/>
          </a:prstGeom>
        </p:spPr>
      </p:pic>
      <p:pic>
        <p:nvPicPr>
          <p:cNvPr id="10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7566069" y="3365031"/>
            <a:ext cx="1249727" cy="1337202"/>
          </a:xfrm>
          <a:prstGeom prst="rect">
            <a:avLst/>
          </a:prstGeom>
        </p:spPr>
      </p:pic>
      <p:pic>
        <p:nvPicPr>
          <p:cNvPr id="108"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8937309" y="3350963"/>
            <a:ext cx="1249727" cy="1337202"/>
          </a:xfrm>
          <a:prstGeom prst="rect">
            <a:avLst/>
          </a:prstGeom>
        </p:spPr>
      </p:pic>
      <p:sp>
        <p:nvSpPr>
          <p:cNvPr id="111" name="Rectangle 110"/>
          <p:cNvSpPr/>
          <p:nvPr/>
        </p:nvSpPr>
        <p:spPr>
          <a:xfrm rot="186080">
            <a:off x="4341006" y="4400761"/>
            <a:ext cx="5585440" cy="98380"/>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658427" y="3560189"/>
            <a:ext cx="658003" cy="2288417"/>
          </a:xfrm>
          <a:prstGeom prst="rect">
            <a:avLst/>
          </a:prstGeom>
          <a:ln>
            <a:noFill/>
          </a:ln>
          <a:effectLst>
            <a:outerShdw blurRad="292100" dist="139700" dir="2700000" algn="tl" rotWithShape="0">
              <a:srgbClr val="333333">
                <a:alpha val="65000"/>
              </a:srgbClr>
            </a:outerShdw>
          </a:effectLst>
        </p:spPr>
      </p:pic>
      <p:pic>
        <p:nvPicPr>
          <p:cNvPr id="115"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105302" y="3804353"/>
            <a:ext cx="658003" cy="2288417"/>
          </a:xfrm>
          <a:prstGeom prst="rect">
            <a:avLst/>
          </a:prstGeom>
          <a:ln>
            <a:noFill/>
          </a:ln>
          <a:effectLst>
            <a:outerShdw blurRad="292100" dist="139700" dir="2700000" algn="tl" rotWithShape="0">
              <a:srgbClr val="333333">
                <a:alpha val="65000"/>
              </a:srgbClr>
            </a:outerShdw>
          </a:effectLst>
        </p:spPr>
      </p:pic>
      <p:pic>
        <p:nvPicPr>
          <p:cNvPr id="11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32506" y="3479593"/>
            <a:ext cx="658003" cy="2288417"/>
          </a:xfrm>
          <a:prstGeom prst="rect">
            <a:avLst/>
          </a:prstGeom>
          <a:ln>
            <a:noFill/>
          </a:ln>
          <a:effectLst>
            <a:outerShdw blurRad="292100" dist="139700" dir="2700000" algn="tl" rotWithShape="0">
              <a:srgbClr val="333333">
                <a:alpha val="65000"/>
              </a:srgbClr>
            </a:outerShdw>
          </a:effectLst>
        </p:spPr>
      </p:pic>
      <p:pic>
        <p:nvPicPr>
          <p:cNvPr id="11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116669" y="4159553"/>
            <a:ext cx="658003" cy="2288417"/>
          </a:xfrm>
          <a:prstGeom prst="rect">
            <a:avLst/>
          </a:prstGeom>
          <a:ln>
            <a:noFill/>
          </a:ln>
          <a:effectLst>
            <a:outerShdw blurRad="292100" dist="139700" dir="2700000" algn="tl" rotWithShape="0">
              <a:srgbClr val="333333">
                <a:alpha val="65000"/>
              </a:srgbClr>
            </a:outerShdw>
          </a:effectLst>
        </p:spPr>
      </p:pic>
      <p:pic>
        <p:nvPicPr>
          <p:cNvPr id="11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28472" y="4058917"/>
            <a:ext cx="658003" cy="2288417"/>
          </a:xfrm>
          <a:prstGeom prst="rect">
            <a:avLst/>
          </a:prstGeom>
          <a:ln>
            <a:noFill/>
          </a:ln>
          <a:effectLst>
            <a:outerShdw blurRad="292100" dist="139700" dir="2700000" algn="tl" rotWithShape="0">
              <a:srgbClr val="333333">
                <a:alpha val="65000"/>
              </a:srgbClr>
            </a:outerShdw>
          </a:effectLst>
        </p:spPr>
      </p:pic>
      <p:pic>
        <p:nvPicPr>
          <p:cNvPr id="119"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566199" y="3667636"/>
            <a:ext cx="658003" cy="2288417"/>
          </a:xfrm>
          <a:prstGeom prst="rect">
            <a:avLst/>
          </a:prstGeom>
          <a:ln>
            <a:noFill/>
          </a:ln>
          <a:effectLst>
            <a:outerShdw blurRad="292100" dist="139700" dir="2700000" algn="tl" rotWithShape="0">
              <a:srgbClr val="333333">
                <a:alpha val="65000"/>
              </a:srgbClr>
            </a:outerShdw>
          </a:effectLst>
        </p:spPr>
      </p:pic>
      <p:pic>
        <p:nvPicPr>
          <p:cNvPr id="121"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086308" y="3410675"/>
            <a:ext cx="658003" cy="2288417"/>
          </a:xfrm>
          <a:prstGeom prst="rect">
            <a:avLst/>
          </a:prstGeom>
          <a:ln>
            <a:noFill/>
          </a:ln>
          <a:effectLst>
            <a:outerShdw blurRad="292100" dist="139700" dir="2700000" algn="tl" rotWithShape="0">
              <a:srgbClr val="333333">
                <a:alpha val="65000"/>
              </a:srgbClr>
            </a:outerShdw>
          </a:effectLst>
        </p:spPr>
      </p:pic>
      <p:pic>
        <p:nvPicPr>
          <p:cNvPr id="122"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639869" y="3463029"/>
            <a:ext cx="658003" cy="2288417"/>
          </a:xfrm>
          <a:prstGeom prst="rect">
            <a:avLst/>
          </a:prstGeom>
          <a:ln>
            <a:noFill/>
          </a:ln>
          <a:effectLst>
            <a:outerShdw blurRad="292100" dist="139700" dir="2700000" algn="tl" rotWithShape="0">
              <a:srgbClr val="333333">
                <a:alpha val="65000"/>
              </a:srgbClr>
            </a:outerShdw>
          </a:effectLst>
        </p:spPr>
      </p:pic>
      <p:pic>
        <p:nvPicPr>
          <p:cNvPr id="123"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935145" y="3534946"/>
            <a:ext cx="658003" cy="2288417"/>
          </a:xfrm>
          <a:prstGeom prst="rect">
            <a:avLst/>
          </a:prstGeom>
          <a:ln>
            <a:noFill/>
          </a:ln>
          <a:effectLst>
            <a:outerShdw blurRad="292100" dist="139700" dir="2700000" algn="tl" rotWithShape="0">
              <a:srgbClr val="333333">
                <a:alpha val="65000"/>
              </a:srgbClr>
            </a:outerShdw>
          </a:effectLst>
        </p:spPr>
      </p:pic>
      <p:pic>
        <p:nvPicPr>
          <p:cNvPr id="124"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5337188" y="3288946"/>
            <a:ext cx="1249727" cy="1337202"/>
          </a:xfrm>
          <a:prstGeom prst="rect">
            <a:avLst/>
          </a:prstGeom>
        </p:spPr>
      </p:pic>
      <p:pic>
        <p:nvPicPr>
          <p:cNvPr id="12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6689714" y="3339745"/>
            <a:ext cx="1249727" cy="1337202"/>
          </a:xfrm>
          <a:prstGeom prst="rect">
            <a:avLst/>
          </a:prstGeom>
        </p:spPr>
      </p:pic>
      <p:pic>
        <p:nvPicPr>
          <p:cNvPr id="126"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78804">
            <a:off x="158887" y="2440982"/>
            <a:ext cx="1249727" cy="1337202"/>
          </a:xfrm>
          <a:prstGeom prst="rect">
            <a:avLst/>
          </a:prstGeom>
        </p:spPr>
      </p:pic>
      <p:sp>
        <p:nvSpPr>
          <p:cNvPr id="12" name="TextBox 11"/>
          <p:cNvSpPr txBox="1"/>
          <p:nvPr/>
        </p:nvSpPr>
        <p:spPr>
          <a:xfrm>
            <a:off x="5273207" y="3802631"/>
            <a:ext cx="312906" cy="369332"/>
          </a:xfrm>
          <a:prstGeom prst="rect">
            <a:avLst/>
          </a:prstGeom>
          <a:noFill/>
        </p:spPr>
        <p:txBody>
          <a:bodyPr wrap="none" rtlCol="0">
            <a:spAutoFit/>
          </a:bodyPr>
          <a:lstStyle/>
          <a:p>
            <a:r>
              <a:rPr lang="en-US" dirty="0">
                <a:solidFill>
                  <a:srgbClr val="C00000"/>
                </a:solidFill>
              </a:rPr>
              <a:t>1</a:t>
            </a:r>
          </a:p>
        </p:txBody>
      </p:sp>
      <p:sp>
        <p:nvSpPr>
          <p:cNvPr id="127" name="TextBox 126"/>
          <p:cNvSpPr txBox="1"/>
          <p:nvPr/>
        </p:nvSpPr>
        <p:spPr>
          <a:xfrm>
            <a:off x="5803085" y="3874251"/>
            <a:ext cx="312906" cy="369332"/>
          </a:xfrm>
          <a:prstGeom prst="rect">
            <a:avLst/>
          </a:prstGeom>
          <a:noFill/>
        </p:spPr>
        <p:txBody>
          <a:bodyPr wrap="none" rtlCol="0">
            <a:spAutoFit/>
          </a:bodyPr>
          <a:lstStyle/>
          <a:p>
            <a:r>
              <a:rPr lang="en-US" dirty="0">
                <a:solidFill>
                  <a:srgbClr val="C00000"/>
                </a:solidFill>
              </a:rPr>
              <a:t>2</a:t>
            </a:r>
          </a:p>
        </p:txBody>
      </p:sp>
      <p:sp>
        <p:nvSpPr>
          <p:cNvPr id="128" name="TextBox 127"/>
          <p:cNvSpPr txBox="1"/>
          <p:nvPr/>
        </p:nvSpPr>
        <p:spPr>
          <a:xfrm>
            <a:off x="6401975" y="3937308"/>
            <a:ext cx="312906" cy="369332"/>
          </a:xfrm>
          <a:prstGeom prst="rect">
            <a:avLst/>
          </a:prstGeom>
          <a:noFill/>
        </p:spPr>
        <p:txBody>
          <a:bodyPr wrap="none" rtlCol="0">
            <a:spAutoFit/>
          </a:bodyPr>
          <a:lstStyle/>
          <a:p>
            <a:r>
              <a:rPr lang="en-US" dirty="0">
                <a:solidFill>
                  <a:srgbClr val="C00000"/>
                </a:solidFill>
              </a:rPr>
              <a:t>4</a:t>
            </a:r>
          </a:p>
        </p:txBody>
      </p:sp>
      <p:sp>
        <p:nvSpPr>
          <p:cNvPr id="129" name="TextBox 128"/>
          <p:cNvSpPr txBox="1"/>
          <p:nvPr/>
        </p:nvSpPr>
        <p:spPr>
          <a:xfrm>
            <a:off x="7120485" y="3911686"/>
            <a:ext cx="312906" cy="369332"/>
          </a:xfrm>
          <a:prstGeom prst="rect">
            <a:avLst/>
          </a:prstGeom>
          <a:noFill/>
        </p:spPr>
        <p:txBody>
          <a:bodyPr wrap="none" rtlCol="0">
            <a:spAutoFit/>
          </a:bodyPr>
          <a:lstStyle/>
          <a:p>
            <a:r>
              <a:rPr lang="en-US" dirty="0">
                <a:solidFill>
                  <a:srgbClr val="C00000"/>
                </a:solidFill>
              </a:rPr>
              <a:t>5</a:t>
            </a:r>
          </a:p>
        </p:txBody>
      </p:sp>
      <p:sp>
        <p:nvSpPr>
          <p:cNvPr id="130" name="TextBox 129"/>
          <p:cNvSpPr txBox="1"/>
          <p:nvPr/>
        </p:nvSpPr>
        <p:spPr>
          <a:xfrm>
            <a:off x="237444" y="4514904"/>
            <a:ext cx="441146" cy="369332"/>
          </a:xfrm>
          <a:prstGeom prst="rect">
            <a:avLst/>
          </a:prstGeom>
          <a:noFill/>
        </p:spPr>
        <p:txBody>
          <a:bodyPr wrap="none" rtlCol="0">
            <a:spAutoFit/>
          </a:bodyPr>
          <a:lstStyle/>
          <a:p>
            <a:r>
              <a:rPr lang="en-US" dirty="0">
                <a:solidFill>
                  <a:srgbClr val="C00000"/>
                </a:solidFill>
              </a:rPr>
              <a:t>10</a:t>
            </a:r>
          </a:p>
        </p:txBody>
      </p:sp>
      <p:sp>
        <p:nvSpPr>
          <p:cNvPr id="131" name="TextBox 130"/>
          <p:cNvSpPr txBox="1"/>
          <p:nvPr/>
        </p:nvSpPr>
        <p:spPr>
          <a:xfrm>
            <a:off x="736630" y="3903220"/>
            <a:ext cx="441146" cy="369332"/>
          </a:xfrm>
          <a:prstGeom prst="rect">
            <a:avLst/>
          </a:prstGeom>
          <a:noFill/>
        </p:spPr>
        <p:txBody>
          <a:bodyPr wrap="none" rtlCol="0">
            <a:spAutoFit/>
          </a:bodyPr>
          <a:lstStyle/>
          <a:p>
            <a:r>
              <a:rPr lang="en-US" dirty="0">
                <a:solidFill>
                  <a:srgbClr val="C00000"/>
                </a:solidFill>
              </a:rPr>
              <a:t>11</a:t>
            </a:r>
          </a:p>
        </p:txBody>
      </p:sp>
      <p:sp>
        <p:nvSpPr>
          <p:cNvPr id="132" name="TextBox 131"/>
          <p:cNvSpPr txBox="1"/>
          <p:nvPr/>
        </p:nvSpPr>
        <p:spPr>
          <a:xfrm>
            <a:off x="1196911" y="4192185"/>
            <a:ext cx="441146" cy="369332"/>
          </a:xfrm>
          <a:prstGeom prst="rect">
            <a:avLst/>
          </a:prstGeom>
          <a:noFill/>
        </p:spPr>
        <p:txBody>
          <a:bodyPr wrap="none" rtlCol="0">
            <a:spAutoFit/>
          </a:bodyPr>
          <a:lstStyle/>
          <a:p>
            <a:r>
              <a:rPr lang="en-US" dirty="0">
                <a:solidFill>
                  <a:srgbClr val="C00000"/>
                </a:solidFill>
              </a:rPr>
              <a:t>12</a:t>
            </a:r>
          </a:p>
        </p:txBody>
      </p:sp>
      <p:sp>
        <p:nvSpPr>
          <p:cNvPr id="133" name="TextBox 132"/>
          <p:cNvSpPr txBox="1"/>
          <p:nvPr/>
        </p:nvSpPr>
        <p:spPr>
          <a:xfrm rot="163419">
            <a:off x="1753943" y="3932281"/>
            <a:ext cx="441146" cy="369332"/>
          </a:xfrm>
          <a:prstGeom prst="rect">
            <a:avLst/>
          </a:prstGeom>
          <a:noFill/>
        </p:spPr>
        <p:txBody>
          <a:bodyPr wrap="none" rtlCol="0">
            <a:spAutoFit/>
          </a:bodyPr>
          <a:lstStyle/>
          <a:p>
            <a:r>
              <a:rPr lang="en-US" dirty="0">
                <a:solidFill>
                  <a:srgbClr val="C00000"/>
                </a:solidFill>
              </a:rPr>
              <a:t>13</a:t>
            </a:r>
          </a:p>
        </p:txBody>
      </p:sp>
      <p:sp>
        <p:nvSpPr>
          <p:cNvPr id="134" name="TextBox 133"/>
          <p:cNvSpPr txBox="1"/>
          <p:nvPr/>
        </p:nvSpPr>
        <p:spPr>
          <a:xfrm>
            <a:off x="2213965" y="4514904"/>
            <a:ext cx="441146" cy="369332"/>
          </a:xfrm>
          <a:prstGeom prst="rect">
            <a:avLst/>
          </a:prstGeom>
          <a:noFill/>
        </p:spPr>
        <p:txBody>
          <a:bodyPr wrap="none" rtlCol="0">
            <a:spAutoFit/>
          </a:bodyPr>
          <a:lstStyle/>
          <a:p>
            <a:r>
              <a:rPr lang="en-US" dirty="0">
                <a:solidFill>
                  <a:srgbClr val="C00000"/>
                </a:solidFill>
              </a:rPr>
              <a:t>14</a:t>
            </a:r>
          </a:p>
        </p:txBody>
      </p:sp>
      <p:sp>
        <p:nvSpPr>
          <p:cNvPr id="135" name="TextBox 134"/>
          <p:cNvSpPr txBox="1"/>
          <p:nvPr/>
        </p:nvSpPr>
        <p:spPr>
          <a:xfrm>
            <a:off x="2666081" y="4091403"/>
            <a:ext cx="441146" cy="369332"/>
          </a:xfrm>
          <a:prstGeom prst="rect">
            <a:avLst/>
          </a:prstGeom>
          <a:noFill/>
        </p:spPr>
        <p:txBody>
          <a:bodyPr wrap="none" rtlCol="0">
            <a:spAutoFit/>
          </a:bodyPr>
          <a:lstStyle/>
          <a:p>
            <a:r>
              <a:rPr lang="en-US" dirty="0">
                <a:solidFill>
                  <a:srgbClr val="C00000"/>
                </a:solidFill>
              </a:rPr>
              <a:t>15</a:t>
            </a:r>
          </a:p>
        </p:txBody>
      </p:sp>
      <p:sp>
        <p:nvSpPr>
          <p:cNvPr id="42" name="TextBox 41"/>
          <p:cNvSpPr txBox="1"/>
          <p:nvPr/>
        </p:nvSpPr>
        <p:spPr>
          <a:xfrm rot="1256338">
            <a:off x="647891" y="2867140"/>
            <a:ext cx="312906" cy="369332"/>
          </a:xfrm>
          <a:prstGeom prst="rect">
            <a:avLst/>
          </a:prstGeom>
          <a:noFill/>
        </p:spPr>
        <p:txBody>
          <a:bodyPr wrap="none" rtlCol="0">
            <a:spAutoFit/>
          </a:bodyPr>
          <a:lstStyle/>
          <a:p>
            <a:r>
              <a:rPr lang="en-US" dirty="0">
                <a:solidFill>
                  <a:srgbClr val="C00000"/>
                </a:solidFill>
              </a:rPr>
              <a:t>1</a:t>
            </a:r>
          </a:p>
        </p:txBody>
      </p:sp>
      <p:pic>
        <p:nvPicPr>
          <p:cNvPr id="43" name="Picture 4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221" flipH="1">
            <a:off x="370441" y="3998481"/>
            <a:ext cx="189148" cy="265739"/>
          </a:xfrm>
          <a:prstGeom prst="rect">
            <a:avLst/>
          </a:prstGeom>
        </p:spPr>
      </p:pic>
    </p:spTree>
    <p:extLst>
      <p:ext uri="{BB962C8B-B14F-4D97-AF65-F5344CB8AC3E}">
        <p14:creationId xmlns:p14="http://schemas.microsoft.com/office/powerpoint/2010/main" val="366476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a:xfrm>
            <a:off x="0" y="3544424"/>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p:cNvPicPr>
            <a:picLocks noChangeAspect="1"/>
          </p:cNvPicPr>
          <p:nvPr/>
        </p:nvPicPr>
        <p:blipFill>
          <a:blip r:embed="rId3">
            <a:extLst>
              <a:ext uri="{BEBA8EAE-BF5A-486C-A8C5-ECC9F3942E4B}">
                <a14:imgProps xmlns:a14="http://schemas.microsoft.com/office/drawing/2010/main">
                  <a14:imgLayer r:embed="rId4">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4043724" y="3862112"/>
            <a:ext cx="7376522" cy="2621956"/>
          </a:xfrm>
          <a:prstGeom prst="rect">
            <a:avLst/>
          </a:prstGeom>
        </p:spPr>
      </p:pic>
      <p:sp>
        <p:nvSpPr>
          <p:cNvPr id="2" name="Title 1"/>
          <p:cNvSpPr>
            <a:spLocks noGrp="1"/>
          </p:cNvSpPr>
          <p:nvPr>
            <p:ph type="title"/>
          </p:nvPr>
        </p:nvSpPr>
        <p:spPr>
          <a:xfrm>
            <a:off x="140148" y="59062"/>
            <a:ext cx="3084054" cy="6288272"/>
          </a:xfrm>
        </p:spPr>
        <p:txBody>
          <a:bodyPr>
            <a:noAutofit/>
          </a:bodyPr>
          <a:lstStyle/>
          <a:p>
            <a:endParaRPr lang="en-US" sz="2400" dirty="0">
              <a:solidFill>
                <a:schemeClr val="bg1"/>
              </a:solidFill>
            </a:endParaRPr>
          </a:p>
        </p:txBody>
      </p:sp>
      <p:sp>
        <p:nvSpPr>
          <p:cNvPr id="6" name="Content Placeholder 5"/>
          <p:cNvSpPr>
            <a:spLocks noGrp="1"/>
          </p:cNvSpPr>
          <p:nvPr>
            <p:ph sz="half" idx="2"/>
          </p:nvPr>
        </p:nvSpPr>
        <p:spPr>
          <a:xfrm>
            <a:off x="3364350" y="387036"/>
            <a:ext cx="7011852" cy="1480850"/>
          </a:xfrm>
        </p:spPr>
        <p:txBody>
          <a:bodyPr>
            <a:noAutofit/>
          </a:bodyPr>
          <a:lstStyle/>
          <a:p>
            <a:r>
              <a:rPr lang="en-US" sz="2800" dirty="0">
                <a:solidFill>
                  <a:schemeClr val="bg1"/>
                </a:solidFill>
              </a:rPr>
              <a:t>Transfer 10 drops of liquid from test tube 2 into test tube 11.</a:t>
            </a:r>
          </a:p>
        </p:txBody>
      </p:sp>
      <p:pic>
        <p:nvPicPr>
          <p:cNvPr id="5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782462" y="3561289"/>
            <a:ext cx="792698" cy="2330685"/>
          </a:xfrm>
          <a:prstGeom prst="rect">
            <a:avLst/>
          </a:prstGeom>
          <a:noFill/>
        </p:spPr>
      </p:pic>
      <p:pic>
        <p:nvPicPr>
          <p:cNvPr id="5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225660" y="3534946"/>
            <a:ext cx="658003" cy="2288417"/>
          </a:xfrm>
          <a:prstGeom prst="rect">
            <a:avLst/>
          </a:prstGeom>
          <a:ln>
            <a:noFill/>
          </a:ln>
          <a:effectLst>
            <a:outerShdw blurRad="292100" dist="139700" dir="2700000" algn="tl" rotWithShape="0">
              <a:srgbClr val="333333">
                <a:alpha val="65000"/>
              </a:srgbClr>
            </a:outerShdw>
          </a:effectLst>
        </p:spPr>
      </p:pic>
      <p:cxnSp>
        <p:nvCxnSpPr>
          <p:cNvPr id="61" name="Straight Connector 60"/>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6" name="Text Placeholder 3"/>
          <p:cNvSpPr txBox="1">
            <a:spLocks/>
          </p:cNvSpPr>
          <p:nvPr/>
        </p:nvSpPr>
        <p:spPr>
          <a:xfrm>
            <a:off x="8000378" y="3946536"/>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6</a:t>
            </a:r>
          </a:p>
        </p:txBody>
      </p:sp>
      <p:pic>
        <p:nvPicPr>
          <p:cNvPr id="8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9165692" y="3506988"/>
            <a:ext cx="754003" cy="2449065"/>
          </a:xfrm>
          <a:prstGeom prst="rect">
            <a:avLst/>
          </a:prstGeom>
          <a:ln>
            <a:noFill/>
          </a:ln>
          <a:effectLst>
            <a:outerShdw blurRad="292100" dist="139700" dir="2700000" algn="tl" rotWithShape="0">
              <a:srgbClr val="333333">
                <a:alpha val="65000"/>
              </a:srgbClr>
            </a:outerShdw>
          </a:effectLst>
        </p:spPr>
      </p:pic>
      <p:sp>
        <p:nvSpPr>
          <p:cNvPr id="90" name="Text Placeholder 3"/>
          <p:cNvSpPr txBox="1">
            <a:spLocks/>
          </p:cNvSpPr>
          <p:nvPr/>
        </p:nvSpPr>
        <p:spPr>
          <a:xfrm>
            <a:off x="9375725" y="3969053"/>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9</a:t>
            </a:r>
          </a:p>
        </p:txBody>
      </p:sp>
      <p:sp>
        <p:nvSpPr>
          <p:cNvPr id="92" name="Text Placeholder 3"/>
          <p:cNvSpPr txBox="1">
            <a:spLocks/>
          </p:cNvSpPr>
          <p:nvPr/>
        </p:nvSpPr>
        <p:spPr>
          <a:xfrm>
            <a:off x="6392071"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3</a:t>
            </a:r>
          </a:p>
        </p:txBody>
      </p:sp>
      <p:pic>
        <p:nvPicPr>
          <p:cNvPr id="102"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5951305" y="3390316"/>
            <a:ext cx="1249727" cy="1337202"/>
          </a:xfrm>
          <a:prstGeom prst="rect">
            <a:avLst/>
          </a:prstGeom>
        </p:spPr>
      </p:pic>
      <p:pic>
        <p:nvPicPr>
          <p:cNvPr id="10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7566069" y="3365031"/>
            <a:ext cx="1249727" cy="1337202"/>
          </a:xfrm>
          <a:prstGeom prst="rect">
            <a:avLst/>
          </a:prstGeom>
        </p:spPr>
      </p:pic>
      <p:pic>
        <p:nvPicPr>
          <p:cNvPr id="108"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8937309" y="3350963"/>
            <a:ext cx="1249727" cy="1337202"/>
          </a:xfrm>
          <a:prstGeom prst="rect">
            <a:avLst/>
          </a:prstGeom>
        </p:spPr>
      </p:pic>
      <p:sp>
        <p:nvSpPr>
          <p:cNvPr id="111" name="Rectangle 110"/>
          <p:cNvSpPr/>
          <p:nvPr/>
        </p:nvSpPr>
        <p:spPr>
          <a:xfrm rot="186080">
            <a:off x="4341006" y="4400761"/>
            <a:ext cx="5585440" cy="98380"/>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658427" y="3560189"/>
            <a:ext cx="658003" cy="2288417"/>
          </a:xfrm>
          <a:prstGeom prst="rect">
            <a:avLst/>
          </a:prstGeom>
          <a:ln>
            <a:noFill/>
          </a:ln>
          <a:effectLst>
            <a:outerShdw blurRad="292100" dist="139700" dir="2700000" algn="tl" rotWithShape="0">
              <a:srgbClr val="333333">
                <a:alpha val="65000"/>
              </a:srgbClr>
            </a:outerShdw>
          </a:effectLst>
        </p:spPr>
      </p:pic>
      <p:pic>
        <p:nvPicPr>
          <p:cNvPr id="115"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105302" y="3804353"/>
            <a:ext cx="658003" cy="2288417"/>
          </a:xfrm>
          <a:prstGeom prst="rect">
            <a:avLst/>
          </a:prstGeom>
          <a:ln>
            <a:noFill/>
          </a:ln>
          <a:effectLst>
            <a:outerShdw blurRad="292100" dist="139700" dir="2700000" algn="tl" rotWithShape="0">
              <a:srgbClr val="333333">
                <a:alpha val="65000"/>
              </a:srgbClr>
            </a:outerShdw>
          </a:effectLst>
        </p:spPr>
      </p:pic>
      <p:pic>
        <p:nvPicPr>
          <p:cNvPr id="11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32506" y="3479593"/>
            <a:ext cx="658003" cy="2288417"/>
          </a:xfrm>
          <a:prstGeom prst="rect">
            <a:avLst/>
          </a:prstGeom>
          <a:ln>
            <a:noFill/>
          </a:ln>
          <a:effectLst>
            <a:outerShdw blurRad="292100" dist="139700" dir="2700000" algn="tl" rotWithShape="0">
              <a:srgbClr val="333333">
                <a:alpha val="65000"/>
              </a:srgbClr>
            </a:outerShdw>
          </a:effectLst>
        </p:spPr>
      </p:pic>
      <p:pic>
        <p:nvPicPr>
          <p:cNvPr id="11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116669" y="4159553"/>
            <a:ext cx="658003" cy="2288417"/>
          </a:xfrm>
          <a:prstGeom prst="rect">
            <a:avLst/>
          </a:prstGeom>
          <a:ln>
            <a:noFill/>
          </a:ln>
          <a:effectLst>
            <a:outerShdw blurRad="292100" dist="139700" dir="2700000" algn="tl" rotWithShape="0">
              <a:srgbClr val="333333">
                <a:alpha val="65000"/>
              </a:srgbClr>
            </a:outerShdw>
          </a:effectLst>
        </p:spPr>
      </p:pic>
      <p:pic>
        <p:nvPicPr>
          <p:cNvPr id="11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28472" y="4058917"/>
            <a:ext cx="658003" cy="2288417"/>
          </a:xfrm>
          <a:prstGeom prst="rect">
            <a:avLst/>
          </a:prstGeom>
          <a:ln>
            <a:noFill/>
          </a:ln>
          <a:effectLst>
            <a:outerShdw blurRad="292100" dist="139700" dir="2700000" algn="tl" rotWithShape="0">
              <a:srgbClr val="333333">
                <a:alpha val="65000"/>
              </a:srgbClr>
            </a:outerShdw>
          </a:effectLst>
        </p:spPr>
      </p:pic>
      <p:pic>
        <p:nvPicPr>
          <p:cNvPr id="119"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566199" y="3667636"/>
            <a:ext cx="658003" cy="2288417"/>
          </a:xfrm>
          <a:prstGeom prst="rect">
            <a:avLst/>
          </a:prstGeom>
          <a:ln>
            <a:noFill/>
          </a:ln>
          <a:effectLst>
            <a:outerShdw blurRad="292100" dist="139700" dir="2700000" algn="tl" rotWithShape="0">
              <a:srgbClr val="333333">
                <a:alpha val="65000"/>
              </a:srgbClr>
            </a:outerShdw>
          </a:effectLst>
        </p:spPr>
      </p:pic>
      <p:pic>
        <p:nvPicPr>
          <p:cNvPr id="121"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086308" y="3410675"/>
            <a:ext cx="658003" cy="2288417"/>
          </a:xfrm>
          <a:prstGeom prst="rect">
            <a:avLst/>
          </a:prstGeom>
          <a:ln>
            <a:noFill/>
          </a:ln>
          <a:effectLst>
            <a:outerShdw blurRad="292100" dist="139700" dir="2700000" algn="tl" rotWithShape="0">
              <a:srgbClr val="333333">
                <a:alpha val="65000"/>
              </a:srgbClr>
            </a:outerShdw>
          </a:effectLst>
        </p:spPr>
      </p:pic>
      <p:pic>
        <p:nvPicPr>
          <p:cNvPr id="122"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639869" y="3463029"/>
            <a:ext cx="658003" cy="2288417"/>
          </a:xfrm>
          <a:prstGeom prst="rect">
            <a:avLst/>
          </a:prstGeom>
          <a:ln>
            <a:noFill/>
          </a:ln>
          <a:effectLst>
            <a:outerShdw blurRad="292100" dist="139700" dir="2700000" algn="tl" rotWithShape="0">
              <a:srgbClr val="333333">
                <a:alpha val="65000"/>
              </a:srgbClr>
            </a:outerShdw>
          </a:effectLst>
        </p:spPr>
      </p:pic>
      <p:pic>
        <p:nvPicPr>
          <p:cNvPr id="123"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935145" y="3534946"/>
            <a:ext cx="658003" cy="2288417"/>
          </a:xfrm>
          <a:prstGeom prst="rect">
            <a:avLst/>
          </a:prstGeom>
          <a:ln>
            <a:noFill/>
          </a:ln>
          <a:effectLst>
            <a:outerShdw blurRad="292100" dist="139700" dir="2700000" algn="tl" rotWithShape="0">
              <a:srgbClr val="333333">
                <a:alpha val="65000"/>
              </a:srgbClr>
            </a:outerShdw>
          </a:effectLst>
        </p:spPr>
      </p:pic>
      <p:pic>
        <p:nvPicPr>
          <p:cNvPr id="124"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4808596" y="3234191"/>
            <a:ext cx="1249727" cy="1337202"/>
          </a:xfrm>
          <a:prstGeom prst="rect">
            <a:avLst/>
          </a:prstGeom>
        </p:spPr>
      </p:pic>
      <p:pic>
        <p:nvPicPr>
          <p:cNvPr id="12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6689714" y="3339745"/>
            <a:ext cx="1249727" cy="1337202"/>
          </a:xfrm>
          <a:prstGeom prst="rect">
            <a:avLst/>
          </a:prstGeom>
        </p:spPr>
      </p:pic>
      <p:pic>
        <p:nvPicPr>
          <p:cNvPr id="126"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78804">
            <a:off x="805150" y="1940930"/>
            <a:ext cx="1249727" cy="1337202"/>
          </a:xfrm>
          <a:prstGeom prst="rect">
            <a:avLst/>
          </a:prstGeom>
        </p:spPr>
      </p:pic>
      <p:sp>
        <p:nvSpPr>
          <p:cNvPr id="12" name="TextBox 11"/>
          <p:cNvSpPr txBox="1"/>
          <p:nvPr/>
        </p:nvSpPr>
        <p:spPr>
          <a:xfrm>
            <a:off x="5273207" y="3802631"/>
            <a:ext cx="312906" cy="369332"/>
          </a:xfrm>
          <a:prstGeom prst="rect">
            <a:avLst/>
          </a:prstGeom>
          <a:noFill/>
        </p:spPr>
        <p:txBody>
          <a:bodyPr wrap="none" rtlCol="0">
            <a:spAutoFit/>
          </a:bodyPr>
          <a:lstStyle/>
          <a:p>
            <a:r>
              <a:rPr lang="en-US" dirty="0">
                <a:solidFill>
                  <a:srgbClr val="C00000"/>
                </a:solidFill>
              </a:rPr>
              <a:t>1</a:t>
            </a:r>
          </a:p>
        </p:txBody>
      </p:sp>
      <p:sp>
        <p:nvSpPr>
          <p:cNvPr id="127" name="TextBox 126"/>
          <p:cNvSpPr txBox="1"/>
          <p:nvPr/>
        </p:nvSpPr>
        <p:spPr>
          <a:xfrm>
            <a:off x="5803085" y="3874251"/>
            <a:ext cx="312906" cy="369332"/>
          </a:xfrm>
          <a:prstGeom prst="rect">
            <a:avLst/>
          </a:prstGeom>
          <a:noFill/>
        </p:spPr>
        <p:txBody>
          <a:bodyPr wrap="none" rtlCol="0">
            <a:spAutoFit/>
          </a:bodyPr>
          <a:lstStyle/>
          <a:p>
            <a:r>
              <a:rPr lang="en-US" dirty="0">
                <a:solidFill>
                  <a:srgbClr val="C00000"/>
                </a:solidFill>
              </a:rPr>
              <a:t>2</a:t>
            </a:r>
          </a:p>
        </p:txBody>
      </p:sp>
      <p:sp>
        <p:nvSpPr>
          <p:cNvPr id="128" name="TextBox 127"/>
          <p:cNvSpPr txBox="1"/>
          <p:nvPr/>
        </p:nvSpPr>
        <p:spPr>
          <a:xfrm>
            <a:off x="6401975" y="3937308"/>
            <a:ext cx="312906" cy="369332"/>
          </a:xfrm>
          <a:prstGeom prst="rect">
            <a:avLst/>
          </a:prstGeom>
          <a:noFill/>
        </p:spPr>
        <p:txBody>
          <a:bodyPr wrap="none" rtlCol="0">
            <a:spAutoFit/>
          </a:bodyPr>
          <a:lstStyle/>
          <a:p>
            <a:r>
              <a:rPr lang="en-US" dirty="0">
                <a:solidFill>
                  <a:srgbClr val="C00000"/>
                </a:solidFill>
              </a:rPr>
              <a:t>4</a:t>
            </a:r>
          </a:p>
        </p:txBody>
      </p:sp>
      <p:sp>
        <p:nvSpPr>
          <p:cNvPr id="129" name="TextBox 128"/>
          <p:cNvSpPr txBox="1"/>
          <p:nvPr/>
        </p:nvSpPr>
        <p:spPr>
          <a:xfrm>
            <a:off x="7120485" y="3911686"/>
            <a:ext cx="312906" cy="369332"/>
          </a:xfrm>
          <a:prstGeom prst="rect">
            <a:avLst/>
          </a:prstGeom>
          <a:noFill/>
        </p:spPr>
        <p:txBody>
          <a:bodyPr wrap="none" rtlCol="0">
            <a:spAutoFit/>
          </a:bodyPr>
          <a:lstStyle/>
          <a:p>
            <a:r>
              <a:rPr lang="en-US" dirty="0">
                <a:solidFill>
                  <a:srgbClr val="C00000"/>
                </a:solidFill>
              </a:rPr>
              <a:t>5</a:t>
            </a:r>
          </a:p>
        </p:txBody>
      </p:sp>
      <p:sp>
        <p:nvSpPr>
          <p:cNvPr id="130" name="TextBox 129"/>
          <p:cNvSpPr txBox="1"/>
          <p:nvPr/>
        </p:nvSpPr>
        <p:spPr>
          <a:xfrm>
            <a:off x="237444" y="4514904"/>
            <a:ext cx="441146" cy="369332"/>
          </a:xfrm>
          <a:prstGeom prst="rect">
            <a:avLst/>
          </a:prstGeom>
          <a:noFill/>
        </p:spPr>
        <p:txBody>
          <a:bodyPr wrap="none" rtlCol="0">
            <a:spAutoFit/>
          </a:bodyPr>
          <a:lstStyle/>
          <a:p>
            <a:r>
              <a:rPr lang="en-US" dirty="0">
                <a:solidFill>
                  <a:srgbClr val="C00000"/>
                </a:solidFill>
              </a:rPr>
              <a:t>10</a:t>
            </a:r>
          </a:p>
        </p:txBody>
      </p:sp>
      <p:sp>
        <p:nvSpPr>
          <p:cNvPr id="131" name="TextBox 130"/>
          <p:cNvSpPr txBox="1"/>
          <p:nvPr/>
        </p:nvSpPr>
        <p:spPr>
          <a:xfrm>
            <a:off x="736630" y="3903220"/>
            <a:ext cx="441146" cy="369332"/>
          </a:xfrm>
          <a:prstGeom prst="rect">
            <a:avLst/>
          </a:prstGeom>
          <a:noFill/>
        </p:spPr>
        <p:txBody>
          <a:bodyPr wrap="none" rtlCol="0">
            <a:spAutoFit/>
          </a:bodyPr>
          <a:lstStyle/>
          <a:p>
            <a:r>
              <a:rPr lang="en-US" dirty="0">
                <a:solidFill>
                  <a:srgbClr val="C00000"/>
                </a:solidFill>
              </a:rPr>
              <a:t>11</a:t>
            </a:r>
          </a:p>
        </p:txBody>
      </p:sp>
      <p:sp>
        <p:nvSpPr>
          <p:cNvPr id="132" name="TextBox 131"/>
          <p:cNvSpPr txBox="1"/>
          <p:nvPr/>
        </p:nvSpPr>
        <p:spPr>
          <a:xfrm>
            <a:off x="1196911" y="4192185"/>
            <a:ext cx="441146" cy="369332"/>
          </a:xfrm>
          <a:prstGeom prst="rect">
            <a:avLst/>
          </a:prstGeom>
          <a:noFill/>
        </p:spPr>
        <p:txBody>
          <a:bodyPr wrap="none" rtlCol="0">
            <a:spAutoFit/>
          </a:bodyPr>
          <a:lstStyle/>
          <a:p>
            <a:r>
              <a:rPr lang="en-US" dirty="0">
                <a:solidFill>
                  <a:srgbClr val="C00000"/>
                </a:solidFill>
              </a:rPr>
              <a:t>12</a:t>
            </a:r>
          </a:p>
        </p:txBody>
      </p:sp>
      <p:sp>
        <p:nvSpPr>
          <p:cNvPr id="133" name="TextBox 132"/>
          <p:cNvSpPr txBox="1"/>
          <p:nvPr/>
        </p:nvSpPr>
        <p:spPr>
          <a:xfrm rot="163419">
            <a:off x="1753943" y="3932281"/>
            <a:ext cx="441146" cy="369332"/>
          </a:xfrm>
          <a:prstGeom prst="rect">
            <a:avLst/>
          </a:prstGeom>
          <a:noFill/>
        </p:spPr>
        <p:txBody>
          <a:bodyPr wrap="none" rtlCol="0">
            <a:spAutoFit/>
          </a:bodyPr>
          <a:lstStyle/>
          <a:p>
            <a:r>
              <a:rPr lang="en-US" dirty="0">
                <a:solidFill>
                  <a:srgbClr val="C00000"/>
                </a:solidFill>
              </a:rPr>
              <a:t>13</a:t>
            </a:r>
          </a:p>
        </p:txBody>
      </p:sp>
      <p:sp>
        <p:nvSpPr>
          <p:cNvPr id="134" name="TextBox 133"/>
          <p:cNvSpPr txBox="1"/>
          <p:nvPr/>
        </p:nvSpPr>
        <p:spPr>
          <a:xfrm>
            <a:off x="2213965" y="4514904"/>
            <a:ext cx="441146" cy="369332"/>
          </a:xfrm>
          <a:prstGeom prst="rect">
            <a:avLst/>
          </a:prstGeom>
          <a:noFill/>
        </p:spPr>
        <p:txBody>
          <a:bodyPr wrap="none" rtlCol="0">
            <a:spAutoFit/>
          </a:bodyPr>
          <a:lstStyle/>
          <a:p>
            <a:r>
              <a:rPr lang="en-US" dirty="0">
                <a:solidFill>
                  <a:srgbClr val="C00000"/>
                </a:solidFill>
              </a:rPr>
              <a:t>14</a:t>
            </a:r>
          </a:p>
        </p:txBody>
      </p:sp>
      <p:sp>
        <p:nvSpPr>
          <p:cNvPr id="135" name="TextBox 134"/>
          <p:cNvSpPr txBox="1"/>
          <p:nvPr/>
        </p:nvSpPr>
        <p:spPr>
          <a:xfrm>
            <a:off x="2666081" y="4091403"/>
            <a:ext cx="441146" cy="369332"/>
          </a:xfrm>
          <a:prstGeom prst="rect">
            <a:avLst/>
          </a:prstGeom>
          <a:noFill/>
        </p:spPr>
        <p:txBody>
          <a:bodyPr wrap="none" rtlCol="0">
            <a:spAutoFit/>
          </a:bodyPr>
          <a:lstStyle/>
          <a:p>
            <a:r>
              <a:rPr lang="en-US" dirty="0">
                <a:solidFill>
                  <a:srgbClr val="C00000"/>
                </a:solidFill>
              </a:rPr>
              <a:t>15</a:t>
            </a:r>
          </a:p>
        </p:txBody>
      </p:sp>
      <p:sp>
        <p:nvSpPr>
          <p:cNvPr id="42" name="TextBox 41"/>
          <p:cNvSpPr txBox="1"/>
          <p:nvPr/>
        </p:nvSpPr>
        <p:spPr>
          <a:xfrm rot="1860066">
            <a:off x="1261032" y="2456241"/>
            <a:ext cx="312906" cy="369332"/>
          </a:xfrm>
          <a:prstGeom prst="rect">
            <a:avLst/>
          </a:prstGeom>
          <a:noFill/>
        </p:spPr>
        <p:txBody>
          <a:bodyPr wrap="none" rtlCol="0">
            <a:spAutoFit/>
          </a:bodyPr>
          <a:lstStyle/>
          <a:p>
            <a:r>
              <a:rPr lang="en-US" dirty="0">
                <a:solidFill>
                  <a:srgbClr val="C00000"/>
                </a:solidFill>
              </a:rPr>
              <a:t>2</a:t>
            </a:r>
          </a:p>
        </p:txBody>
      </p:sp>
      <p:pic>
        <p:nvPicPr>
          <p:cNvPr id="43" name="Picture 4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221" flipH="1">
            <a:off x="905098" y="3442336"/>
            <a:ext cx="189148" cy="265739"/>
          </a:xfrm>
          <a:prstGeom prst="rect">
            <a:avLst/>
          </a:prstGeom>
        </p:spPr>
      </p:pic>
    </p:spTree>
    <p:extLst>
      <p:ext uri="{BB962C8B-B14F-4D97-AF65-F5344CB8AC3E}">
        <p14:creationId xmlns:p14="http://schemas.microsoft.com/office/powerpoint/2010/main" val="208342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a:xfrm>
            <a:off x="0" y="3544424"/>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p:cNvPicPr>
            <a:picLocks noChangeAspect="1"/>
          </p:cNvPicPr>
          <p:nvPr/>
        </p:nvPicPr>
        <p:blipFill>
          <a:blip r:embed="rId3">
            <a:extLst>
              <a:ext uri="{BEBA8EAE-BF5A-486C-A8C5-ECC9F3942E4B}">
                <a14:imgProps xmlns:a14="http://schemas.microsoft.com/office/drawing/2010/main">
                  <a14:imgLayer r:embed="rId4">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4043724" y="3862112"/>
            <a:ext cx="7376522" cy="2621956"/>
          </a:xfrm>
          <a:prstGeom prst="rect">
            <a:avLst/>
          </a:prstGeom>
        </p:spPr>
      </p:pic>
      <p:pic>
        <p:nvPicPr>
          <p:cNvPr id="5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782462" y="3561289"/>
            <a:ext cx="792698" cy="2330685"/>
          </a:xfrm>
          <a:prstGeom prst="rect">
            <a:avLst/>
          </a:prstGeom>
          <a:noFill/>
        </p:spPr>
      </p:pic>
      <p:pic>
        <p:nvPicPr>
          <p:cNvPr id="5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715640" y="3565917"/>
            <a:ext cx="658003" cy="2288417"/>
          </a:xfrm>
          <a:prstGeom prst="rect">
            <a:avLst/>
          </a:prstGeom>
          <a:ln>
            <a:noFill/>
          </a:ln>
          <a:effectLst>
            <a:outerShdw blurRad="292100" dist="139700" dir="2700000" algn="tl" rotWithShape="0">
              <a:srgbClr val="333333">
                <a:alpha val="65000"/>
              </a:srgbClr>
            </a:outerShdw>
          </a:effectLst>
        </p:spPr>
      </p:pic>
      <p:cxnSp>
        <p:nvCxnSpPr>
          <p:cNvPr id="61" name="Straight Connector 60"/>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6" name="Text Placeholder 3"/>
          <p:cNvSpPr txBox="1">
            <a:spLocks/>
          </p:cNvSpPr>
          <p:nvPr/>
        </p:nvSpPr>
        <p:spPr>
          <a:xfrm>
            <a:off x="8000378" y="3946536"/>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6</a:t>
            </a:r>
          </a:p>
        </p:txBody>
      </p:sp>
      <p:pic>
        <p:nvPicPr>
          <p:cNvPr id="8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9165692" y="3506988"/>
            <a:ext cx="754003" cy="2449065"/>
          </a:xfrm>
          <a:prstGeom prst="rect">
            <a:avLst/>
          </a:prstGeom>
          <a:ln>
            <a:noFill/>
          </a:ln>
          <a:effectLst>
            <a:outerShdw blurRad="292100" dist="139700" dir="2700000" algn="tl" rotWithShape="0">
              <a:srgbClr val="333333">
                <a:alpha val="65000"/>
              </a:srgbClr>
            </a:outerShdw>
          </a:effectLst>
        </p:spPr>
      </p:pic>
      <p:sp>
        <p:nvSpPr>
          <p:cNvPr id="90" name="Text Placeholder 3"/>
          <p:cNvSpPr txBox="1">
            <a:spLocks/>
          </p:cNvSpPr>
          <p:nvPr/>
        </p:nvSpPr>
        <p:spPr>
          <a:xfrm>
            <a:off x="9375725" y="3969053"/>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9</a:t>
            </a:r>
          </a:p>
        </p:txBody>
      </p:sp>
      <p:sp>
        <p:nvSpPr>
          <p:cNvPr id="92" name="Text Placeholder 3"/>
          <p:cNvSpPr txBox="1">
            <a:spLocks/>
          </p:cNvSpPr>
          <p:nvPr/>
        </p:nvSpPr>
        <p:spPr>
          <a:xfrm>
            <a:off x="6392071"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sz="1800" dirty="0">
              <a:solidFill>
                <a:srgbClr val="C00000"/>
              </a:solidFill>
            </a:endParaRPr>
          </a:p>
        </p:txBody>
      </p:sp>
      <p:pic>
        <p:nvPicPr>
          <p:cNvPr id="10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7566069" y="3365031"/>
            <a:ext cx="1249727" cy="1337202"/>
          </a:xfrm>
          <a:prstGeom prst="rect">
            <a:avLst/>
          </a:prstGeom>
        </p:spPr>
      </p:pic>
      <p:pic>
        <p:nvPicPr>
          <p:cNvPr id="108"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8937309" y="3350963"/>
            <a:ext cx="1249727" cy="1337202"/>
          </a:xfrm>
          <a:prstGeom prst="rect">
            <a:avLst/>
          </a:prstGeom>
        </p:spPr>
      </p:pic>
      <p:sp>
        <p:nvSpPr>
          <p:cNvPr id="6" name="Content Placeholder 5"/>
          <p:cNvSpPr>
            <a:spLocks noGrp="1"/>
          </p:cNvSpPr>
          <p:nvPr>
            <p:ph sz="half" idx="2"/>
          </p:nvPr>
        </p:nvSpPr>
        <p:spPr>
          <a:xfrm>
            <a:off x="3364350" y="387036"/>
            <a:ext cx="7011852" cy="1480850"/>
          </a:xfrm>
        </p:spPr>
        <p:txBody>
          <a:bodyPr>
            <a:noAutofit/>
          </a:bodyPr>
          <a:lstStyle/>
          <a:p>
            <a:r>
              <a:rPr lang="en-US" sz="2800" dirty="0">
                <a:solidFill>
                  <a:schemeClr val="bg1"/>
                </a:solidFill>
              </a:rPr>
              <a:t>Transfer 10 drops of liquid from test tube 4 into test tube 12.</a:t>
            </a:r>
          </a:p>
        </p:txBody>
      </p:sp>
      <p:pic>
        <p:nvPicPr>
          <p:cNvPr id="114"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658427" y="3560189"/>
            <a:ext cx="658003" cy="2288417"/>
          </a:xfrm>
          <a:prstGeom prst="rect">
            <a:avLst/>
          </a:prstGeom>
          <a:ln>
            <a:noFill/>
          </a:ln>
          <a:effectLst>
            <a:outerShdw blurRad="292100" dist="139700" dir="2700000" algn="tl" rotWithShape="0">
              <a:srgbClr val="333333">
                <a:alpha val="65000"/>
              </a:srgbClr>
            </a:outerShdw>
          </a:effectLst>
        </p:spPr>
      </p:pic>
      <p:pic>
        <p:nvPicPr>
          <p:cNvPr id="115"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105302" y="3804353"/>
            <a:ext cx="658003" cy="2288417"/>
          </a:xfrm>
          <a:prstGeom prst="rect">
            <a:avLst/>
          </a:prstGeom>
          <a:ln>
            <a:noFill/>
          </a:ln>
          <a:effectLst>
            <a:outerShdw blurRad="292100" dist="139700" dir="2700000" algn="tl" rotWithShape="0">
              <a:srgbClr val="333333">
                <a:alpha val="65000"/>
              </a:srgbClr>
            </a:outerShdw>
          </a:effectLst>
        </p:spPr>
      </p:pic>
      <p:pic>
        <p:nvPicPr>
          <p:cNvPr id="11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32506" y="3479593"/>
            <a:ext cx="658003" cy="2288417"/>
          </a:xfrm>
          <a:prstGeom prst="rect">
            <a:avLst/>
          </a:prstGeom>
          <a:ln>
            <a:noFill/>
          </a:ln>
          <a:effectLst>
            <a:outerShdw blurRad="292100" dist="139700" dir="2700000" algn="tl" rotWithShape="0">
              <a:srgbClr val="333333">
                <a:alpha val="65000"/>
              </a:srgbClr>
            </a:outerShdw>
          </a:effectLst>
        </p:spPr>
      </p:pic>
      <p:pic>
        <p:nvPicPr>
          <p:cNvPr id="11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116669" y="4159553"/>
            <a:ext cx="658003" cy="2288417"/>
          </a:xfrm>
          <a:prstGeom prst="rect">
            <a:avLst/>
          </a:prstGeom>
          <a:ln>
            <a:noFill/>
          </a:ln>
          <a:effectLst>
            <a:outerShdw blurRad="292100" dist="139700" dir="2700000" algn="tl" rotWithShape="0">
              <a:srgbClr val="333333">
                <a:alpha val="65000"/>
              </a:srgbClr>
            </a:outerShdw>
          </a:effectLst>
        </p:spPr>
      </p:pic>
      <p:pic>
        <p:nvPicPr>
          <p:cNvPr id="11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28472" y="4058917"/>
            <a:ext cx="658003" cy="2288417"/>
          </a:xfrm>
          <a:prstGeom prst="rect">
            <a:avLst/>
          </a:prstGeom>
          <a:ln>
            <a:noFill/>
          </a:ln>
          <a:effectLst>
            <a:outerShdw blurRad="292100" dist="139700" dir="2700000" algn="tl" rotWithShape="0">
              <a:srgbClr val="333333">
                <a:alpha val="65000"/>
              </a:srgbClr>
            </a:outerShdw>
          </a:effectLst>
        </p:spPr>
      </p:pic>
      <p:pic>
        <p:nvPicPr>
          <p:cNvPr id="119"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566199" y="3667636"/>
            <a:ext cx="658003" cy="2288417"/>
          </a:xfrm>
          <a:prstGeom prst="rect">
            <a:avLst/>
          </a:prstGeom>
          <a:ln>
            <a:noFill/>
          </a:ln>
          <a:effectLst>
            <a:outerShdw blurRad="292100" dist="139700" dir="2700000" algn="tl" rotWithShape="0">
              <a:srgbClr val="333333">
                <a:alpha val="65000"/>
              </a:srgbClr>
            </a:outerShdw>
          </a:effectLst>
        </p:spPr>
      </p:pic>
      <p:pic>
        <p:nvPicPr>
          <p:cNvPr id="121"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086308" y="3410675"/>
            <a:ext cx="658003" cy="2288417"/>
          </a:xfrm>
          <a:prstGeom prst="rect">
            <a:avLst/>
          </a:prstGeom>
          <a:ln>
            <a:noFill/>
          </a:ln>
          <a:effectLst>
            <a:outerShdw blurRad="292100" dist="139700" dir="2700000" algn="tl" rotWithShape="0">
              <a:srgbClr val="333333">
                <a:alpha val="65000"/>
              </a:srgbClr>
            </a:outerShdw>
          </a:effectLst>
        </p:spPr>
      </p:pic>
      <p:pic>
        <p:nvPicPr>
          <p:cNvPr id="122"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304345" y="3531730"/>
            <a:ext cx="658003" cy="2288417"/>
          </a:xfrm>
          <a:prstGeom prst="rect">
            <a:avLst/>
          </a:prstGeom>
          <a:ln>
            <a:noFill/>
          </a:ln>
          <a:effectLst>
            <a:outerShdw blurRad="292100" dist="139700" dir="2700000" algn="tl" rotWithShape="0">
              <a:srgbClr val="333333">
                <a:alpha val="65000"/>
              </a:srgbClr>
            </a:outerShdw>
          </a:effectLst>
        </p:spPr>
      </p:pic>
      <p:pic>
        <p:nvPicPr>
          <p:cNvPr id="123"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935145" y="3534946"/>
            <a:ext cx="658003" cy="2288417"/>
          </a:xfrm>
          <a:prstGeom prst="rect">
            <a:avLst/>
          </a:prstGeom>
          <a:ln>
            <a:noFill/>
          </a:ln>
          <a:effectLst>
            <a:outerShdw blurRad="292100" dist="139700" dir="2700000" algn="tl" rotWithShape="0">
              <a:srgbClr val="333333">
                <a:alpha val="65000"/>
              </a:srgbClr>
            </a:outerShdw>
          </a:effectLst>
        </p:spPr>
      </p:pic>
      <p:pic>
        <p:nvPicPr>
          <p:cNvPr id="124"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4808596" y="3234191"/>
            <a:ext cx="1249727" cy="1337202"/>
          </a:xfrm>
          <a:prstGeom prst="rect">
            <a:avLst/>
          </a:prstGeom>
        </p:spPr>
      </p:pic>
      <p:pic>
        <p:nvPicPr>
          <p:cNvPr id="12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6689714" y="3339745"/>
            <a:ext cx="1249727" cy="1337202"/>
          </a:xfrm>
          <a:prstGeom prst="rect">
            <a:avLst/>
          </a:prstGeom>
        </p:spPr>
      </p:pic>
      <p:pic>
        <p:nvPicPr>
          <p:cNvPr id="126"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78804">
            <a:off x="1252423" y="2120169"/>
            <a:ext cx="1249727" cy="1337202"/>
          </a:xfrm>
          <a:prstGeom prst="rect">
            <a:avLst/>
          </a:prstGeom>
        </p:spPr>
      </p:pic>
      <p:sp>
        <p:nvSpPr>
          <p:cNvPr id="12" name="TextBox 11"/>
          <p:cNvSpPr txBox="1"/>
          <p:nvPr/>
        </p:nvSpPr>
        <p:spPr>
          <a:xfrm>
            <a:off x="5273207" y="3802631"/>
            <a:ext cx="312906" cy="369332"/>
          </a:xfrm>
          <a:prstGeom prst="rect">
            <a:avLst/>
          </a:prstGeom>
          <a:noFill/>
        </p:spPr>
        <p:txBody>
          <a:bodyPr wrap="none" rtlCol="0">
            <a:spAutoFit/>
          </a:bodyPr>
          <a:lstStyle/>
          <a:p>
            <a:r>
              <a:rPr lang="en-US" dirty="0">
                <a:solidFill>
                  <a:srgbClr val="C00000"/>
                </a:solidFill>
              </a:rPr>
              <a:t>1</a:t>
            </a:r>
          </a:p>
        </p:txBody>
      </p:sp>
      <p:sp>
        <p:nvSpPr>
          <p:cNvPr id="127" name="TextBox 126"/>
          <p:cNvSpPr txBox="1"/>
          <p:nvPr/>
        </p:nvSpPr>
        <p:spPr>
          <a:xfrm>
            <a:off x="5870105" y="3874936"/>
            <a:ext cx="312906" cy="369332"/>
          </a:xfrm>
          <a:prstGeom prst="rect">
            <a:avLst/>
          </a:prstGeom>
          <a:noFill/>
        </p:spPr>
        <p:txBody>
          <a:bodyPr wrap="none" rtlCol="0">
            <a:spAutoFit/>
          </a:bodyPr>
          <a:lstStyle/>
          <a:p>
            <a:r>
              <a:rPr lang="en-US" dirty="0">
                <a:solidFill>
                  <a:srgbClr val="C00000"/>
                </a:solidFill>
              </a:rPr>
              <a:t>2</a:t>
            </a:r>
          </a:p>
        </p:txBody>
      </p:sp>
      <p:sp>
        <p:nvSpPr>
          <p:cNvPr id="128" name="TextBox 127"/>
          <p:cNvSpPr txBox="1"/>
          <p:nvPr/>
        </p:nvSpPr>
        <p:spPr>
          <a:xfrm>
            <a:off x="6487447" y="3910707"/>
            <a:ext cx="312906" cy="369332"/>
          </a:xfrm>
          <a:prstGeom prst="rect">
            <a:avLst/>
          </a:prstGeom>
          <a:noFill/>
        </p:spPr>
        <p:txBody>
          <a:bodyPr wrap="none" rtlCol="0">
            <a:spAutoFit/>
          </a:bodyPr>
          <a:lstStyle/>
          <a:p>
            <a:r>
              <a:rPr lang="en-US" dirty="0">
                <a:solidFill>
                  <a:srgbClr val="C00000"/>
                </a:solidFill>
              </a:rPr>
              <a:t>4</a:t>
            </a:r>
          </a:p>
        </p:txBody>
      </p:sp>
      <p:sp>
        <p:nvSpPr>
          <p:cNvPr id="129" name="TextBox 128"/>
          <p:cNvSpPr txBox="1"/>
          <p:nvPr/>
        </p:nvSpPr>
        <p:spPr>
          <a:xfrm>
            <a:off x="7120485" y="3911686"/>
            <a:ext cx="312906" cy="369332"/>
          </a:xfrm>
          <a:prstGeom prst="rect">
            <a:avLst/>
          </a:prstGeom>
          <a:noFill/>
        </p:spPr>
        <p:txBody>
          <a:bodyPr wrap="none" rtlCol="0">
            <a:spAutoFit/>
          </a:bodyPr>
          <a:lstStyle/>
          <a:p>
            <a:r>
              <a:rPr lang="en-US" dirty="0">
                <a:solidFill>
                  <a:srgbClr val="C00000"/>
                </a:solidFill>
              </a:rPr>
              <a:t>5</a:t>
            </a:r>
          </a:p>
        </p:txBody>
      </p:sp>
      <p:sp>
        <p:nvSpPr>
          <p:cNvPr id="130" name="TextBox 129"/>
          <p:cNvSpPr txBox="1"/>
          <p:nvPr/>
        </p:nvSpPr>
        <p:spPr>
          <a:xfrm>
            <a:off x="237444" y="4514904"/>
            <a:ext cx="441146" cy="369332"/>
          </a:xfrm>
          <a:prstGeom prst="rect">
            <a:avLst/>
          </a:prstGeom>
          <a:noFill/>
        </p:spPr>
        <p:txBody>
          <a:bodyPr wrap="none" rtlCol="0">
            <a:spAutoFit/>
          </a:bodyPr>
          <a:lstStyle/>
          <a:p>
            <a:r>
              <a:rPr lang="en-US" dirty="0">
                <a:solidFill>
                  <a:srgbClr val="C00000"/>
                </a:solidFill>
              </a:rPr>
              <a:t>10</a:t>
            </a:r>
          </a:p>
        </p:txBody>
      </p:sp>
      <p:sp>
        <p:nvSpPr>
          <p:cNvPr id="131" name="TextBox 130"/>
          <p:cNvSpPr txBox="1"/>
          <p:nvPr/>
        </p:nvSpPr>
        <p:spPr>
          <a:xfrm>
            <a:off x="736630" y="3903220"/>
            <a:ext cx="441146" cy="369332"/>
          </a:xfrm>
          <a:prstGeom prst="rect">
            <a:avLst/>
          </a:prstGeom>
          <a:noFill/>
        </p:spPr>
        <p:txBody>
          <a:bodyPr wrap="none" rtlCol="0">
            <a:spAutoFit/>
          </a:bodyPr>
          <a:lstStyle/>
          <a:p>
            <a:r>
              <a:rPr lang="en-US" dirty="0">
                <a:solidFill>
                  <a:srgbClr val="C00000"/>
                </a:solidFill>
              </a:rPr>
              <a:t>11</a:t>
            </a:r>
          </a:p>
        </p:txBody>
      </p:sp>
      <p:sp>
        <p:nvSpPr>
          <p:cNvPr id="132" name="TextBox 131"/>
          <p:cNvSpPr txBox="1"/>
          <p:nvPr/>
        </p:nvSpPr>
        <p:spPr>
          <a:xfrm>
            <a:off x="1196911" y="4192185"/>
            <a:ext cx="441146" cy="369332"/>
          </a:xfrm>
          <a:prstGeom prst="rect">
            <a:avLst/>
          </a:prstGeom>
          <a:noFill/>
        </p:spPr>
        <p:txBody>
          <a:bodyPr wrap="none" rtlCol="0">
            <a:spAutoFit/>
          </a:bodyPr>
          <a:lstStyle/>
          <a:p>
            <a:r>
              <a:rPr lang="en-US" dirty="0">
                <a:solidFill>
                  <a:srgbClr val="C00000"/>
                </a:solidFill>
              </a:rPr>
              <a:t>12</a:t>
            </a:r>
          </a:p>
        </p:txBody>
      </p:sp>
      <p:sp>
        <p:nvSpPr>
          <p:cNvPr id="133" name="TextBox 132"/>
          <p:cNvSpPr txBox="1"/>
          <p:nvPr/>
        </p:nvSpPr>
        <p:spPr>
          <a:xfrm rot="163419">
            <a:off x="1753943" y="3932281"/>
            <a:ext cx="441146" cy="369332"/>
          </a:xfrm>
          <a:prstGeom prst="rect">
            <a:avLst/>
          </a:prstGeom>
          <a:noFill/>
        </p:spPr>
        <p:txBody>
          <a:bodyPr wrap="none" rtlCol="0">
            <a:spAutoFit/>
          </a:bodyPr>
          <a:lstStyle/>
          <a:p>
            <a:r>
              <a:rPr lang="en-US" dirty="0">
                <a:solidFill>
                  <a:srgbClr val="C00000"/>
                </a:solidFill>
              </a:rPr>
              <a:t>13</a:t>
            </a:r>
          </a:p>
        </p:txBody>
      </p:sp>
      <p:sp>
        <p:nvSpPr>
          <p:cNvPr id="134" name="TextBox 133"/>
          <p:cNvSpPr txBox="1"/>
          <p:nvPr/>
        </p:nvSpPr>
        <p:spPr>
          <a:xfrm>
            <a:off x="2213965" y="4514904"/>
            <a:ext cx="441146" cy="369332"/>
          </a:xfrm>
          <a:prstGeom prst="rect">
            <a:avLst/>
          </a:prstGeom>
          <a:noFill/>
        </p:spPr>
        <p:txBody>
          <a:bodyPr wrap="none" rtlCol="0">
            <a:spAutoFit/>
          </a:bodyPr>
          <a:lstStyle/>
          <a:p>
            <a:r>
              <a:rPr lang="en-US" dirty="0">
                <a:solidFill>
                  <a:srgbClr val="C00000"/>
                </a:solidFill>
              </a:rPr>
              <a:t>14</a:t>
            </a:r>
          </a:p>
        </p:txBody>
      </p:sp>
      <p:sp>
        <p:nvSpPr>
          <p:cNvPr id="135" name="TextBox 134"/>
          <p:cNvSpPr txBox="1"/>
          <p:nvPr/>
        </p:nvSpPr>
        <p:spPr>
          <a:xfrm>
            <a:off x="2666081" y="4091403"/>
            <a:ext cx="441146" cy="369332"/>
          </a:xfrm>
          <a:prstGeom prst="rect">
            <a:avLst/>
          </a:prstGeom>
          <a:noFill/>
        </p:spPr>
        <p:txBody>
          <a:bodyPr wrap="none" rtlCol="0">
            <a:spAutoFit/>
          </a:bodyPr>
          <a:lstStyle/>
          <a:p>
            <a:r>
              <a:rPr lang="en-US" dirty="0">
                <a:solidFill>
                  <a:srgbClr val="C00000"/>
                </a:solidFill>
              </a:rPr>
              <a:t>15</a:t>
            </a:r>
          </a:p>
        </p:txBody>
      </p:sp>
      <p:pic>
        <p:nvPicPr>
          <p:cNvPr id="43" name="Picture 4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221" flipH="1">
            <a:off x="1373880" y="3673118"/>
            <a:ext cx="189148" cy="265739"/>
          </a:xfrm>
          <a:prstGeom prst="rect">
            <a:avLst/>
          </a:prstGeom>
        </p:spPr>
      </p:pic>
      <p:pic>
        <p:nvPicPr>
          <p:cNvPr id="102"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5433947" y="3377183"/>
            <a:ext cx="1249727" cy="1337202"/>
          </a:xfrm>
          <a:prstGeom prst="rect">
            <a:avLst/>
          </a:prstGeom>
        </p:spPr>
      </p:pic>
      <p:sp>
        <p:nvSpPr>
          <p:cNvPr id="111" name="Rectangle 110"/>
          <p:cNvSpPr/>
          <p:nvPr/>
        </p:nvSpPr>
        <p:spPr>
          <a:xfrm rot="186080">
            <a:off x="4341006" y="4400761"/>
            <a:ext cx="5585440" cy="98380"/>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rot="1454440">
            <a:off x="1720451" y="2636603"/>
            <a:ext cx="312906" cy="369332"/>
          </a:xfrm>
          <a:prstGeom prst="rect">
            <a:avLst/>
          </a:prstGeom>
          <a:noFill/>
        </p:spPr>
        <p:txBody>
          <a:bodyPr wrap="none" rtlCol="0">
            <a:spAutoFit/>
          </a:bodyPr>
          <a:lstStyle/>
          <a:p>
            <a:r>
              <a:rPr lang="en-US" dirty="0">
                <a:solidFill>
                  <a:srgbClr val="C00000"/>
                </a:solidFill>
              </a:rPr>
              <a:t>4</a:t>
            </a:r>
          </a:p>
        </p:txBody>
      </p:sp>
    </p:spTree>
    <p:extLst>
      <p:ext uri="{BB962C8B-B14F-4D97-AF65-F5344CB8AC3E}">
        <p14:creationId xmlns:p14="http://schemas.microsoft.com/office/powerpoint/2010/main" val="327102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a:xfrm>
            <a:off x="0" y="3544424"/>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p:cNvPicPr>
            <a:picLocks noChangeAspect="1"/>
          </p:cNvPicPr>
          <p:nvPr/>
        </p:nvPicPr>
        <p:blipFill>
          <a:blip r:embed="rId3">
            <a:extLst>
              <a:ext uri="{BEBA8EAE-BF5A-486C-A8C5-ECC9F3942E4B}">
                <a14:imgProps xmlns:a14="http://schemas.microsoft.com/office/drawing/2010/main">
                  <a14:imgLayer r:embed="rId4">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4043724" y="3862112"/>
            <a:ext cx="7376522" cy="2621956"/>
          </a:xfrm>
          <a:prstGeom prst="rect">
            <a:avLst/>
          </a:prstGeom>
        </p:spPr>
      </p:pic>
      <p:pic>
        <p:nvPicPr>
          <p:cNvPr id="5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782462" y="3561289"/>
            <a:ext cx="792698" cy="2330685"/>
          </a:xfrm>
          <a:prstGeom prst="rect">
            <a:avLst/>
          </a:prstGeom>
          <a:noFill/>
        </p:spPr>
      </p:pic>
      <p:pic>
        <p:nvPicPr>
          <p:cNvPr id="5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715640" y="3565917"/>
            <a:ext cx="658003" cy="2288417"/>
          </a:xfrm>
          <a:prstGeom prst="rect">
            <a:avLst/>
          </a:prstGeom>
          <a:ln>
            <a:noFill/>
          </a:ln>
          <a:effectLst>
            <a:outerShdw blurRad="292100" dist="139700" dir="2700000" algn="tl" rotWithShape="0">
              <a:srgbClr val="333333">
                <a:alpha val="65000"/>
              </a:srgbClr>
            </a:outerShdw>
          </a:effectLst>
        </p:spPr>
      </p:pic>
      <p:cxnSp>
        <p:nvCxnSpPr>
          <p:cNvPr id="61" name="Straight Connector 60"/>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6" name="Text Placeholder 3"/>
          <p:cNvSpPr txBox="1">
            <a:spLocks/>
          </p:cNvSpPr>
          <p:nvPr/>
        </p:nvSpPr>
        <p:spPr>
          <a:xfrm>
            <a:off x="8000378" y="3946536"/>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6</a:t>
            </a:r>
          </a:p>
        </p:txBody>
      </p:sp>
      <p:pic>
        <p:nvPicPr>
          <p:cNvPr id="8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9165692" y="3506988"/>
            <a:ext cx="754003" cy="2449065"/>
          </a:xfrm>
          <a:prstGeom prst="rect">
            <a:avLst/>
          </a:prstGeom>
          <a:ln>
            <a:noFill/>
          </a:ln>
          <a:effectLst>
            <a:outerShdw blurRad="292100" dist="139700" dir="2700000" algn="tl" rotWithShape="0">
              <a:srgbClr val="333333">
                <a:alpha val="65000"/>
              </a:srgbClr>
            </a:outerShdw>
          </a:effectLst>
        </p:spPr>
      </p:pic>
      <p:sp>
        <p:nvSpPr>
          <p:cNvPr id="90" name="Text Placeholder 3"/>
          <p:cNvSpPr txBox="1">
            <a:spLocks/>
          </p:cNvSpPr>
          <p:nvPr/>
        </p:nvSpPr>
        <p:spPr>
          <a:xfrm>
            <a:off x="9375725" y="3969053"/>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9</a:t>
            </a:r>
          </a:p>
        </p:txBody>
      </p:sp>
      <p:sp>
        <p:nvSpPr>
          <p:cNvPr id="92" name="Text Placeholder 3"/>
          <p:cNvSpPr txBox="1">
            <a:spLocks/>
          </p:cNvSpPr>
          <p:nvPr/>
        </p:nvSpPr>
        <p:spPr>
          <a:xfrm>
            <a:off x="6392071"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sz="1800" dirty="0">
              <a:solidFill>
                <a:srgbClr val="C00000"/>
              </a:solidFill>
            </a:endParaRPr>
          </a:p>
        </p:txBody>
      </p:sp>
      <p:pic>
        <p:nvPicPr>
          <p:cNvPr id="10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7566069" y="3365031"/>
            <a:ext cx="1249727" cy="1337202"/>
          </a:xfrm>
          <a:prstGeom prst="rect">
            <a:avLst/>
          </a:prstGeom>
        </p:spPr>
      </p:pic>
      <p:pic>
        <p:nvPicPr>
          <p:cNvPr id="108"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8937309" y="3350963"/>
            <a:ext cx="1249727" cy="1337202"/>
          </a:xfrm>
          <a:prstGeom prst="rect">
            <a:avLst/>
          </a:prstGeom>
        </p:spPr>
      </p:pic>
      <p:sp>
        <p:nvSpPr>
          <p:cNvPr id="6" name="Content Placeholder 5"/>
          <p:cNvSpPr>
            <a:spLocks noGrp="1"/>
          </p:cNvSpPr>
          <p:nvPr>
            <p:ph sz="half" idx="2"/>
          </p:nvPr>
        </p:nvSpPr>
        <p:spPr>
          <a:xfrm>
            <a:off x="3364350" y="387036"/>
            <a:ext cx="7011852" cy="1480850"/>
          </a:xfrm>
        </p:spPr>
        <p:txBody>
          <a:bodyPr>
            <a:noAutofit/>
          </a:bodyPr>
          <a:lstStyle/>
          <a:p>
            <a:r>
              <a:rPr lang="en-US" sz="2800" dirty="0">
                <a:solidFill>
                  <a:schemeClr val="bg1"/>
                </a:solidFill>
              </a:rPr>
              <a:t>Transfer 10 drops of liquid from test tube 5 into test tube 13.</a:t>
            </a:r>
          </a:p>
        </p:txBody>
      </p:sp>
      <p:pic>
        <p:nvPicPr>
          <p:cNvPr id="114"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658427" y="3560189"/>
            <a:ext cx="658003" cy="2288417"/>
          </a:xfrm>
          <a:prstGeom prst="rect">
            <a:avLst/>
          </a:prstGeom>
          <a:ln>
            <a:noFill/>
          </a:ln>
          <a:effectLst>
            <a:outerShdw blurRad="292100" dist="139700" dir="2700000" algn="tl" rotWithShape="0">
              <a:srgbClr val="333333">
                <a:alpha val="65000"/>
              </a:srgbClr>
            </a:outerShdw>
          </a:effectLst>
        </p:spPr>
      </p:pic>
      <p:pic>
        <p:nvPicPr>
          <p:cNvPr id="115"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105302" y="3804353"/>
            <a:ext cx="658003" cy="2288417"/>
          </a:xfrm>
          <a:prstGeom prst="rect">
            <a:avLst/>
          </a:prstGeom>
          <a:ln>
            <a:noFill/>
          </a:ln>
          <a:effectLst>
            <a:outerShdw blurRad="292100" dist="139700" dir="2700000" algn="tl" rotWithShape="0">
              <a:srgbClr val="333333">
                <a:alpha val="65000"/>
              </a:srgbClr>
            </a:outerShdw>
          </a:effectLst>
        </p:spPr>
      </p:pic>
      <p:pic>
        <p:nvPicPr>
          <p:cNvPr id="11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32506" y="3479593"/>
            <a:ext cx="658003" cy="2288417"/>
          </a:xfrm>
          <a:prstGeom prst="rect">
            <a:avLst/>
          </a:prstGeom>
          <a:ln>
            <a:noFill/>
          </a:ln>
          <a:effectLst>
            <a:outerShdw blurRad="292100" dist="139700" dir="2700000" algn="tl" rotWithShape="0">
              <a:srgbClr val="333333">
                <a:alpha val="65000"/>
              </a:srgbClr>
            </a:outerShdw>
          </a:effectLst>
        </p:spPr>
      </p:pic>
      <p:pic>
        <p:nvPicPr>
          <p:cNvPr id="11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116669" y="4159553"/>
            <a:ext cx="658003" cy="2288417"/>
          </a:xfrm>
          <a:prstGeom prst="rect">
            <a:avLst/>
          </a:prstGeom>
          <a:ln>
            <a:noFill/>
          </a:ln>
          <a:effectLst>
            <a:outerShdw blurRad="292100" dist="139700" dir="2700000" algn="tl" rotWithShape="0">
              <a:srgbClr val="333333">
                <a:alpha val="65000"/>
              </a:srgbClr>
            </a:outerShdw>
          </a:effectLst>
        </p:spPr>
      </p:pic>
      <p:pic>
        <p:nvPicPr>
          <p:cNvPr id="11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28472" y="4058917"/>
            <a:ext cx="658003" cy="2288417"/>
          </a:xfrm>
          <a:prstGeom prst="rect">
            <a:avLst/>
          </a:prstGeom>
          <a:ln>
            <a:noFill/>
          </a:ln>
          <a:effectLst>
            <a:outerShdw blurRad="292100" dist="139700" dir="2700000" algn="tl" rotWithShape="0">
              <a:srgbClr val="333333">
                <a:alpha val="65000"/>
              </a:srgbClr>
            </a:outerShdw>
          </a:effectLst>
        </p:spPr>
      </p:pic>
      <p:pic>
        <p:nvPicPr>
          <p:cNvPr id="119"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566199" y="3667636"/>
            <a:ext cx="658003" cy="2288417"/>
          </a:xfrm>
          <a:prstGeom prst="rect">
            <a:avLst/>
          </a:prstGeom>
          <a:ln>
            <a:noFill/>
          </a:ln>
          <a:effectLst>
            <a:outerShdw blurRad="292100" dist="139700" dir="2700000" algn="tl" rotWithShape="0">
              <a:srgbClr val="333333">
                <a:alpha val="65000"/>
              </a:srgbClr>
            </a:outerShdw>
          </a:effectLst>
        </p:spPr>
      </p:pic>
      <p:pic>
        <p:nvPicPr>
          <p:cNvPr id="121"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086308" y="3410675"/>
            <a:ext cx="658003" cy="2288417"/>
          </a:xfrm>
          <a:prstGeom prst="rect">
            <a:avLst/>
          </a:prstGeom>
          <a:ln>
            <a:noFill/>
          </a:ln>
          <a:effectLst>
            <a:outerShdw blurRad="292100" dist="139700" dir="2700000" algn="tl" rotWithShape="0">
              <a:srgbClr val="333333">
                <a:alpha val="65000"/>
              </a:srgbClr>
            </a:outerShdw>
          </a:effectLst>
        </p:spPr>
      </p:pic>
      <p:pic>
        <p:nvPicPr>
          <p:cNvPr id="122"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304345" y="3531730"/>
            <a:ext cx="658003" cy="2288417"/>
          </a:xfrm>
          <a:prstGeom prst="rect">
            <a:avLst/>
          </a:prstGeom>
          <a:ln>
            <a:noFill/>
          </a:ln>
          <a:effectLst>
            <a:outerShdw blurRad="292100" dist="139700" dir="2700000" algn="tl" rotWithShape="0">
              <a:srgbClr val="333333">
                <a:alpha val="65000"/>
              </a:srgbClr>
            </a:outerShdw>
          </a:effectLst>
        </p:spPr>
      </p:pic>
      <p:pic>
        <p:nvPicPr>
          <p:cNvPr id="123"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935145" y="3534946"/>
            <a:ext cx="658003" cy="2288417"/>
          </a:xfrm>
          <a:prstGeom prst="rect">
            <a:avLst/>
          </a:prstGeom>
          <a:ln>
            <a:noFill/>
          </a:ln>
          <a:effectLst>
            <a:outerShdw blurRad="292100" dist="139700" dir="2700000" algn="tl" rotWithShape="0">
              <a:srgbClr val="333333">
                <a:alpha val="65000"/>
              </a:srgbClr>
            </a:outerShdw>
          </a:effectLst>
        </p:spPr>
      </p:pic>
      <p:pic>
        <p:nvPicPr>
          <p:cNvPr id="124"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4808596" y="3234191"/>
            <a:ext cx="1249727" cy="1337202"/>
          </a:xfrm>
          <a:prstGeom prst="rect">
            <a:avLst/>
          </a:prstGeom>
        </p:spPr>
      </p:pic>
      <p:pic>
        <p:nvPicPr>
          <p:cNvPr id="12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6028358" y="3330844"/>
            <a:ext cx="1249727" cy="1337202"/>
          </a:xfrm>
          <a:prstGeom prst="rect">
            <a:avLst/>
          </a:prstGeom>
        </p:spPr>
      </p:pic>
      <p:pic>
        <p:nvPicPr>
          <p:cNvPr id="126"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78804">
            <a:off x="1820380" y="1987803"/>
            <a:ext cx="1249727" cy="1337202"/>
          </a:xfrm>
          <a:prstGeom prst="rect">
            <a:avLst/>
          </a:prstGeom>
        </p:spPr>
      </p:pic>
      <p:sp>
        <p:nvSpPr>
          <p:cNvPr id="12" name="TextBox 11"/>
          <p:cNvSpPr txBox="1"/>
          <p:nvPr/>
        </p:nvSpPr>
        <p:spPr>
          <a:xfrm>
            <a:off x="5273207" y="3802631"/>
            <a:ext cx="312906" cy="369332"/>
          </a:xfrm>
          <a:prstGeom prst="rect">
            <a:avLst/>
          </a:prstGeom>
          <a:noFill/>
        </p:spPr>
        <p:txBody>
          <a:bodyPr wrap="none" rtlCol="0">
            <a:spAutoFit/>
          </a:bodyPr>
          <a:lstStyle/>
          <a:p>
            <a:r>
              <a:rPr lang="en-US" dirty="0">
                <a:solidFill>
                  <a:srgbClr val="C00000"/>
                </a:solidFill>
              </a:rPr>
              <a:t>1</a:t>
            </a:r>
          </a:p>
        </p:txBody>
      </p:sp>
      <p:sp>
        <p:nvSpPr>
          <p:cNvPr id="127" name="TextBox 126"/>
          <p:cNvSpPr txBox="1"/>
          <p:nvPr/>
        </p:nvSpPr>
        <p:spPr>
          <a:xfrm>
            <a:off x="5870105" y="3874936"/>
            <a:ext cx="312906" cy="369332"/>
          </a:xfrm>
          <a:prstGeom prst="rect">
            <a:avLst/>
          </a:prstGeom>
          <a:noFill/>
        </p:spPr>
        <p:txBody>
          <a:bodyPr wrap="none" rtlCol="0">
            <a:spAutoFit/>
          </a:bodyPr>
          <a:lstStyle/>
          <a:p>
            <a:r>
              <a:rPr lang="en-US" dirty="0">
                <a:solidFill>
                  <a:srgbClr val="C00000"/>
                </a:solidFill>
              </a:rPr>
              <a:t>2</a:t>
            </a:r>
          </a:p>
        </p:txBody>
      </p:sp>
      <p:sp>
        <p:nvSpPr>
          <p:cNvPr id="128" name="TextBox 127"/>
          <p:cNvSpPr txBox="1"/>
          <p:nvPr/>
        </p:nvSpPr>
        <p:spPr>
          <a:xfrm>
            <a:off x="6487447" y="3910707"/>
            <a:ext cx="312906" cy="369332"/>
          </a:xfrm>
          <a:prstGeom prst="rect">
            <a:avLst/>
          </a:prstGeom>
          <a:noFill/>
        </p:spPr>
        <p:txBody>
          <a:bodyPr wrap="none" rtlCol="0">
            <a:spAutoFit/>
          </a:bodyPr>
          <a:lstStyle/>
          <a:p>
            <a:r>
              <a:rPr lang="en-US" dirty="0">
                <a:solidFill>
                  <a:srgbClr val="C00000"/>
                </a:solidFill>
              </a:rPr>
              <a:t>4</a:t>
            </a:r>
          </a:p>
        </p:txBody>
      </p:sp>
      <p:sp>
        <p:nvSpPr>
          <p:cNvPr id="129" name="TextBox 128"/>
          <p:cNvSpPr txBox="1"/>
          <p:nvPr/>
        </p:nvSpPr>
        <p:spPr>
          <a:xfrm>
            <a:off x="7120485" y="3911686"/>
            <a:ext cx="312906" cy="369332"/>
          </a:xfrm>
          <a:prstGeom prst="rect">
            <a:avLst/>
          </a:prstGeom>
          <a:noFill/>
        </p:spPr>
        <p:txBody>
          <a:bodyPr wrap="none" rtlCol="0">
            <a:spAutoFit/>
          </a:bodyPr>
          <a:lstStyle/>
          <a:p>
            <a:r>
              <a:rPr lang="en-US" dirty="0">
                <a:solidFill>
                  <a:srgbClr val="C00000"/>
                </a:solidFill>
              </a:rPr>
              <a:t>5</a:t>
            </a:r>
          </a:p>
        </p:txBody>
      </p:sp>
      <p:sp>
        <p:nvSpPr>
          <p:cNvPr id="130" name="TextBox 129"/>
          <p:cNvSpPr txBox="1"/>
          <p:nvPr/>
        </p:nvSpPr>
        <p:spPr>
          <a:xfrm>
            <a:off x="237444" y="4514904"/>
            <a:ext cx="441146" cy="369332"/>
          </a:xfrm>
          <a:prstGeom prst="rect">
            <a:avLst/>
          </a:prstGeom>
          <a:noFill/>
        </p:spPr>
        <p:txBody>
          <a:bodyPr wrap="none" rtlCol="0">
            <a:spAutoFit/>
          </a:bodyPr>
          <a:lstStyle/>
          <a:p>
            <a:r>
              <a:rPr lang="en-US" dirty="0">
                <a:solidFill>
                  <a:srgbClr val="C00000"/>
                </a:solidFill>
              </a:rPr>
              <a:t>10</a:t>
            </a:r>
          </a:p>
        </p:txBody>
      </p:sp>
      <p:sp>
        <p:nvSpPr>
          <p:cNvPr id="131" name="TextBox 130"/>
          <p:cNvSpPr txBox="1"/>
          <p:nvPr/>
        </p:nvSpPr>
        <p:spPr>
          <a:xfrm>
            <a:off x="736630" y="3903220"/>
            <a:ext cx="441146" cy="369332"/>
          </a:xfrm>
          <a:prstGeom prst="rect">
            <a:avLst/>
          </a:prstGeom>
          <a:noFill/>
        </p:spPr>
        <p:txBody>
          <a:bodyPr wrap="none" rtlCol="0">
            <a:spAutoFit/>
          </a:bodyPr>
          <a:lstStyle/>
          <a:p>
            <a:r>
              <a:rPr lang="en-US" dirty="0">
                <a:solidFill>
                  <a:srgbClr val="C00000"/>
                </a:solidFill>
              </a:rPr>
              <a:t>11</a:t>
            </a:r>
          </a:p>
        </p:txBody>
      </p:sp>
      <p:sp>
        <p:nvSpPr>
          <p:cNvPr id="132" name="TextBox 131"/>
          <p:cNvSpPr txBox="1"/>
          <p:nvPr/>
        </p:nvSpPr>
        <p:spPr>
          <a:xfrm>
            <a:off x="1196911" y="4192185"/>
            <a:ext cx="441146" cy="369332"/>
          </a:xfrm>
          <a:prstGeom prst="rect">
            <a:avLst/>
          </a:prstGeom>
          <a:noFill/>
        </p:spPr>
        <p:txBody>
          <a:bodyPr wrap="none" rtlCol="0">
            <a:spAutoFit/>
          </a:bodyPr>
          <a:lstStyle/>
          <a:p>
            <a:r>
              <a:rPr lang="en-US" dirty="0">
                <a:solidFill>
                  <a:srgbClr val="C00000"/>
                </a:solidFill>
              </a:rPr>
              <a:t>12</a:t>
            </a:r>
          </a:p>
        </p:txBody>
      </p:sp>
      <p:sp>
        <p:nvSpPr>
          <p:cNvPr id="133" name="TextBox 132"/>
          <p:cNvSpPr txBox="1"/>
          <p:nvPr/>
        </p:nvSpPr>
        <p:spPr>
          <a:xfrm rot="163419">
            <a:off x="1753943" y="3932281"/>
            <a:ext cx="441146" cy="369332"/>
          </a:xfrm>
          <a:prstGeom prst="rect">
            <a:avLst/>
          </a:prstGeom>
          <a:noFill/>
        </p:spPr>
        <p:txBody>
          <a:bodyPr wrap="none" rtlCol="0">
            <a:spAutoFit/>
          </a:bodyPr>
          <a:lstStyle/>
          <a:p>
            <a:r>
              <a:rPr lang="en-US" dirty="0">
                <a:solidFill>
                  <a:srgbClr val="C00000"/>
                </a:solidFill>
              </a:rPr>
              <a:t>13</a:t>
            </a:r>
          </a:p>
        </p:txBody>
      </p:sp>
      <p:sp>
        <p:nvSpPr>
          <p:cNvPr id="134" name="TextBox 133"/>
          <p:cNvSpPr txBox="1"/>
          <p:nvPr/>
        </p:nvSpPr>
        <p:spPr>
          <a:xfrm>
            <a:off x="2213965" y="4514904"/>
            <a:ext cx="441146" cy="369332"/>
          </a:xfrm>
          <a:prstGeom prst="rect">
            <a:avLst/>
          </a:prstGeom>
          <a:noFill/>
        </p:spPr>
        <p:txBody>
          <a:bodyPr wrap="none" rtlCol="0">
            <a:spAutoFit/>
          </a:bodyPr>
          <a:lstStyle/>
          <a:p>
            <a:r>
              <a:rPr lang="en-US" dirty="0">
                <a:solidFill>
                  <a:srgbClr val="C00000"/>
                </a:solidFill>
              </a:rPr>
              <a:t>14</a:t>
            </a:r>
          </a:p>
        </p:txBody>
      </p:sp>
      <p:sp>
        <p:nvSpPr>
          <p:cNvPr id="135" name="TextBox 134"/>
          <p:cNvSpPr txBox="1"/>
          <p:nvPr/>
        </p:nvSpPr>
        <p:spPr>
          <a:xfrm>
            <a:off x="2666081" y="4091403"/>
            <a:ext cx="441146" cy="369332"/>
          </a:xfrm>
          <a:prstGeom prst="rect">
            <a:avLst/>
          </a:prstGeom>
          <a:noFill/>
        </p:spPr>
        <p:txBody>
          <a:bodyPr wrap="none" rtlCol="0">
            <a:spAutoFit/>
          </a:bodyPr>
          <a:lstStyle/>
          <a:p>
            <a:r>
              <a:rPr lang="en-US" dirty="0">
                <a:solidFill>
                  <a:srgbClr val="C00000"/>
                </a:solidFill>
              </a:rPr>
              <a:t>15</a:t>
            </a:r>
          </a:p>
        </p:txBody>
      </p:sp>
      <p:pic>
        <p:nvPicPr>
          <p:cNvPr id="43" name="Picture 4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221" flipH="1">
            <a:off x="1941127" y="3490839"/>
            <a:ext cx="189148" cy="265739"/>
          </a:xfrm>
          <a:prstGeom prst="rect">
            <a:avLst/>
          </a:prstGeom>
        </p:spPr>
      </p:pic>
      <p:pic>
        <p:nvPicPr>
          <p:cNvPr id="102"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5433947" y="3377183"/>
            <a:ext cx="1249727" cy="1337202"/>
          </a:xfrm>
          <a:prstGeom prst="rect">
            <a:avLst/>
          </a:prstGeom>
        </p:spPr>
      </p:pic>
      <p:sp>
        <p:nvSpPr>
          <p:cNvPr id="111" name="Rectangle 110"/>
          <p:cNvSpPr/>
          <p:nvPr/>
        </p:nvSpPr>
        <p:spPr>
          <a:xfrm rot="186080">
            <a:off x="4341006" y="4400761"/>
            <a:ext cx="5585440" cy="98380"/>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rot="1184415">
            <a:off x="2278085" y="2471739"/>
            <a:ext cx="312906" cy="369332"/>
          </a:xfrm>
          <a:prstGeom prst="rect">
            <a:avLst/>
          </a:prstGeom>
          <a:noFill/>
        </p:spPr>
        <p:txBody>
          <a:bodyPr wrap="none" rtlCol="0">
            <a:spAutoFit/>
          </a:bodyPr>
          <a:lstStyle/>
          <a:p>
            <a:r>
              <a:rPr lang="en-US" dirty="0">
                <a:solidFill>
                  <a:srgbClr val="C00000"/>
                </a:solidFill>
              </a:rPr>
              <a:t>5</a:t>
            </a:r>
          </a:p>
        </p:txBody>
      </p:sp>
    </p:spTree>
    <p:extLst>
      <p:ext uri="{BB962C8B-B14F-4D97-AF65-F5344CB8AC3E}">
        <p14:creationId xmlns:p14="http://schemas.microsoft.com/office/powerpoint/2010/main" val="290565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a:xfrm>
            <a:off x="0" y="3544424"/>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p:cNvPicPr>
            <a:picLocks noChangeAspect="1"/>
          </p:cNvPicPr>
          <p:nvPr/>
        </p:nvPicPr>
        <p:blipFill>
          <a:blip r:embed="rId3">
            <a:extLst>
              <a:ext uri="{BEBA8EAE-BF5A-486C-A8C5-ECC9F3942E4B}">
                <a14:imgProps xmlns:a14="http://schemas.microsoft.com/office/drawing/2010/main">
                  <a14:imgLayer r:embed="rId4">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4043724" y="3862112"/>
            <a:ext cx="7376522" cy="2621956"/>
          </a:xfrm>
          <a:prstGeom prst="rect">
            <a:avLst/>
          </a:prstGeom>
        </p:spPr>
      </p:pic>
      <p:pic>
        <p:nvPicPr>
          <p:cNvPr id="5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782462" y="3561289"/>
            <a:ext cx="792698" cy="2330685"/>
          </a:xfrm>
          <a:prstGeom prst="rect">
            <a:avLst/>
          </a:prstGeom>
          <a:noFill/>
        </p:spPr>
      </p:pic>
      <p:pic>
        <p:nvPicPr>
          <p:cNvPr id="5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715640" y="3565917"/>
            <a:ext cx="658003" cy="2288417"/>
          </a:xfrm>
          <a:prstGeom prst="rect">
            <a:avLst/>
          </a:prstGeom>
          <a:ln>
            <a:noFill/>
          </a:ln>
          <a:effectLst>
            <a:outerShdw blurRad="292100" dist="139700" dir="2700000" algn="tl" rotWithShape="0">
              <a:srgbClr val="333333">
                <a:alpha val="65000"/>
              </a:srgbClr>
            </a:outerShdw>
          </a:effectLst>
        </p:spPr>
      </p:pic>
      <p:cxnSp>
        <p:nvCxnSpPr>
          <p:cNvPr id="61" name="Straight Connector 60"/>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6" name="Text Placeholder 3"/>
          <p:cNvSpPr txBox="1">
            <a:spLocks/>
          </p:cNvSpPr>
          <p:nvPr/>
        </p:nvSpPr>
        <p:spPr>
          <a:xfrm>
            <a:off x="8000378" y="3946536"/>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6</a:t>
            </a:r>
          </a:p>
        </p:txBody>
      </p:sp>
      <p:pic>
        <p:nvPicPr>
          <p:cNvPr id="8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9165692" y="3506988"/>
            <a:ext cx="754003" cy="2449065"/>
          </a:xfrm>
          <a:prstGeom prst="rect">
            <a:avLst/>
          </a:prstGeom>
          <a:ln>
            <a:noFill/>
          </a:ln>
          <a:effectLst>
            <a:outerShdw blurRad="292100" dist="139700" dir="2700000" algn="tl" rotWithShape="0">
              <a:srgbClr val="333333">
                <a:alpha val="65000"/>
              </a:srgbClr>
            </a:outerShdw>
          </a:effectLst>
        </p:spPr>
      </p:pic>
      <p:sp>
        <p:nvSpPr>
          <p:cNvPr id="90" name="Text Placeholder 3"/>
          <p:cNvSpPr txBox="1">
            <a:spLocks/>
          </p:cNvSpPr>
          <p:nvPr/>
        </p:nvSpPr>
        <p:spPr>
          <a:xfrm>
            <a:off x="9375725" y="3969053"/>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9</a:t>
            </a:r>
          </a:p>
        </p:txBody>
      </p:sp>
      <p:sp>
        <p:nvSpPr>
          <p:cNvPr id="92" name="Text Placeholder 3"/>
          <p:cNvSpPr txBox="1">
            <a:spLocks/>
          </p:cNvSpPr>
          <p:nvPr/>
        </p:nvSpPr>
        <p:spPr>
          <a:xfrm>
            <a:off x="6392071"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sz="1800" dirty="0">
              <a:solidFill>
                <a:srgbClr val="C00000"/>
              </a:solidFill>
            </a:endParaRPr>
          </a:p>
        </p:txBody>
      </p:sp>
      <p:pic>
        <p:nvPicPr>
          <p:cNvPr id="108"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8937309" y="3350963"/>
            <a:ext cx="1249727" cy="1337202"/>
          </a:xfrm>
          <a:prstGeom prst="rect">
            <a:avLst/>
          </a:prstGeom>
        </p:spPr>
      </p:pic>
      <p:sp>
        <p:nvSpPr>
          <p:cNvPr id="6" name="Content Placeholder 5"/>
          <p:cNvSpPr>
            <a:spLocks noGrp="1"/>
          </p:cNvSpPr>
          <p:nvPr>
            <p:ph sz="half" idx="2"/>
          </p:nvPr>
        </p:nvSpPr>
        <p:spPr>
          <a:xfrm>
            <a:off x="3364350" y="387036"/>
            <a:ext cx="7011852" cy="1480850"/>
          </a:xfrm>
        </p:spPr>
        <p:txBody>
          <a:bodyPr>
            <a:noAutofit/>
          </a:bodyPr>
          <a:lstStyle/>
          <a:p>
            <a:r>
              <a:rPr lang="en-US" sz="2800" dirty="0">
                <a:solidFill>
                  <a:schemeClr val="bg1"/>
                </a:solidFill>
              </a:rPr>
              <a:t>Transfer 10 drops of liquid from test tube 6 into test tube 14.</a:t>
            </a:r>
          </a:p>
        </p:txBody>
      </p:sp>
      <p:pic>
        <p:nvPicPr>
          <p:cNvPr id="114"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658427" y="3560189"/>
            <a:ext cx="658003" cy="2288417"/>
          </a:xfrm>
          <a:prstGeom prst="rect">
            <a:avLst/>
          </a:prstGeom>
          <a:ln>
            <a:noFill/>
          </a:ln>
          <a:effectLst>
            <a:outerShdw blurRad="292100" dist="139700" dir="2700000" algn="tl" rotWithShape="0">
              <a:srgbClr val="333333">
                <a:alpha val="65000"/>
              </a:srgbClr>
            </a:outerShdw>
          </a:effectLst>
        </p:spPr>
      </p:pic>
      <p:pic>
        <p:nvPicPr>
          <p:cNvPr id="115"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105302" y="3804353"/>
            <a:ext cx="658003" cy="2288417"/>
          </a:xfrm>
          <a:prstGeom prst="rect">
            <a:avLst/>
          </a:prstGeom>
          <a:ln>
            <a:noFill/>
          </a:ln>
          <a:effectLst>
            <a:outerShdw blurRad="292100" dist="139700" dir="2700000" algn="tl" rotWithShape="0">
              <a:srgbClr val="333333">
                <a:alpha val="65000"/>
              </a:srgbClr>
            </a:outerShdw>
          </a:effectLst>
        </p:spPr>
      </p:pic>
      <p:pic>
        <p:nvPicPr>
          <p:cNvPr id="11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32506" y="3479593"/>
            <a:ext cx="658003" cy="2288417"/>
          </a:xfrm>
          <a:prstGeom prst="rect">
            <a:avLst/>
          </a:prstGeom>
          <a:ln>
            <a:noFill/>
          </a:ln>
          <a:effectLst>
            <a:outerShdw blurRad="292100" dist="139700" dir="2700000" algn="tl" rotWithShape="0">
              <a:srgbClr val="333333">
                <a:alpha val="65000"/>
              </a:srgbClr>
            </a:outerShdw>
          </a:effectLst>
        </p:spPr>
      </p:pic>
      <p:pic>
        <p:nvPicPr>
          <p:cNvPr id="11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116669" y="4159553"/>
            <a:ext cx="658003" cy="2288417"/>
          </a:xfrm>
          <a:prstGeom prst="rect">
            <a:avLst/>
          </a:prstGeom>
          <a:ln>
            <a:noFill/>
          </a:ln>
          <a:effectLst>
            <a:outerShdw blurRad="292100" dist="139700" dir="2700000" algn="tl" rotWithShape="0">
              <a:srgbClr val="333333">
                <a:alpha val="65000"/>
              </a:srgbClr>
            </a:outerShdw>
          </a:effectLst>
        </p:spPr>
      </p:pic>
      <p:pic>
        <p:nvPicPr>
          <p:cNvPr id="11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28472" y="4058917"/>
            <a:ext cx="658003" cy="2288417"/>
          </a:xfrm>
          <a:prstGeom prst="rect">
            <a:avLst/>
          </a:prstGeom>
          <a:ln>
            <a:noFill/>
          </a:ln>
          <a:effectLst>
            <a:outerShdw blurRad="292100" dist="139700" dir="2700000" algn="tl" rotWithShape="0">
              <a:srgbClr val="333333">
                <a:alpha val="65000"/>
              </a:srgbClr>
            </a:outerShdw>
          </a:effectLst>
        </p:spPr>
      </p:pic>
      <p:pic>
        <p:nvPicPr>
          <p:cNvPr id="119"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566199" y="3667636"/>
            <a:ext cx="658003" cy="2288417"/>
          </a:xfrm>
          <a:prstGeom prst="rect">
            <a:avLst/>
          </a:prstGeom>
          <a:ln>
            <a:noFill/>
          </a:ln>
          <a:effectLst>
            <a:outerShdw blurRad="292100" dist="139700" dir="2700000" algn="tl" rotWithShape="0">
              <a:srgbClr val="333333">
                <a:alpha val="65000"/>
              </a:srgbClr>
            </a:outerShdw>
          </a:effectLst>
        </p:spPr>
      </p:pic>
      <p:pic>
        <p:nvPicPr>
          <p:cNvPr id="121"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086308" y="3410675"/>
            <a:ext cx="658003" cy="2288417"/>
          </a:xfrm>
          <a:prstGeom prst="rect">
            <a:avLst/>
          </a:prstGeom>
          <a:ln>
            <a:noFill/>
          </a:ln>
          <a:effectLst>
            <a:outerShdw blurRad="292100" dist="139700" dir="2700000" algn="tl" rotWithShape="0">
              <a:srgbClr val="333333">
                <a:alpha val="65000"/>
              </a:srgbClr>
            </a:outerShdw>
          </a:effectLst>
        </p:spPr>
      </p:pic>
      <p:pic>
        <p:nvPicPr>
          <p:cNvPr id="122"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304345" y="3531730"/>
            <a:ext cx="658003" cy="2288417"/>
          </a:xfrm>
          <a:prstGeom prst="rect">
            <a:avLst/>
          </a:prstGeom>
          <a:ln>
            <a:noFill/>
          </a:ln>
          <a:effectLst>
            <a:outerShdw blurRad="292100" dist="139700" dir="2700000" algn="tl" rotWithShape="0">
              <a:srgbClr val="333333">
                <a:alpha val="65000"/>
              </a:srgbClr>
            </a:outerShdw>
          </a:effectLst>
        </p:spPr>
      </p:pic>
      <p:pic>
        <p:nvPicPr>
          <p:cNvPr id="123"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935145" y="3534946"/>
            <a:ext cx="658003" cy="2288417"/>
          </a:xfrm>
          <a:prstGeom prst="rect">
            <a:avLst/>
          </a:prstGeom>
          <a:ln>
            <a:noFill/>
          </a:ln>
          <a:effectLst>
            <a:outerShdw blurRad="292100" dist="139700" dir="2700000" algn="tl" rotWithShape="0">
              <a:srgbClr val="333333">
                <a:alpha val="65000"/>
              </a:srgbClr>
            </a:outerShdw>
          </a:effectLst>
        </p:spPr>
      </p:pic>
      <p:pic>
        <p:nvPicPr>
          <p:cNvPr id="124"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4808596" y="3234191"/>
            <a:ext cx="1249727" cy="1337202"/>
          </a:xfrm>
          <a:prstGeom prst="rect">
            <a:avLst/>
          </a:prstGeom>
        </p:spPr>
      </p:pic>
      <p:pic>
        <p:nvPicPr>
          <p:cNvPr id="12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6014458" y="3330843"/>
            <a:ext cx="1249727" cy="1337202"/>
          </a:xfrm>
          <a:prstGeom prst="rect">
            <a:avLst/>
          </a:prstGeom>
        </p:spPr>
      </p:pic>
      <p:pic>
        <p:nvPicPr>
          <p:cNvPr id="126"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78804">
            <a:off x="2195024" y="2523230"/>
            <a:ext cx="1249727" cy="1337202"/>
          </a:xfrm>
          <a:prstGeom prst="rect">
            <a:avLst/>
          </a:prstGeom>
        </p:spPr>
      </p:pic>
      <p:sp>
        <p:nvSpPr>
          <p:cNvPr id="12" name="TextBox 11"/>
          <p:cNvSpPr txBox="1"/>
          <p:nvPr/>
        </p:nvSpPr>
        <p:spPr>
          <a:xfrm>
            <a:off x="5273207" y="3802631"/>
            <a:ext cx="312906" cy="369332"/>
          </a:xfrm>
          <a:prstGeom prst="rect">
            <a:avLst/>
          </a:prstGeom>
          <a:noFill/>
        </p:spPr>
        <p:txBody>
          <a:bodyPr wrap="none" rtlCol="0">
            <a:spAutoFit/>
          </a:bodyPr>
          <a:lstStyle/>
          <a:p>
            <a:r>
              <a:rPr lang="en-US" dirty="0">
                <a:solidFill>
                  <a:srgbClr val="C00000"/>
                </a:solidFill>
              </a:rPr>
              <a:t>1</a:t>
            </a:r>
          </a:p>
        </p:txBody>
      </p:sp>
      <p:sp>
        <p:nvSpPr>
          <p:cNvPr id="127" name="TextBox 126"/>
          <p:cNvSpPr txBox="1"/>
          <p:nvPr/>
        </p:nvSpPr>
        <p:spPr>
          <a:xfrm>
            <a:off x="5870105" y="3874936"/>
            <a:ext cx="312906" cy="369332"/>
          </a:xfrm>
          <a:prstGeom prst="rect">
            <a:avLst/>
          </a:prstGeom>
          <a:noFill/>
        </p:spPr>
        <p:txBody>
          <a:bodyPr wrap="none" rtlCol="0">
            <a:spAutoFit/>
          </a:bodyPr>
          <a:lstStyle/>
          <a:p>
            <a:r>
              <a:rPr lang="en-US" dirty="0">
                <a:solidFill>
                  <a:srgbClr val="C00000"/>
                </a:solidFill>
              </a:rPr>
              <a:t>2</a:t>
            </a:r>
          </a:p>
        </p:txBody>
      </p:sp>
      <p:sp>
        <p:nvSpPr>
          <p:cNvPr id="128" name="TextBox 127"/>
          <p:cNvSpPr txBox="1"/>
          <p:nvPr/>
        </p:nvSpPr>
        <p:spPr>
          <a:xfrm>
            <a:off x="6487447" y="3910707"/>
            <a:ext cx="312906" cy="369332"/>
          </a:xfrm>
          <a:prstGeom prst="rect">
            <a:avLst/>
          </a:prstGeom>
          <a:noFill/>
        </p:spPr>
        <p:txBody>
          <a:bodyPr wrap="none" rtlCol="0">
            <a:spAutoFit/>
          </a:bodyPr>
          <a:lstStyle/>
          <a:p>
            <a:r>
              <a:rPr lang="en-US" dirty="0">
                <a:solidFill>
                  <a:srgbClr val="C00000"/>
                </a:solidFill>
              </a:rPr>
              <a:t>4</a:t>
            </a:r>
          </a:p>
        </p:txBody>
      </p:sp>
      <p:sp>
        <p:nvSpPr>
          <p:cNvPr id="129" name="TextBox 128"/>
          <p:cNvSpPr txBox="1"/>
          <p:nvPr/>
        </p:nvSpPr>
        <p:spPr>
          <a:xfrm>
            <a:off x="7120485" y="3911686"/>
            <a:ext cx="312906" cy="369332"/>
          </a:xfrm>
          <a:prstGeom prst="rect">
            <a:avLst/>
          </a:prstGeom>
          <a:noFill/>
        </p:spPr>
        <p:txBody>
          <a:bodyPr wrap="none" rtlCol="0">
            <a:spAutoFit/>
          </a:bodyPr>
          <a:lstStyle/>
          <a:p>
            <a:r>
              <a:rPr lang="en-US" dirty="0">
                <a:solidFill>
                  <a:srgbClr val="C00000"/>
                </a:solidFill>
              </a:rPr>
              <a:t>5</a:t>
            </a:r>
          </a:p>
        </p:txBody>
      </p:sp>
      <p:sp>
        <p:nvSpPr>
          <p:cNvPr id="130" name="TextBox 129"/>
          <p:cNvSpPr txBox="1"/>
          <p:nvPr/>
        </p:nvSpPr>
        <p:spPr>
          <a:xfrm>
            <a:off x="237444" y="4514904"/>
            <a:ext cx="441146" cy="369332"/>
          </a:xfrm>
          <a:prstGeom prst="rect">
            <a:avLst/>
          </a:prstGeom>
          <a:noFill/>
        </p:spPr>
        <p:txBody>
          <a:bodyPr wrap="none" rtlCol="0">
            <a:spAutoFit/>
          </a:bodyPr>
          <a:lstStyle/>
          <a:p>
            <a:r>
              <a:rPr lang="en-US" dirty="0">
                <a:solidFill>
                  <a:srgbClr val="C00000"/>
                </a:solidFill>
              </a:rPr>
              <a:t>10</a:t>
            </a:r>
          </a:p>
        </p:txBody>
      </p:sp>
      <p:sp>
        <p:nvSpPr>
          <p:cNvPr id="131" name="TextBox 130"/>
          <p:cNvSpPr txBox="1"/>
          <p:nvPr/>
        </p:nvSpPr>
        <p:spPr>
          <a:xfrm>
            <a:off x="736630" y="3903220"/>
            <a:ext cx="441146" cy="369332"/>
          </a:xfrm>
          <a:prstGeom prst="rect">
            <a:avLst/>
          </a:prstGeom>
          <a:noFill/>
        </p:spPr>
        <p:txBody>
          <a:bodyPr wrap="none" rtlCol="0">
            <a:spAutoFit/>
          </a:bodyPr>
          <a:lstStyle/>
          <a:p>
            <a:r>
              <a:rPr lang="en-US" dirty="0">
                <a:solidFill>
                  <a:srgbClr val="C00000"/>
                </a:solidFill>
              </a:rPr>
              <a:t>11</a:t>
            </a:r>
          </a:p>
        </p:txBody>
      </p:sp>
      <p:sp>
        <p:nvSpPr>
          <p:cNvPr id="132" name="TextBox 131"/>
          <p:cNvSpPr txBox="1"/>
          <p:nvPr/>
        </p:nvSpPr>
        <p:spPr>
          <a:xfrm>
            <a:off x="1196911" y="4192185"/>
            <a:ext cx="441146" cy="369332"/>
          </a:xfrm>
          <a:prstGeom prst="rect">
            <a:avLst/>
          </a:prstGeom>
          <a:noFill/>
        </p:spPr>
        <p:txBody>
          <a:bodyPr wrap="none" rtlCol="0">
            <a:spAutoFit/>
          </a:bodyPr>
          <a:lstStyle/>
          <a:p>
            <a:r>
              <a:rPr lang="en-US" dirty="0">
                <a:solidFill>
                  <a:srgbClr val="C00000"/>
                </a:solidFill>
              </a:rPr>
              <a:t>12</a:t>
            </a:r>
          </a:p>
        </p:txBody>
      </p:sp>
      <p:sp>
        <p:nvSpPr>
          <p:cNvPr id="133" name="TextBox 132"/>
          <p:cNvSpPr txBox="1"/>
          <p:nvPr/>
        </p:nvSpPr>
        <p:spPr>
          <a:xfrm rot="163419">
            <a:off x="1753943" y="3932281"/>
            <a:ext cx="441146" cy="369332"/>
          </a:xfrm>
          <a:prstGeom prst="rect">
            <a:avLst/>
          </a:prstGeom>
          <a:noFill/>
        </p:spPr>
        <p:txBody>
          <a:bodyPr wrap="none" rtlCol="0">
            <a:spAutoFit/>
          </a:bodyPr>
          <a:lstStyle/>
          <a:p>
            <a:r>
              <a:rPr lang="en-US" dirty="0">
                <a:solidFill>
                  <a:srgbClr val="C00000"/>
                </a:solidFill>
              </a:rPr>
              <a:t>13</a:t>
            </a:r>
          </a:p>
        </p:txBody>
      </p:sp>
      <p:sp>
        <p:nvSpPr>
          <p:cNvPr id="134" name="TextBox 133"/>
          <p:cNvSpPr txBox="1"/>
          <p:nvPr/>
        </p:nvSpPr>
        <p:spPr>
          <a:xfrm>
            <a:off x="2213965" y="4514904"/>
            <a:ext cx="441146" cy="369332"/>
          </a:xfrm>
          <a:prstGeom prst="rect">
            <a:avLst/>
          </a:prstGeom>
          <a:noFill/>
        </p:spPr>
        <p:txBody>
          <a:bodyPr wrap="none" rtlCol="0">
            <a:spAutoFit/>
          </a:bodyPr>
          <a:lstStyle/>
          <a:p>
            <a:r>
              <a:rPr lang="en-US" dirty="0">
                <a:solidFill>
                  <a:srgbClr val="C00000"/>
                </a:solidFill>
              </a:rPr>
              <a:t>14</a:t>
            </a:r>
          </a:p>
        </p:txBody>
      </p:sp>
      <p:sp>
        <p:nvSpPr>
          <p:cNvPr id="135" name="TextBox 134"/>
          <p:cNvSpPr txBox="1"/>
          <p:nvPr/>
        </p:nvSpPr>
        <p:spPr>
          <a:xfrm>
            <a:off x="2666081" y="4091403"/>
            <a:ext cx="441146" cy="369332"/>
          </a:xfrm>
          <a:prstGeom prst="rect">
            <a:avLst/>
          </a:prstGeom>
          <a:noFill/>
        </p:spPr>
        <p:txBody>
          <a:bodyPr wrap="none" rtlCol="0">
            <a:spAutoFit/>
          </a:bodyPr>
          <a:lstStyle/>
          <a:p>
            <a:r>
              <a:rPr lang="en-US" dirty="0">
                <a:solidFill>
                  <a:srgbClr val="C00000"/>
                </a:solidFill>
              </a:rPr>
              <a:t>15</a:t>
            </a:r>
          </a:p>
        </p:txBody>
      </p:sp>
      <p:pic>
        <p:nvPicPr>
          <p:cNvPr id="43" name="Picture 4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221" flipH="1">
            <a:off x="2354569" y="4049438"/>
            <a:ext cx="189148" cy="265739"/>
          </a:xfrm>
          <a:prstGeom prst="rect">
            <a:avLst/>
          </a:prstGeom>
        </p:spPr>
      </p:pic>
      <p:pic>
        <p:nvPicPr>
          <p:cNvPr id="102"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5433947" y="3377183"/>
            <a:ext cx="1249727" cy="1337202"/>
          </a:xfrm>
          <a:prstGeom prst="rect">
            <a:avLst/>
          </a:prstGeom>
        </p:spPr>
      </p:pic>
      <p:sp>
        <p:nvSpPr>
          <p:cNvPr id="48" name="TextBox 47"/>
          <p:cNvSpPr txBox="1"/>
          <p:nvPr/>
        </p:nvSpPr>
        <p:spPr>
          <a:xfrm rot="1184415">
            <a:off x="2663435" y="2962574"/>
            <a:ext cx="312906" cy="369332"/>
          </a:xfrm>
          <a:prstGeom prst="rect">
            <a:avLst/>
          </a:prstGeom>
          <a:noFill/>
        </p:spPr>
        <p:txBody>
          <a:bodyPr wrap="none" rtlCol="0">
            <a:spAutoFit/>
          </a:bodyPr>
          <a:lstStyle/>
          <a:p>
            <a:r>
              <a:rPr lang="en-US" dirty="0">
                <a:solidFill>
                  <a:srgbClr val="C00000"/>
                </a:solidFill>
              </a:rPr>
              <a:t>6</a:t>
            </a:r>
          </a:p>
        </p:txBody>
      </p:sp>
      <p:pic>
        <p:nvPicPr>
          <p:cNvPr id="10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6651825" y="3318696"/>
            <a:ext cx="1249727" cy="1337202"/>
          </a:xfrm>
          <a:prstGeom prst="rect">
            <a:avLst/>
          </a:prstGeom>
        </p:spPr>
      </p:pic>
      <p:sp>
        <p:nvSpPr>
          <p:cNvPr id="111" name="Rectangle 110"/>
          <p:cNvSpPr/>
          <p:nvPr/>
        </p:nvSpPr>
        <p:spPr>
          <a:xfrm rot="186080">
            <a:off x="4341006" y="4400761"/>
            <a:ext cx="5585440" cy="98380"/>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98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a:xfrm>
            <a:off x="0" y="3544424"/>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p:cNvPicPr>
            <a:picLocks noChangeAspect="1"/>
          </p:cNvPicPr>
          <p:nvPr/>
        </p:nvPicPr>
        <p:blipFill>
          <a:blip r:embed="rId3">
            <a:extLst>
              <a:ext uri="{BEBA8EAE-BF5A-486C-A8C5-ECC9F3942E4B}">
                <a14:imgProps xmlns:a14="http://schemas.microsoft.com/office/drawing/2010/main">
                  <a14:imgLayer r:embed="rId4">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4043724" y="3862112"/>
            <a:ext cx="7376522" cy="2621956"/>
          </a:xfrm>
          <a:prstGeom prst="rect">
            <a:avLst/>
          </a:prstGeom>
        </p:spPr>
      </p:pic>
      <p:pic>
        <p:nvPicPr>
          <p:cNvPr id="5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7782462" y="3561289"/>
            <a:ext cx="792698" cy="2330685"/>
          </a:xfrm>
          <a:prstGeom prst="rect">
            <a:avLst/>
          </a:prstGeom>
          <a:noFill/>
        </p:spPr>
      </p:pic>
      <p:pic>
        <p:nvPicPr>
          <p:cNvPr id="5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715640" y="3565917"/>
            <a:ext cx="658003" cy="2288417"/>
          </a:xfrm>
          <a:prstGeom prst="rect">
            <a:avLst/>
          </a:prstGeom>
          <a:ln>
            <a:noFill/>
          </a:ln>
          <a:effectLst>
            <a:outerShdw blurRad="292100" dist="139700" dir="2700000" algn="tl" rotWithShape="0">
              <a:srgbClr val="333333">
                <a:alpha val="65000"/>
              </a:srgbClr>
            </a:outerShdw>
          </a:effectLst>
        </p:spPr>
      </p:pic>
      <p:cxnSp>
        <p:nvCxnSpPr>
          <p:cNvPr id="61" name="Straight Connector 60"/>
          <p:cNvCxnSpPr/>
          <p:nvPr/>
        </p:nvCxnSpPr>
        <p:spPr>
          <a:xfrm>
            <a:off x="7423216" y="4336473"/>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537176" y="4490834"/>
            <a:ext cx="2496480" cy="159327"/>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6" name="Text Placeholder 3"/>
          <p:cNvSpPr txBox="1">
            <a:spLocks/>
          </p:cNvSpPr>
          <p:nvPr/>
        </p:nvSpPr>
        <p:spPr>
          <a:xfrm>
            <a:off x="8000378" y="3946536"/>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6</a:t>
            </a:r>
          </a:p>
        </p:txBody>
      </p:sp>
      <p:pic>
        <p:nvPicPr>
          <p:cNvPr id="8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9165692" y="3506988"/>
            <a:ext cx="754003" cy="2449065"/>
          </a:xfrm>
          <a:prstGeom prst="rect">
            <a:avLst/>
          </a:prstGeom>
          <a:ln>
            <a:noFill/>
          </a:ln>
          <a:effectLst>
            <a:outerShdw blurRad="292100" dist="139700" dir="2700000" algn="tl" rotWithShape="0">
              <a:srgbClr val="333333">
                <a:alpha val="65000"/>
              </a:srgbClr>
            </a:outerShdw>
          </a:effectLst>
        </p:spPr>
      </p:pic>
      <p:sp>
        <p:nvSpPr>
          <p:cNvPr id="90" name="Text Placeholder 3"/>
          <p:cNvSpPr txBox="1">
            <a:spLocks/>
          </p:cNvSpPr>
          <p:nvPr/>
        </p:nvSpPr>
        <p:spPr>
          <a:xfrm>
            <a:off x="9375725" y="3969053"/>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rgbClr val="C00000"/>
                </a:solidFill>
              </a:rPr>
              <a:t>9</a:t>
            </a:r>
          </a:p>
        </p:txBody>
      </p:sp>
      <p:sp>
        <p:nvSpPr>
          <p:cNvPr id="92" name="Text Placeholder 3"/>
          <p:cNvSpPr txBox="1">
            <a:spLocks/>
          </p:cNvSpPr>
          <p:nvPr/>
        </p:nvSpPr>
        <p:spPr>
          <a:xfrm>
            <a:off x="6392071" y="3917949"/>
            <a:ext cx="309645" cy="381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sz="1800" dirty="0">
              <a:solidFill>
                <a:srgbClr val="C00000"/>
              </a:solidFill>
            </a:endParaRPr>
          </a:p>
        </p:txBody>
      </p:sp>
      <p:pic>
        <p:nvPicPr>
          <p:cNvPr id="10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7563586" y="3349223"/>
            <a:ext cx="1249727" cy="1337202"/>
          </a:xfrm>
          <a:prstGeom prst="rect">
            <a:avLst/>
          </a:prstGeom>
        </p:spPr>
      </p:pic>
      <p:sp>
        <p:nvSpPr>
          <p:cNvPr id="6" name="Content Placeholder 5"/>
          <p:cNvSpPr>
            <a:spLocks noGrp="1"/>
          </p:cNvSpPr>
          <p:nvPr>
            <p:ph sz="half" idx="2"/>
          </p:nvPr>
        </p:nvSpPr>
        <p:spPr>
          <a:xfrm>
            <a:off x="3364350" y="387036"/>
            <a:ext cx="7011852" cy="1480850"/>
          </a:xfrm>
        </p:spPr>
        <p:txBody>
          <a:bodyPr>
            <a:noAutofit/>
          </a:bodyPr>
          <a:lstStyle/>
          <a:p>
            <a:r>
              <a:rPr lang="en-US" sz="2800" dirty="0">
                <a:solidFill>
                  <a:schemeClr val="bg1"/>
                </a:solidFill>
              </a:rPr>
              <a:t>Transfer 10 drops of liquid from test tube 9 into test tube 15.</a:t>
            </a:r>
          </a:p>
        </p:txBody>
      </p:sp>
      <p:pic>
        <p:nvPicPr>
          <p:cNvPr id="114"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658427" y="3560189"/>
            <a:ext cx="658003" cy="2288417"/>
          </a:xfrm>
          <a:prstGeom prst="rect">
            <a:avLst/>
          </a:prstGeom>
          <a:ln>
            <a:noFill/>
          </a:ln>
          <a:effectLst>
            <a:outerShdw blurRad="292100" dist="139700" dir="2700000" algn="tl" rotWithShape="0">
              <a:srgbClr val="333333">
                <a:alpha val="65000"/>
              </a:srgbClr>
            </a:outerShdw>
          </a:effectLst>
        </p:spPr>
      </p:pic>
      <p:pic>
        <p:nvPicPr>
          <p:cNvPr id="115"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105302" y="3804353"/>
            <a:ext cx="658003" cy="2288417"/>
          </a:xfrm>
          <a:prstGeom prst="rect">
            <a:avLst/>
          </a:prstGeom>
          <a:ln>
            <a:noFill/>
          </a:ln>
          <a:effectLst>
            <a:outerShdw blurRad="292100" dist="139700" dir="2700000" algn="tl" rotWithShape="0">
              <a:srgbClr val="333333">
                <a:alpha val="65000"/>
              </a:srgbClr>
            </a:outerShdw>
          </a:effectLst>
        </p:spPr>
      </p:pic>
      <p:pic>
        <p:nvPicPr>
          <p:cNvPr id="11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32506" y="3479593"/>
            <a:ext cx="658003" cy="2288417"/>
          </a:xfrm>
          <a:prstGeom prst="rect">
            <a:avLst/>
          </a:prstGeom>
          <a:ln>
            <a:noFill/>
          </a:ln>
          <a:effectLst>
            <a:outerShdw blurRad="292100" dist="139700" dir="2700000" algn="tl" rotWithShape="0">
              <a:srgbClr val="333333">
                <a:alpha val="65000"/>
              </a:srgbClr>
            </a:outerShdw>
          </a:effectLst>
        </p:spPr>
      </p:pic>
      <p:pic>
        <p:nvPicPr>
          <p:cNvPr id="11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116669" y="4159553"/>
            <a:ext cx="658003" cy="2288417"/>
          </a:xfrm>
          <a:prstGeom prst="rect">
            <a:avLst/>
          </a:prstGeom>
          <a:ln>
            <a:noFill/>
          </a:ln>
          <a:effectLst>
            <a:outerShdw blurRad="292100" dist="139700" dir="2700000" algn="tl" rotWithShape="0">
              <a:srgbClr val="333333">
                <a:alpha val="65000"/>
              </a:srgbClr>
            </a:outerShdw>
          </a:effectLst>
        </p:spPr>
      </p:pic>
      <p:pic>
        <p:nvPicPr>
          <p:cNvPr id="11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28472" y="4058917"/>
            <a:ext cx="658003" cy="2288417"/>
          </a:xfrm>
          <a:prstGeom prst="rect">
            <a:avLst/>
          </a:prstGeom>
          <a:ln>
            <a:noFill/>
          </a:ln>
          <a:effectLst>
            <a:outerShdw blurRad="292100" dist="139700" dir="2700000" algn="tl" rotWithShape="0">
              <a:srgbClr val="333333">
                <a:alpha val="65000"/>
              </a:srgbClr>
            </a:outerShdw>
          </a:effectLst>
        </p:spPr>
      </p:pic>
      <p:pic>
        <p:nvPicPr>
          <p:cNvPr id="119"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566199" y="3667636"/>
            <a:ext cx="658003" cy="2288417"/>
          </a:xfrm>
          <a:prstGeom prst="rect">
            <a:avLst/>
          </a:prstGeom>
          <a:ln>
            <a:noFill/>
          </a:ln>
          <a:effectLst>
            <a:outerShdw blurRad="292100" dist="139700" dir="2700000" algn="tl" rotWithShape="0">
              <a:srgbClr val="333333">
                <a:alpha val="65000"/>
              </a:srgbClr>
            </a:outerShdw>
          </a:effectLst>
        </p:spPr>
      </p:pic>
      <p:pic>
        <p:nvPicPr>
          <p:cNvPr id="121"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5086308" y="3410675"/>
            <a:ext cx="658003" cy="2288417"/>
          </a:xfrm>
          <a:prstGeom prst="rect">
            <a:avLst/>
          </a:prstGeom>
          <a:ln>
            <a:noFill/>
          </a:ln>
          <a:effectLst>
            <a:outerShdw blurRad="292100" dist="139700" dir="2700000" algn="tl" rotWithShape="0">
              <a:srgbClr val="333333">
                <a:alpha val="65000"/>
              </a:srgbClr>
            </a:outerShdw>
          </a:effectLst>
        </p:spPr>
      </p:pic>
      <p:pic>
        <p:nvPicPr>
          <p:cNvPr id="122"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304345" y="3531730"/>
            <a:ext cx="658003" cy="2288417"/>
          </a:xfrm>
          <a:prstGeom prst="rect">
            <a:avLst/>
          </a:prstGeom>
          <a:ln>
            <a:noFill/>
          </a:ln>
          <a:effectLst>
            <a:outerShdw blurRad="292100" dist="139700" dir="2700000" algn="tl" rotWithShape="0">
              <a:srgbClr val="333333">
                <a:alpha val="65000"/>
              </a:srgbClr>
            </a:outerShdw>
          </a:effectLst>
        </p:spPr>
      </p:pic>
      <p:pic>
        <p:nvPicPr>
          <p:cNvPr id="123"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935145" y="3534946"/>
            <a:ext cx="658003" cy="2288417"/>
          </a:xfrm>
          <a:prstGeom prst="rect">
            <a:avLst/>
          </a:prstGeom>
          <a:ln>
            <a:noFill/>
          </a:ln>
          <a:effectLst>
            <a:outerShdw blurRad="292100" dist="139700" dir="2700000" algn="tl" rotWithShape="0">
              <a:srgbClr val="333333">
                <a:alpha val="65000"/>
              </a:srgbClr>
            </a:outerShdw>
          </a:effectLst>
        </p:spPr>
      </p:pic>
      <p:pic>
        <p:nvPicPr>
          <p:cNvPr id="124"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4808596" y="3234191"/>
            <a:ext cx="1249727" cy="1337202"/>
          </a:xfrm>
          <a:prstGeom prst="rect">
            <a:avLst/>
          </a:prstGeom>
        </p:spPr>
      </p:pic>
      <p:pic>
        <p:nvPicPr>
          <p:cNvPr id="125"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6660827" y="3318696"/>
            <a:ext cx="1249727" cy="1337202"/>
          </a:xfrm>
          <a:prstGeom prst="rect">
            <a:avLst/>
          </a:prstGeom>
        </p:spPr>
      </p:pic>
      <p:pic>
        <p:nvPicPr>
          <p:cNvPr id="126"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78804">
            <a:off x="2725215" y="2082896"/>
            <a:ext cx="1249727" cy="1337202"/>
          </a:xfrm>
          <a:prstGeom prst="rect">
            <a:avLst/>
          </a:prstGeom>
        </p:spPr>
      </p:pic>
      <p:sp>
        <p:nvSpPr>
          <p:cNvPr id="12" name="TextBox 11"/>
          <p:cNvSpPr txBox="1"/>
          <p:nvPr/>
        </p:nvSpPr>
        <p:spPr>
          <a:xfrm>
            <a:off x="5273207" y="3802631"/>
            <a:ext cx="312906" cy="369332"/>
          </a:xfrm>
          <a:prstGeom prst="rect">
            <a:avLst/>
          </a:prstGeom>
          <a:noFill/>
        </p:spPr>
        <p:txBody>
          <a:bodyPr wrap="none" rtlCol="0">
            <a:spAutoFit/>
          </a:bodyPr>
          <a:lstStyle/>
          <a:p>
            <a:r>
              <a:rPr lang="en-US" dirty="0">
                <a:solidFill>
                  <a:srgbClr val="C00000"/>
                </a:solidFill>
              </a:rPr>
              <a:t>1</a:t>
            </a:r>
          </a:p>
        </p:txBody>
      </p:sp>
      <p:sp>
        <p:nvSpPr>
          <p:cNvPr id="127" name="TextBox 126"/>
          <p:cNvSpPr txBox="1"/>
          <p:nvPr/>
        </p:nvSpPr>
        <p:spPr>
          <a:xfrm>
            <a:off x="5870105" y="3874936"/>
            <a:ext cx="312906" cy="369332"/>
          </a:xfrm>
          <a:prstGeom prst="rect">
            <a:avLst/>
          </a:prstGeom>
          <a:noFill/>
        </p:spPr>
        <p:txBody>
          <a:bodyPr wrap="none" rtlCol="0">
            <a:spAutoFit/>
          </a:bodyPr>
          <a:lstStyle/>
          <a:p>
            <a:r>
              <a:rPr lang="en-US" dirty="0">
                <a:solidFill>
                  <a:srgbClr val="C00000"/>
                </a:solidFill>
              </a:rPr>
              <a:t>2</a:t>
            </a:r>
          </a:p>
        </p:txBody>
      </p:sp>
      <p:sp>
        <p:nvSpPr>
          <p:cNvPr id="128" name="TextBox 127"/>
          <p:cNvSpPr txBox="1"/>
          <p:nvPr/>
        </p:nvSpPr>
        <p:spPr>
          <a:xfrm>
            <a:off x="6487447" y="3910707"/>
            <a:ext cx="312906" cy="369332"/>
          </a:xfrm>
          <a:prstGeom prst="rect">
            <a:avLst/>
          </a:prstGeom>
          <a:noFill/>
        </p:spPr>
        <p:txBody>
          <a:bodyPr wrap="none" rtlCol="0">
            <a:spAutoFit/>
          </a:bodyPr>
          <a:lstStyle/>
          <a:p>
            <a:r>
              <a:rPr lang="en-US" dirty="0">
                <a:solidFill>
                  <a:srgbClr val="C00000"/>
                </a:solidFill>
              </a:rPr>
              <a:t>4</a:t>
            </a:r>
          </a:p>
        </p:txBody>
      </p:sp>
      <p:sp>
        <p:nvSpPr>
          <p:cNvPr id="129" name="TextBox 128"/>
          <p:cNvSpPr txBox="1"/>
          <p:nvPr/>
        </p:nvSpPr>
        <p:spPr>
          <a:xfrm>
            <a:off x="7120485" y="3911686"/>
            <a:ext cx="312906" cy="369332"/>
          </a:xfrm>
          <a:prstGeom prst="rect">
            <a:avLst/>
          </a:prstGeom>
          <a:noFill/>
        </p:spPr>
        <p:txBody>
          <a:bodyPr wrap="none" rtlCol="0">
            <a:spAutoFit/>
          </a:bodyPr>
          <a:lstStyle/>
          <a:p>
            <a:r>
              <a:rPr lang="en-US" dirty="0">
                <a:solidFill>
                  <a:srgbClr val="C00000"/>
                </a:solidFill>
              </a:rPr>
              <a:t>5</a:t>
            </a:r>
          </a:p>
        </p:txBody>
      </p:sp>
      <p:sp>
        <p:nvSpPr>
          <p:cNvPr id="130" name="TextBox 129"/>
          <p:cNvSpPr txBox="1"/>
          <p:nvPr/>
        </p:nvSpPr>
        <p:spPr>
          <a:xfrm>
            <a:off x="237444" y="4514904"/>
            <a:ext cx="441146" cy="369332"/>
          </a:xfrm>
          <a:prstGeom prst="rect">
            <a:avLst/>
          </a:prstGeom>
          <a:noFill/>
        </p:spPr>
        <p:txBody>
          <a:bodyPr wrap="none" rtlCol="0">
            <a:spAutoFit/>
          </a:bodyPr>
          <a:lstStyle/>
          <a:p>
            <a:r>
              <a:rPr lang="en-US" dirty="0">
                <a:solidFill>
                  <a:srgbClr val="C00000"/>
                </a:solidFill>
              </a:rPr>
              <a:t>10</a:t>
            </a:r>
          </a:p>
        </p:txBody>
      </p:sp>
      <p:sp>
        <p:nvSpPr>
          <p:cNvPr id="131" name="TextBox 130"/>
          <p:cNvSpPr txBox="1"/>
          <p:nvPr/>
        </p:nvSpPr>
        <p:spPr>
          <a:xfrm>
            <a:off x="736630" y="3903220"/>
            <a:ext cx="441146" cy="369332"/>
          </a:xfrm>
          <a:prstGeom prst="rect">
            <a:avLst/>
          </a:prstGeom>
          <a:noFill/>
        </p:spPr>
        <p:txBody>
          <a:bodyPr wrap="none" rtlCol="0">
            <a:spAutoFit/>
          </a:bodyPr>
          <a:lstStyle/>
          <a:p>
            <a:r>
              <a:rPr lang="en-US" dirty="0">
                <a:solidFill>
                  <a:srgbClr val="C00000"/>
                </a:solidFill>
              </a:rPr>
              <a:t>11</a:t>
            </a:r>
          </a:p>
        </p:txBody>
      </p:sp>
      <p:sp>
        <p:nvSpPr>
          <p:cNvPr id="132" name="TextBox 131"/>
          <p:cNvSpPr txBox="1"/>
          <p:nvPr/>
        </p:nvSpPr>
        <p:spPr>
          <a:xfrm>
            <a:off x="1196911" y="4192185"/>
            <a:ext cx="441146" cy="369332"/>
          </a:xfrm>
          <a:prstGeom prst="rect">
            <a:avLst/>
          </a:prstGeom>
          <a:noFill/>
        </p:spPr>
        <p:txBody>
          <a:bodyPr wrap="none" rtlCol="0">
            <a:spAutoFit/>
          </a:bodyPr>
          <a:lstStyle/>
          <a:p>
            <a:r>
              <a:rPr lang="en-US" dirty="0">
                <a:solidFill>
                  <a:srgbClr val="C00000"/>
                </a:solidFill>
              </a:rPr>
              <a:t>12</a:t>
            </a:r>
          </a:p>
        </p:txBody>
      </p:sp>
      <p:sp>
        <p:nvSpPr>
          <p:cNvPr id="133" name="TextBox 132"/>
          <p:cNvSpPr txBox="1"/>
          <p:nvPr/>
        </p:nvSpPr>
        <p:spPr>
          <a:xfrm rot="163419">
            <a:off x="1753943" y="3932281"/>
            <a:ext cx="441146" cy="369332"/>
          </a:xfrm>
          <a:prstGeom prst="rect">
            <a:avLst/>
          </a:prstGeom>
          <a:noFill/>
        </p:spPr>
        <p:txBody>
          <a:bodyPr wrap="none" rtlCol="0">
            <a:spAutoFit/>
          </a:bodyPr>
          <a:lstStyle/>
          <a:p>
            <a:r>
              <a:rPr lang="en-US" dirty="0">
                <a:solidFill>
                  <a:srgbClr val="C00000"/>
                </a:solidFill>
              </a:rPr>
              <a:t>13</a:t>
            </a:r>
          </a:p>
        </p:txBody>
      </p:sp>
      <p:sp>
        <p:nvSpPr>
          <p:cNvPr id="134" name="TextBox 133"/>
          <p:cNvSpPr txBox="1"/>
          <p:nvPr/>
        </p:nvSpPr>
        <p:spPr>
          <a:xfrm>
            <a:off x="2213965" y="4514904"/>
            <a:ext cx="441146" cy="369332"/>
          </a:xfrm>
          <a:prstGeom prst="rect">
            <a:avLst/>
          </a:prstGeom>
          <a:noFill/>
        </p:spPr>
        <p:txBody>
          <a:bodyPr wrap="none" rtlCol="0">
            <a:spAutoFit/>
          </a:bodyPr>
          <a:lstStyle/>
          <a:p>
            <a:r>
              <a:rPr lang="en-US" dirty="0">
                <a:solidFill>
                  <a:srgbClr val="C00000"/>
                </a:solidFill>
              </a:rPr>
              <a:t>14</a:t>
            </a:r>
          </a:p>
        </p:txBody>
      </p:sp>
      <p:sp>
        <p:nvSpPr>
          <p:cNvPr id="135" name="TextBox 134"/>
          <p:cNvSpPr txBox="1"/>
          <p:nvPr/>
        </p:nvSpPr>
        <p:spPr>
          <a:xfrm>
            <a:off x="2666081" y="4091403"/>
            <a:ext cx="441146" cy="369332"/>
          </a:xfrm>
          <a:prstGeom prst="rect">
            <a:avLst/>
          </a:prstGeom>
          <a:noFill/>
        </p:spPr>
        <p:txBody>
          <a:bodyPr wrap="none" rtlCol="0">
            <a:spAutoFit/>
          </a:bodyPr>
          <a:lstStyle/>
          <a:p>
            <a:r>
              <a:rPr lang="en-US" dirty="0">
                <a:solidFill>
                  <a:srgbClr val="C00000"/>
                </a:solidFill>
              </a:rPr>
              <a:t>15</a:t>
            </a:r>
          </a:p>
        </p:txBody>
      </p:sp>
      <p:pic>
        <p:nvPicPr>
          <p:cNvPr id="43" name="Picture 4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57283" flipH="1">
            <a:off x="2829415" y="3614416"/>
            <a:ext cx="189148" cy="265739"/>
          </a:xfrm>
          <a:prstGeom prst="rect">
            <a:avLst/>
          </a:prstGeom>
        </p:spPr>
      </p:pic>
      <p:pic>
        <p:nvPicPr>
          <p:cNvPr id="102"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5433947" y="3377183"/>
            <a:ext cx="1249727" cy="1337202"/>
          </a:xfrm>
          <a:prstGeom prst="rect">
            <a:avLst/>
          </a:prstGeom>
        </p:spPr>
      </p:pic>
      <p:sp>
        <p:nvSpPr>
          <p:cNvPr id="48" name="TextBox 47"/>
          <p:cNvSpPr txBox="1"/>
          <p:nvPr/>
        </p:nvSpPr>
        <p:spPr>
          <a:xfrm rot="1184415">
            <a:off x="3160405" y="2647623"/>
            <a:ext cx="312906" cy="369332"/>
          </a:xfrm>
          <a:prstGeom prst="rect">
            <a:avLst/>
          </a:prstGeom>
          <a:noFill/>
        </p:spPr>
        <p:txBody>
          <a:bodyPr wrap="none" rtlCol="0">
            <a:spAutoFit/>
          </a:bodyPr>
          <a:lstStyle/>
          <a:p>
            <a:r>
              <a:rPr lang="en-US" dirty="0">
                <a:solidFill>
                  <a:srgbClr val="C00000"/>
                </a:solidFill>
              </a:rPr>
              <a:t>9</a:t>
            </a:r>
          </a:p>
        </p:txBody>
      </p:sp>
      <p:pic>
        <p:nvPicPr>
          <p:cNvPr id="108"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90050">
            <a:off x="6011268" y="3426772"/>
            <a:ext cx="1249727" cy="1337202"/>
          </a:xfrm>
          <a:prstGeom prst="rect">
            <a:avLst/>
          </a:prstGeom>
        </p:spPr>
      </p:pic>
      <p:sp>
        <p:nvSpPr>
          <p:cNvPr id="111" name="Rectangle 110"/>
          <p:cNvSpPr/>
          <p:nvPr/>
        </p:nvSpPr>
        <p:spPr>
          <a:xfrm rot="186080">
            <a:off x="4341006" y="4400761"/>
            <a:ext cx="5585440" cy="98380"/>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43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a:xfrm>
            <a:off x="0" y="2209800"/>
            <a:ext cx="12114211" cy="4664396"/>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p:cNvPicPr>
            <a:picLocks noChangeAspect="1"/>
          </p:cNvPicPr>
          <p:nvPr/>
        </p:nvPicPr>
        <p:blipFill>
          <a:blip r:embed="rId3">
            <a:extLst>
              <a:ext uri="{BEBA8EAE-BF5A-486C-A8C5-ECC9F3942E4B}">
                <a14:imgProps xmlns:a14="http://schemas.microsoft.com/office/drawing/2010/main">
                  <a14:imgLayer r:embed="rId4">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90597" y="3834784"/>
            <a:ext cx="7376522" cy="2621956"/>
          </a:xfrm>
          <a:prstGeom prst="rect">
            <a:avLst/>
          </a:prstGeom>
        </p:spPr>
      </p:pic>
      <p:sp>
        <p:nvSpPr>
          <p:cNvPr id="6" name="Content Placeholder 5"/>
          <p:cNvSpPr>
            <a:spLocks noGrp="1"/>
          </p:cNvSpPr>
          <p:nvPr>
            <p:ph sz="half" idx="2"/>
          </p:nvPr>
        </p:nvSpPr>
        <p:spPr>
          <a:xfrm>
            <a:off x="3047630" y="318992"/>
            <a:ext cx="7011852" cy="1480850"/>
          </a:xfrm>
        </p:spPr>
        <p:txBody>
          <a:bodyPr>
            <a:noAutofit/>
          </a:bodyPr>
          <a:lstStyle/>
          <a:p>
            <a:r>
              <a:rPr lang="en-US" sz="2800" dirty="0">
                <a:solidFill>
                  <a:schemeClr val="bg1"/>
                </a:solidFill>
              </a:rPr>
              <a:t>ADD 10 drops of Benedict’s Solution to each tube.</a:t>
            </a:r>
          </a:p>
        </p:txBody>
      </p:sp>
      <p:pic>
        <p:nvPicPr>
          <p:cNvPr id="114"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140542" y="3150172"/>
            <a:ext cx="658003" cy="2288417"/>
          </a:xfrm>
          <a:prstGeom prst="rect">
            <a:avLst/>
          </a:prstGeom>
          <a:ln>
            <a:noFill/>
          </a:ln>
          <a:effectLst>
            <a:outerShdw blurRad="292100" dist="139700" dir="2700000" algn="tl" rotWithShape="0">
              <a:srgbClr val="333333">
                <a:alpha val="65000"/>
              </a:srgbClr>
            </a:outerShdw>
          </a:effectLst>
        </p:spPr>
      </p:pic>
      <p:pic>
        <p:nvPicPr>
          <p:cNvPr id="115"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577321" y="3463828"/>
            <a:ext cx="658003" cy="2288417"/>
          </a:xfrm>
          <a:prstGeom prst="rect">
            <a:avLst/>
          </a:prstGeom>
          <a:ln>
            <a:noFill/>
          </a:ln>
          <a:effectLst>
            <a:outerShdw blurRad="292100" dist="139700" dir="2700000" algn="tl" rotWithShape="0">
              <a:srgbClr val="333333">
                <a:alpha val="65000"/>
              </a:srgbClr>
            </a:outerShdw>
          </a:effectLst>
        </p:spPr>
      </p:pic>
      <p:pic>
        <p:nvPicPr>
          <p:cNvPr id="11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110603" y="3008174"/>
            <a:ext cx="658003" cy="2288417"/>
          </a:xfrm>
          <a:prstGeom prst="rect">
            <a:avLst/>
          </a:prstGeom>
          <a:ln>
            <a:noFill/>
          </a:ln>
          <a:effectLst>
            <a:outerShdw blurRad="292100" dist="139700" dir="2700000" algn="tl" rotWithShape="0">
              <a:srgbClr val="333333">
                <a:alpha val="65000"/>
              </a:srgbClr>
            </a:outerShdw>
          </a:effectLst>
        </p:spPr>
      </p:pic>
      <p:pic>
        <p:nvPicPr>
          <p:cNvPr id="11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597664" y="3613213"/>
            <a:ext cx="658003" cy="2288417"/>
          </a:xfrm>
          <a:prstGeom prst="rect">
            <a:avLst/>
          </a:prstGeom>
          <a:ln>
            <a:noFill/>
          </a:ln>
          <a:effectLst>
            <a:outerShdw blurRad="292100" dist="139700" dir="2700000" algn="tl" rotWithShape="0">
              <a:srgbClr val="333333">
                <a:alpha val="65000"/>
              </a:srgbClr>
            </a:outerShdw>
          </a:effectLst>
        </p:spPr>
      </p:pic>
      <p:pic>
        <p:nvPicPr>
          <p:cNvPr id="11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611226" y="3438963"/>
            <a:ext cx="658003" cy="2288417"/>
          </a:xfrm>
          <a:prstGeom prst="rect">
            <a:avLst/>
          </a:prstGeom>
          <a:ln>
            <a:noFill/>
          </a:ln>
          <a:effectLst>
            <a:outerShdw blurRad="292100" dist="139700" dir="2700000" algn="tl" rotWithShape="0">
              <a:srgbClr val="333333">
                <a:alpha val="65000"/>
              </a:srgbClr>
            </a:outerShdw>
          </a:effectLst>
        </p:spPr>
      </p:pic>
      <p:pic>
        <p:nvPicPr>
          <p:cNvPr id="119"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4047194" y="3121296"/>
            <a:ext cx="658003" cy="2288417"/>
          </a:xfrm>
          <a:prstGeom prst="rect">
            <a:avLst/>
          </a:prstGeom>
          <a:ln>
            <a:noFill/>
          </a:ln>
          <a:effectLst>
            <a:outerShdw blurRad="292100" dist="139700" dir="2700000" algn="tl" rotWithShape="0">
              <a:srgbClr val="333333">
                <a:alpha val="65000"/>
              </a:srgbClr>
            </a:outerShdw>
          </a:effectLst>
        </p:spPr>
      </p:pic>
      <p:pic>
        <p:nvPicPr>
          <p:cNvPr id="126" name="Content Placeholder 10" descr="Log in | Sign Up Upload Clipa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78804">
            <a:off x="4206210" y="1536556"/>
            <a:ext cx="1249727" cy="1337202"/>
          </a:xfrm>
          <a:prstGeom prst="rect">
            <a:avLst/>
          </a:prstGeom>
        </p:spPr>
      </p:pic>
      <p:sp>
        <p:nvSpPr>
          <p:cNvPr id="130" name="TextBox 129"/>
          <p:cNvSpPr txBox="1"/>
          <p:nvPr/>
        </p:nvSpPr>
        <p:spPr>
          <a:xfrm>
            <a:off x="1718439" y="3968564"/>
            <a:ext cx="441146" cy="369332"/>
          </a:xfrm>
          <a:prstGeom prst="rect">
            <a:avLst/>
          </a:prstGeom>
          <a:noFill/>
        </p:spPr>
        <p:txBody>
          <a:bodyPr wrap="none" rtlCol="0">
            <a:spAutoFit/>
          </a:bodyPr>
          <a:lstStyle/>
          <a:p>
            <a:r>
              <a:rPr lang="en-US" dirty="0">
                <a:solidFill>
                  <a:srgbClr val="C00000"/>
                </a:solidFill>
              </a:rPr>
              <a:t>10</a:t>
            </a:r>
          </a:p>
        </p:txBody>
      </p:sp>
      <p:sp>
        <p:nvSpPr>
          <p:cNvPr id="131" name="TextBox 130"/>
          <p:cNvSpPr txBox="1"/>
          <p:nvPr/>
        </p:nvSpPr>
        <p:spPr>
          <a:xfrm>
            <a:off x="2217625" y="3356880"/>
            <a:ext cx="441146" cy="369332"/>
          </a:xfrm>
          <a:prstGeom prst="rect">
            <a:avLst/>
          </a:prstGeom>
          <a:noFill/>
        </p:spPr>
        <p:txBody>
          <a:bodyPr wrap="none" rtlCol="0">
            <a:spAutoFit/>
          </a:bodyPr>
          <a:lstStyle/>
          <a:p>
            <a:r>
              <a:rPr lang="en-US" dirty="0">
                <a:solidFill>
                  <a:srgbClr val="C00000"/>
                </a:solidFill>
              </a:rPr>
              <a:t>11</a:t>
            </a:r>
          </a:p>
        </p:txBody>
      </p:sp>
      <p:sp>
        <p:nvSpPr>
          <p:cNvPr id="132" name="TextBox 131"/>
          <p:cNvSpPr txBox="1"/>
          <p:nvPr/>
        </p:nvSpPr>
        <p:spPr>
          <a:xfrm>
            <a:off x="2677906" y="3645845"/>
            <a:ext cx="441146" cy="369332"/>
          </a:xfrm>
          <a:prstGeom prst="rect">
            <a:avLst/>
          </a:prstGeom>
          <a:noFill/>
        </p:spPr>
        <p:txBody>
          <a:bodyPr wrap="none" rtlCol="0">
            <a:spAutoFit/>
          </a:bodyPr>
          <a:lstStyle/>
          <a:p>
            <a:r>
              <a:rPr lang="en-US" dirty="0">
                <a:solidFill>
                  <a:srgbClr val="C00000"/>
                </a:solidFill>
              </a:rPr>
              <a:t>12</a:t>
            </a:r>
          </a:p>
        </p:txBody>
      </p:sp>
      <p:sp>
        <p:nvSpPr>
          <p:cNvPr id="133" name="TextBox 132"/>
          <p:cNvSpPr txBox="1"/>
          <p:nvPr/>
        </p:nvSpPr>
        <p:spPr>
          <a:xfrm rot="163419">
            <a:off x="3234938" y="3385941"/>
            <a:ext cx="441146" cy="369332"/>
          </a:xfrm>
          <a:prstGeom prst="rect">
            <a:avLst/>
          </a:prstGeom>
          <a:noFill/>
        </p:spPr>
        <p:txBody>
          <a:bodyPr wrap="none" rtlCol="0">
            <a:spAutoFit/>
          </a:bodyPr>
          <a:lstStyle/>
          <a:p>
            <a:r>
              <a:rPr lang="en-US" dirty="0">
                <a:solidFill>
                  <a:srgbClr val="C00000"/>
                </a:solidFill>
              </a:rPr>
              <a:t>13</a:t>
            </a:r>
          </a:p>
        </p:txBody>
      </p:sp>
      <p:sp>
        <p:nvSpPr>
          <p:cNvPr id="134" name="TextBox 133"/>
          <p:cNvSpPr txBox="1"/>
          <p:nvPr/>
        </p:nvSpPr>
        <p:spPr>
          <a:xfrm>
            <a:off x="3694960" y="3968564"/>
            <a:ext cx="441146" cy="369332"/>
          </a:xfrm>
          <a:prstGeom prst="rect">
            <a:avLst/>
          </a:prstGeom>
          <a:noFill/>
        </p:spPr>
        <p:txBody>
          <a:bodyPr wrap="none" rtlCol="0">
            <a:spAutoFit/>
          </a:bodyPr>
          <a:lstStyle/>
          <a:p>
            <a:r>
              <a:rPr lang="en-US" dirty="0">
                <a:solidFill>
                  <a:srgbClr val="C00000"/>
                </a:solidFill>
              </a:rPr>
              <a:t>14</a:t>
            </a:r>
          </a:p>
        </p:txBody>
      </p:sp>
      <p:sp>
        <p:nvSpPr>
          <p:cNvPr id="135" name="TextBox 134"/>
          <p:cNvSpPr txBox="1"/>
          <p:nvPr/>
        </p:nvSpPr>
        <p:spPr>
          <a:xfrm>
            <a:off x="4147076" y="3545063"/>
            <a:ext cx="441146" cy="369332"/>
          </a:xfrm>
          <a:prstGeom prst="rect">
            <a:avLst/>
          </a:prstGeom>
          <a:noFill/>
        </p:spPr>
        <p:txBody>
          <a:bodyPr wrap="none" rtlCol="0">
            <a:spAutoFit/>
          </a:bodyPr>
          <a:lstStyle/>
          <a:p>
            <a:r>
              <a:rPr lang="en-US" dirty="0">
                <a:solidFill>
                  <a:srgbClr val="C00000"/>
                </a:solidFill>
              </a:rPr>
              <a:t>15</a:t>
            </a:r>
          </a:p>
        </p:txBody>
      </p:sp>
      <p:pic>
        <p:nvPicPr>
          <p:cNvPr id="43" name="Picture 42" descr="Water droplet by mbalax - Water drople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57283" flipH="1">
            <a:off x="4310410" y="3068076"/>
            <a:ext cx="189148" cy="265739"/>
          </a:xfrm>
          <a:prstGeom prst="rect">
            <a:avLst/>
          </a:prstGeom>
        </p:spPr>
      </p:pic>
      <p:sp>
        <p:nvSpPr>
          <p:cNvPr id="111" name="Rectangle 110"/>
          <p:cNvSpPr/>
          <p:nvPr/>
        </p:nvSpPr>
        <p:spPr>
          <a:xfrm rot="186079">
            <a:off x="380467" y="4298541"/>
            <a:ext cx="5408089" cy="185411"/>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7525614" y="2376877"/>
            <a:ext cx="2438400" cy="3276600"/>
          </a:xfrm>
          <a:prstGeom prst="rect">
            <a:avLst/>
          </a:prstGeom>
        </p:spPr>
      </p:pic>
      <p:sp>
        <p:nvSpPr>
          <p:cNvPr id="51" name="Text Placeholder 2"/>
          <p:cNvSpPr txBox="1">
            <a:spLocks/>
          </p:cNvSpPr>
          <p:nvPr/>
        </p:nvSpPr>
        <p:spPr>
          <a:xfrm>
            <a:off x="8055425" y="3573812"/>
            <a:ext cx="1066798" cy="304800"/>
          </a:xfrm>
          <a:prstGeom prst="rect">
            <a:avLst/>
          </a:prstGeom>
          <a:ln w="12700" cap="flat" cmpd="sng" algn="ctr">
            <a:solidFill>
              <a:schemeClr val="bg1"/>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40000" lnSpcReduction="20000"/>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dk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dk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dk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9pPr>
          </a:lstStyle>
          <a:p>
            <a:pPr algn="ctr"/>
            <a:r>
              <a:rPr lang="en-US" dirty="0">
                <a:solidFill>
                  <a:schemeClr val="accent1"/>
                </a:solidFill>
              </a:rPr>
              <a:t>BENEDICT’S SOLJTION</a:t>
            </a:r>
          </a:p>
        </p:txBody>
      </p:sp>
    </p:spTree>
    <p:extLst>
      <p:ext uri="{BB962C8B-B14F-4D97-AF65-F5344CB8AC3E}">
        <p14:creationId xmlns:p14="http://schemas.microsoft.com/office/powerpoint/2010/main" val="245540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a:xfrm>
            <a:off x="0" y="2209800"/>
            <a:ext cx="12114211" cy="4664396"/>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0" name="Picture 109"/>
          <p:cNvPicPr>
            <a:picLocks noChangeAspect="1"/>
          </p:cNvPicPr>
          <p:nvPr/>
        </p:nvPicPr>
        <p:blipFill>
          <a:blip r:embed="rId3">
            <a:extLst>
              <a:ext uri="{BEBA8EAE-BF5A-486C-A8C5-ECC9F3942E4B}">
                <a14:imgProps xmlns:a14="http://schemas.microsoft.com/office/drawing/2010/main">
                  <a14:imgLayer r:embed="rId4">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90597" y="3834784"/>
            <a:ext cx="7376522" cy="2621956"/>
          </a:xfrm>
          <a:prstGeom prst="rect">
            <a:avLst/>
          </a:prstGeom>
        </p:spPr>
      </p:pic>
      <p:sp>
        <p:nvSpPr>
          <p:cNvPr id="6" name="Content Placeholder 5"/>
          <p:cNvSpPr>
            <a:spLocks noGrp="1"/>
          </p:cNvSpPr>
          <p:nvPr>
            <p:ph sz="half" idx="2"/>
          </p:nvPr>
        </p:nvSpPr>
        <p:spPr>
          <a:xfrm>
            <a:off x="118075" y="215120"/>
            <a:ext cx="4837637" cy="1480850"/>
          </a:xfrm>
        </p:spPr>
        <p:txBody>
          <a:bodyPr>
            <a:noAutofit/>
          </a:bodyPr>
          <a:lstStyle/>
          <a:p>
            <a:r>
              <a:rPr lang="en-US" sz="2800" dirty="0">
                <a:solidFill>
                  <a:schemeClr val="bg1"/>
                </a:solidFill>
              </a:rPr>
              <a:t>A red (could also be orange or yellow) color indicates the presence of sugar.</a:t>
            </a:r>
          </a:p>
        </p:txBody>
      </p:sp>
      <p:pic>
        <p:nvPicPr>
          <p:cNvPr id="114"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140542" y="3150172"/>
            <a:ext cx="658003" cy="2288417"/>
          </a:xfrm>
          <a:prstGeom prst="rect">
            <a:avLst/>
          </a:prstGeom>
          <a:ln>
            <a:noFill/>
          </a:ln>
          <a:effectLst>
            <a:outerShdw blurRad="292100" dist="139700" dir="2700000" algn="tl" rotWithShape="0">
              <a:srgbClr val="333333">
                <a:alpha val="65000"/>
              </a:srgbClr>
            </a:outerShdw>
          </a:effectLst>
        </p:spPr>
      </p:pic>
      <p:pic>
        <p:nvPicPr>
          <p:cNvPr id="115"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577321" y="3463828"/>
            <a:ext cx="658003" cy="2288417"/>
          </a:xfrm>
          <a:prstGeom prst="rect">
            <a:avLst/>
          </a:prstGeom>
          <a:ln>
            <a:noFill/>
          </a:ln>
          <a:effectLst>
            <a:outerShdw blurRad="292100" dist="139700" dir="2700000" algn="tl" rotWithShape="0">
              <a:srgbClr val="333333">
                <a:alpha val="65000"/>
              </a:srgbClr>
            </a:outerShdw>
          </a:effectLst>
        </p:spPr>
      </p:pic>
      <p:pic>
        <p:nvPicPr>
          <p:cNvPr id="11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110603" y="3008174"/>
            <a:ext cx="658003" cy="2288417"/>
          </a:xfrm>
          <a:prstGeom prst="rect">
            <a:avLst/>
          </a:prstGeom>
          <a:ln>
            <a:noFill/>
          </a:ln>
          <a:effectLst>
            <a:outerShdw blurRad="292100" dist="139700" dir="2700000" algn="tl" rotWithShape="0">
              <a:srgbClr val="333333">
                <a:alpha val="65000"/>
              </a:srgbClr>
            </a:outerShdw>
          </a:effectLst>
        </p:spPr>
      </p:pic>
      <p:pic>
        <p:nvPicPr>
          <p:cNvPr id="11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597664" y="3613213"/>
            <a:ext cx="658003" cy="2288417"/>
          </a:xfrm>
          <a:prstGeom prst="rect">
            <a:avLst/>
          </a:prstGeom>
          <a:ln>
            <a:noFill/>
          </a:ln>
          <a:effectLst>
            <a:outerShdw blurRad="292100" dist="139700" dir="2700000" algn="tl" rotWithShape="0">
              <a:srgbClr val="333333">
                <a:alpha val="65000"/>
              </a:srgbClr>
            </a:outerShdw>
          </a:effectLst>
        </p:spPr>
      </p:pic>
      <p:pic>
        <p:nvPicPr>
          <p:cNvPr id="11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611226" y="3438963"/>
            <a:ext cx="658003" cy="2288417"/>
          </a:xfrm>
          <a:prstGeom prst="rect">
            <a:avLst/>
          </a:prstGeom>
          <a:ln>
            <a:noFill/>
          </a:ln>
          <a:effectLst>
            <a:outerShdw blurRad="292100" dist="139700" dir="2700000" algn="tl" rotWithShape="0">
              <a:srgbClr val="333333">
                <a:alpha val="65000"/>
              </a:srgbClr>
            </a:outerShdw>
          </a:effectLst>
        </p:spPr>
      </p:pic>
      <p:pic>
        <p:nvPicPr>
          <p:cNvPr id="119"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4047194" y="3121296"/>
            <a:ext cx="658003" cy="2288417"/>
          </a:xfrm>
          <a:prstGeom prst="rect">
            <a:avLst/>
          </a:prstGeom>
          <a:ln>
            <a:noFill/>
          </a:ln>
          <a:effectLst>
            <a:outerShdw blurRad="292100" dist="139700" dir="2700000" algn="tl" rotWithShape="0">
              <a:srgbClr val="333333">
                <a:alpha val="65000"/>
              </a:srgbClr>
            </a:outerShdw>
          </a:effectLst>
        </p:spPr>
      </p:pic>
      <p:sp>
        <p:nvSpPr>
          <p:cNvPr id="130" name="TextBox 129"/>
          <p:cNvSpPr txBox="1"/>
          <p:nvPr/>
        </p:nvSpPr>
        <p:spPr>
          <a:xfrm>
            <a:off x="1718439" y="3968564"/>
            <a:ext cx="441146" cy="369332"/>
          </a:xfrm>
          <a:prstGeom prst="rect">
            <a:avLst/>
          </a:prstGeom>
          <a:noFill/>
        </p:spPr>
        <p:txBody>
          <a:bodyPr wrap="none" rtlCol="0">
            <a:spAutoFit/>
          </a:bodyPr>
          <a:lstStyle/>
          <a:p>
            <a:r>
              <a:rPr lang="en-US" dirty="0">
                <a:solidFill>
                  <a:srgbClr val="C00000"/>
                </a:solidFill>
              </a:rPr>
              <a:t>10</a:t>
            </a:r>
          </a:p>
        </p:txBody>
      </p:sp>
      <p:sp>
        <p:nvSpPr>
          <p:cNvPr id="131" name="TextBox 130"/>
          <p:cNvSpPr txBox="1"/>
          <p:nvPr/>
        </p:nvSpPr>
        <p:spPr>
          <a:xfrm>
            <a:off x="2217625" y="3356880"/>
            <a:ext cx="441146" cy="369332"/>
          </a:xfrm>
          <a:prstGeom prst="rect">
            <a:avLst/>
          </a:prstGeom>
          <a:noFill/>
        </p:spPr>
        <p:txBody>
          <a:bodyPr wrap="none" rtlCol="0">
            <a:spAutoFit/>
          </a:bodyPr>
          <a:lstStyle/>
          <a:p>
            <a:r>
              <a:rPr lang="en-US" dirty="0">
                <a:solidFill>
                  <a:srgbClr val="C00000"/>
                </a:solidFill>
              </a:rPr>
              <a:t>11</a:t>
            </a:r>
          </a:p>
        </p:txBody>
      </p:sp>
      <p:sp>
        <p:nvSpPr>
          <p:cNvPr id="132" name="TextBox 131"/>
          <p:cNvSpPr txBox="1"/>
          <p:nvPr/>
        </p:nvSpPr>
        <p:spPr>
          <a:xfrm>
            <a:off x="2677906" y="3645845"/>
            <a:ext cx="441146" cy="369332"/>
          </a:xfrm>
          <a:prstGeom prst="rect">
            <a:avLst/>
          </a:prstGeom>
          <a:noFill/>
        </p:spPr>
        <p:txBody>
          <a:bodyPr wrap="none" rtlCol="0">
            <a:spAutoFit/>
          </a:bodyPr>
          <a:lstStyle/>
          <a:p>
            <a:r>
              <a:rPr lang="en-US" dirty="0">
                <a:solidFill>
                  <a:srgbClr val="C00000"/>
                </a:solidFill>
              </a:rPr>
              <a:t>12</a:t>
            </a:r>
          </a:p>
        </p:txBody>
      </p:sp>
      <p:sp>
        <p:nvSpPr>
          <p:cNvPr id="133" name="TextBox 132"/>
          <p:cNvSpPr txBox="1"/>
          <p:nvPr/>
        </p:nvSpPr>
        <p:spPr>
          <a:xfrm rot="163419">
            <a:off x="3234938" y="3385941"/>
            <a:ext cx="441146" cy="369332"/>
          </a:xfrm>
          <a:prstGeom prst="rect">
            <a:avLst/>
          </a:prstGeom>
          <a:noFill/>
        </p:spPr>
        <p:txBody>
          <a:bodyPr wrap="none" rtlCol="0">
            <a:spAutoFit/>
          </a:bodyPr>
          <a:lstStyle/>
          <a:p>
            <a:r>
              <a:rPr lang="en-US" dirty="0">
                <a:solidFill>
                  <a:srgbClr val="C00000"/>
                </a:solidFill>
              </a:rPr>
              <a:t>13</a:t>
            </a:r>
          </a:p>
        </p:txBody>
      </p:sp>
      <p:sp>
        <p:nvSpPr>
          <p:cNvPr id="134" name="TextBox 133"/>
          <p:cNvSpPr txBox="1"/>
          <p:nvPr/>
        </p:nvSpPr>
        <p:spPr>
          <a:xfrm>
            <a:off x="3694960" y="3968564"/>
            <a:ext cx="441146" cy="369332"/>
          </a:xfrm>
          <a:prstGeom prst="rect">
            <a:avLst/>
          </a:prstGeom>
          <a:noFill/>
        </p:spPr>
        <p:txBody>
          <a:bodyPr wrap="none" rtlCol="0">
            <a:spAutoFit/>
          </a:bodyPr>
          <a:lstStyle/>
          <a:p>
            <a:r>
              <a:rPr lang="en-US" dirty="0">
                <a:solidFill>
                  <a:srgbClr val="C00000"/>
                </a:solidFill>
              </a:rPr>
              <a:t>14</a:t>
            </a:r>
          </a:p>
        </p:txBody>
      </p:sp>
      <p:sp>
        <p:nvSpPr>
          <p:cNvPr id="135" name="TextBox 134"/>
          <p:cNvSpPr txBox="1"/>
          <p:nvPr/>
        </p:nvSpPr>
        <p:spPr>
          <a:xfrm>
            <a:off x="4147076" y="3545063"/>
            <a:ext cx="441146" cy="369332"/>
          </a:xfrm>
          <a:prstGeom prst="rect">
            <a:avLst/>
          </a:prstGeom>
          <a:noFill/>
        </p:spPr>
        <p:txBody>
          <a:bodyPr wrap="none" rtlCol="0">
            <a:spAutoFit/>
          </a:bodyPr>
          <a:lstStyle/>
          <a:p>
            <a:r>
              <a:rPr lang="en-US" dirty="0">
                <a:solidFill>
                  <a:srgbClr val="C00000"/>
                </a:solidFill>
              </a:rPr>
              <a:t>15</a:t>
            </a:r>
          </a:p>
        </p:txBody>
      </p:sp>
      <p:sp>
        <p:nvSpPr>
          <p:cNvPr id="111" name="Rectangle 110"/>
          <p:cNvSpPr/>
          <p:nvPr/>
        </p:nvSpPr>
        <p:spPr>
          <a:xfrm rot="186079">
            <a:off x="380467" y="4298541"/>
            <a:ext cx="5408089" cy="185411"/>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7" descr="March 2007 ~ TRISTUPE.COM"/>
          <p:cNvPicPr>
            <a:picLocks noChangeAspect="1"/>
          </p:cNvPicPr>
          <p:nvPr/>
        </p:nvPicPr>
        <p:blipFill rotWithShape="1">
          <a:blip r:embed="rId7">
            <a:duotone>
              <a:prstClr val="black"/>
              <a:srgbClr val="D9C3A5">
                <a:tint val="50000"/>
                <a:satMod val="18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2564540" y="5024427"/>
            <a:ext cx="656782" cy="682122"/>
          </a:xfrm>
          <a:prstGeom prst="rect">
            <a:avLst/>
          </a:prstGeom>
          <a:ln>
            <a:noFill/>
          </a:ln>
          <a:effectLst>
            <a:outerShdw blurRad="292100" dist="139700" dir="2700000" algn="tl" rotWithShape="0">
              <a:srgbClr val="333333">
                <a:alpha val="65000"/>
              </a:srgbClr>
            </a:outerShdw>
          </a:effectLst>
        </p:spPr>
      </p:pic>
      <p:pic>
        <p:nvPicPr>
          <p:cNvPr id="24" name="Content Placeholder 7" descr="March 2007 ~ TRISTUPE.COM"/>
          <p:cNvPicPr>
            <a:picLocks noChangeAspect="1"/>
          </p:cNvPicPr>
          <p:nvPr/>
        </p:nvPicPr>
        <p:blipFill rotWithShape="1">
          <a:blip r:embed="rId7">
            <a:duotone>
              <a:prstClr val="black"/>
              <a:srgbClr val="FF0000">
                <a:tint val="45000"/>
                <a:satMod val="40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1608409" y="4994310"/>
            <a:ext cx="656782" cy="682122"/>
          </a:xfrm>
          <a:prstGeom prst="rect">
            <a:avLst/>
          </a:prstGeom>
          <a:ln>
            <a:noFill/>
          </a:ln>
          <a:effectLst>
            <a:outerShdw blurRad="292100" dist="139700" dir="2700000" algn="tl" rotWithShape="0">
              <a:srgbClr val="333333">
                <a:alpha val="65000"/>
              </a:srgbClr>
            </a:outerShdw>
          </a:effectLst>
        </p:spPr>
      </p:pic>
      <p:pic>
        <p:nvPicPr>
          <p:cNvPr id="25" name="Content Placeholder 7" descr="March 2007 ~ TRISTUPE.COM"/>
          <p:cNvPicPr>
            <a:picLocks noChangeAspect="1"/>
          </p:cNvPicPr>
          <p:nvPr/>
        </p:nvPicPr>
        <p:blipFill rotWithShape="1">
          <a:blip r:embed="rId7">
            <a:duotone>
              <a:prstClr val="black"/>
              <a:srgbClr val="FF0000">
                <a:tint val="45000"/>
                <a:satMod val="40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3139321" y="4693288"/>
            <a:ext cx="656782" cy="682122"/>
          </a:xfrm>
          <a:prstGeom prst="rect">
            <a:avLst/>
          </a:prstGeom>
          <a:ln>
            <a:noFill/>
          </a:ln>
          <a:effectLst>
            <a:outerShdw blurRad="292100" dist="139700" dir="2700000" algn="tl" rotWithShape="0">
              <a:srgbClr val="333333">
                <a:alpha val="65000"/>
              </a:srgbClr>
            </a:outerShdw>
          </a:effectLst>
        </p:spPr>
      </p:pic>
      <p:pic>
        <p:nvPicPr>
          <p:cNvPr id="28" name="Content Placeholder 7" descr="March 2007 ~ TRISTUPE.COM"/>
          <p:cNvPicPr>
            <a:picLocks noChangeAspect="1"/>
          </p:cNvPicPr>
          <p:nvPr/>
        </p:nvPicPr>
        <p:blipFill rotWithShape="1">
          <a:blip r:embed="rId7">
            <a:duotone>
              <a:prstClr val="black"/>
              <a:srgbClr val="D9C3A5">
                <a:tint val="50000"/>
                <a:satMod val="18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2101351" y="4552362"/>
            <a:ext cx="656782" cy="682122"/>
          </a:xfrm>
          <a:prstGeom prst="rect">
            <a:avLst/>
          </a:prstGeom>
          <a:ln>
            <a:noFill/>
          </a:ln>
          <a:effectLst>
            <a:outerShdw blurRad="292100" dist="139700" dir="2700000" algn="tl" rotWithShape="0">
              <a:srgbClr val="333333">
                <a:alpha val="65000"/>
              </a:srgbClr>
            </a:outerShdw>
          </a:effectLst>
        </p:spPr>
      </p:pic>
      <p:pic>
        <p:nvPicPr>
          <p:cNvPr id="29" name="Content Placeholder 7" descr="March 2007 ~ TRISTUPE.COM"/>
          <p:cNvPicPr>
            <a:picLocks noChangeAspect="1"/>
          </p:cNvPicPr>
          <p:nvPr/>
        </p:nvPicPr>
        <p:blipFill rotWithShape="1">
          <a:blip r:embed="rId7">
            <a:duotone>
              <a:prstClr val="black"/>
              <a:srgbClr val="D9C3A5">
                <a:tint val="50000"/>
                <a:satMod val="18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3593899" y="5167703"/>
            <a:ext cx="656782" cy="682122"/>
          </a:xfrm>
          <a:prstGeom prst="rect">
            <a:avLst/>
          </a:prstGeom>
          <a:ln>
            <a:noFill/>
          </a:ln>
          <a:effectLst>
            <a:outerShdw blurRad="292100" dist="139700" dir="2700000" algn="tl" rotWithShape="0">
              <a:srgbClr val="333333">
                <a:alpha val="65000"/>
              </a:srgbClr>
            </a:outerShdw>
          </a:effectLst>
        </p:spPr>
      </p:pic>
      <p:pic>
        <p:nvPicPr>
          <p:cNvPr id="30" name="Content Placeholder 7" descr="March 2007 ~ TRISTUPE.COM"/>
          <p:cNvPicPr>
            <a:picLocks noChangeAspect="1"/>
          </p:cNvPicPr>
          <p:nvPr/>
        </p:nvPicPr>
        <p:blipFill rotWithShape="1">
          <a:blip r:embed="rId7">
            <a:duotone>
              <a:prstClr val="black"/>
              <a:srgbClr val="D9C3A5">
                <a:tint val="50000"/>
                <a:satMod val="18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4044752" y="4666388"/>
            <a:ext cx="656782" cy="68212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206227" y="172830"/>
            <a:ext cx="6705600" cy="3416320"/>
          </a:xfrm>
          <a:prstGeom prst="rect">
            <a:avLst/>
          </a:prstGeom>
          <a:solidFill>
            <a:schemeClr val="accent1"/>
          </a:solidFill>
        </p:spPr>
        <p:txBody>
          <a:bodyPr wrap="square">
            <a:spAutoFit/>
          </a:bodyPr>
          <a:lstStyle/>
          <a:p>
            <a:r>
              <a:rPr lang="en-US" sz="2400" dirty="0">
                <a:solidFill>
                  <a:srgbClr val="252525"/>
                </a:solidFill>
                <a:latin typeface="Arial" panose="020B0604020202020204" pitchFamily="34" charset="0"/>
              </a:rPr>
              <a:t>The Benedict's test indicates the presence of ‘reducing sugars’ when those sugars are heated in the presence of an alkali solution. These ‘reducing sugars’ get converted to reducing </a:t>
            </a:r>
            <a:r>
              <a:rPr lang="en-US" sz="2400" dirty="0" err="1">
                <a:solidFill>
                  <a:srgbClr val="252525"/>
                </a:solidFill>
                <a:latin typeface="Arial" panose="020B0604020202020204" pitchFamily="34" charset="0"/>
              </a:rPr>
              <a:t>enediols</a:t>
            </a:r>
            <a:r>
              <a:rPr lang="en-US" sz="2400" dirty="0">
                <a:solidFill>
                  <a:srgbClr val="252525"/>
                </a:solidFill>
                <a:latin typeface="Arial" panose="020B0604020202020204" pitchFamily="34" charset="0"/>
              </a:rPr>
              <a:t>. The </a:t>
            </a:r>
            <a:r>
              <a:rPr lang="en-US" sz="2400" dirty="0" err="1">
                <a:solidFill>
                  <a:srgbClr val="252525"/>
                </a:solidFill>
                <a:latin typeface="Arial" panose="020B0604020202020204" pitchFamily="34" charset="0"/>
              </a:rPr>
              <a:t>enediols</a:t>
            </a:r>
            <a:r>
              <a:rPr lang="en-US" sz="2400" dirty="0">
                <a:solidFill>
                  <a:srgbClr val="252525"/>
                </a:solidFill>
                <a:latin typeface="Arial" panose="020B0604020202020204" pitchFamily="34" charset="0"/>
              </a:rPr>
              <a:t> reduce the cupric compounds (Cu</a:t>
            </a:r>
            <a:r>
              <a:rPr lang="en-US" sz="2400" baseline="30000" dirty="0">
                <a:solidFill>
                  <a:srgbClr val="252525"/>
                </a:solidFill>
                <a:latin typeface="Arial" panose="020B0604020202020204" pitchFamily="34" charset="0"/>
              </a:rPr>
              <a:t>2+</a:t>
            </a:r>
            <a:r>
              <a:rPr lang="en-US" sz="2400" dirty="0">
                <a:solidFill>
                  <a:srgbClr val="252525"/>
                </a:solidFill>
                <a:latin typeface="Arial" panose="020B0604020202020204" pitchFamily="34" charset="0"/>
              </a:rPr>
              <a:t>) present in the Benedict's reagent to cuprous compounds (Cu</a:t>
            </a:r>
            <a:r>
              <a:rPr lang="en-US" sz="2400" baseline="30000" dirty="0">
                <a:solidFill>
                  <a:srgbClr val="252525"/>
                </a:solidFill>
                <a:latin typeface="Arial" panose="020B0604020202020204" pitchFamily="34" charset="0"/>
              </a:rPr>
              <a:t>+</a:t>
            </a:r>
            <a:r>
              <a:rPr lang="en-US" sz="2400" dirty="0">
                <a:solidFill>
                  <a:srgbClr val="252525"/>
                </a:solidFill>
                <a:latin typeface="Arial" panose="020B0604020202020204" pitchFamily="34" charset="0"/>
              </a:rPr>
              <a:t>) which forms a precipitate of  </a:t>
            </a:r>
            <a:r>
              <a:rPr lang="en-US" sz="2400" dirty="0">
                <a:solidFill>
                  <a:srgbClr val="0B0080"/>
                </a:solidFill>
                <a:latin typeface="Arial" panose="020B0604020202020204" pitchFamily="34" charset="0"/>
              </a:rPr>
              <a:t>copper(I) oxide </a:t>
            </a:r>
            <a:r>
              <a:rPr lang="en-US" sz="2400" dirty="0">
                <a:solidFill>
                  <a:srgbClr val="252525"/>
                </a:solidFill>
                <a:latin typeface="Arial" panose="020B0604020202020204" pitchFamily="34" charset="0"/>
              </a:rPr>
              <a:t>(Cu</a:t>
            </a:r>
            <a:r>
              <a:rPr lang="en-US" sz="2400" baseline="-25000" dirty="0">
                <a:solidFill>
                  <a:srgbClr val="252525"/>
                </a:solidFill>
                <a:latin typeface="Arial" panose="020B0604020202020204" pitchFamily="34" charset="0"/>
              </a:rPr>
              <a:t>2</a:t>
            </a:r>
            <a:r>
              <a:rPr lang="en-US" sz="2400" dirty="0">
                <a:solidFill>
                  <a:srgbClr val="252525"/>
                </a:solidFill>
                <a:latin typeface="Arial" panose="020B0604020202020204" pitchFamily="34" charset="0"/>
              </a:rPr>
              <a:t>O) which appears </a:t>
            </a:r>
            <a:r>
              <a:rPr lang="en-US" sz="2400" dirty="0">
                <a:solidFill>
                  <a:srgbClr val="FF0000"/>
                </a:solidFill>
                <a:latin typeface="Arial" panose="020B0604020202020204" pitchFamily="34" charset="0"/>
              </a:rPr>
              <a:t>RED or Orange or Yellow.</a:t>
            </a:r>
          </a:p>
        </p:txBody>
      </p:sp>
    </p:spTree>
    <p:extLst>
      <p:ext uri="{BB962C8B-B14F-4D97-AF65-F5344CB8AC3E}">
        <p14:creationId xmlns:p14="http://schemas.microsoft.com/office/powerpoint/2010/main" val="288901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7" descr="March 2007 ~ TRISTUPE.COM"/>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31786"/>
          <a:stretch/>
        </p:blipFill>
        <p:spPr>
          <a:xfrm>
            <a:off x="3773198" y="457200"/>
            <a:ext cx="1051994" cy="2559167"/>
          </a:xfrm>
          <a:prstGeom prst="rect">
            <a:avLst/>
          </a:prstGeom>
        </p:spPr>
      </p:pic>
      <p:pic>
        <p:nvPicPr>
          <p:cNvPr id="31" name="Content Placeholder 7" descr="March 2007 ~ TRISTUPE.COM"/>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31786"/>
          <a:stretch/>
        </p:blipFill>
        <p:spPr>
          <a:xfrm>
            <a:off x="4283332" y="611059"/>
            <a:ext cx="1051994" cy="2559167"/>
          </a:xfrm>
          <a:prstGeom prst="rect">
            <a:avLst/>
          </a:prstGeom>
        </p:spPr>
      </p:pic>
      <p:pic>
        <p:nvPicPr>
          <p:cNvPr id="33" name="Content Placeholder 7" descr="March 2007 ~ TRISTUPE.COM"/>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31786"/>
          <a:stretch/>
        </p:blipFill>
        <p:spPr>
          <a:xfrm>
            <a:off x="4853143" y="722967"/>
            <a:ext cx="1051994" cy="2559167"/>
          </a:xfrm>
          <a:prstGeom prst="rect">
            <a:avLst/>
          </a:prstGeom>
        </p:spPr>
      </p:pic>
      <p:pic>
        <p:nvPicPr>
          <p:cNvPr id="29" name="Content Placeholder 7" descr="March 2007 ~ TRISTUPE.COM"/>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31786"/>
          <a:stretch/>
        </p:blipFill>
        <p:spPr>
          <a:xfrm>
            <a:off x="3262664" y="687641"/>
            <a:ext cx="1051994" cy="2559167"/>
          </a:xfrm>
          <a:prstGeom prst="rect">
            <a:avLst/>
          </a:prstGeom>
        </p:spPr>
      </p:pic>
      <p:pic>
        <p:nvPicPr>
          <p:cNvPr id="30" name="Content Placeholder 7" descr="March 2007 ~ TRISTUPE.COM"/>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31786"/>
          <a:stretch/>
        </p:blipFill>
        <p:spPr>
          <a:xfrm>
            <a:off x="4710845" y="1081151"/>
            <a:ext cx="1051994" cy="2559167"/>
          </a:xfrm>
          <a:prstGeom prst="rect">
            <a:avLst/>
          </a:prstGeom>
        </p:spPr>
      </p:pic>
      <p:pic>
        <p:nvPicPr>
          <p:cNvPr id="32" name="Content Placeholder 7" descr="March 2007 ~ TRISTUPE.COM"/>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31786"/>
          <a:stretch/>
        </p:blipFill>
        <p:spPr>
          <a:xfrm>
            <a:off x="3757335" y="1086456"/>
            <a:ext cx="1051994" cy="2559167"/>
          </a:xfrm>
          <a:prstGeom prst="rect">
            <a:avLst/>
          </a:prstGeom>
        </p:spPr>
      </p:pic>
      <p:sp>
        <p:nvSpPr>
          <p:cNvPr id="15" name="Rounded Rectangle 14"/>
          <p:cNvSpPr/>
          <p:nvPr/>
        </p:nvSpPr>
        <p:spPr>
          <a:xfrm>
            <a:off x="0" y="3544424"/>
            <a:ext cx="12114211" cy="3329772"/>
          </a:xfrm>
          <a:prstGeom prst="roundRect">
            <a:avLst/>
          </a:prstGeom>
          <a:blipFill>
            <a:blip r:embed="rId4"/>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ackgroundRemoval t="11082" b="92084" l="5577" r="97308"/>
                    </a14:imgEffect>
                    <a14:imgEffect>
                      <a14:artisticMosiaicBubbles/>
                    </a14:imgEffect>
                  </a14:imgLayer>
                </a14:imgProps>
              </a:ext>
            </a:extLst>
          </a:blip>
          <a:srcRect t="62048"/>
          <a:stretch/>
        </p:blipFill>
        <p:spPr>
          <a:xfrm>
            <a:off x="912812" y="4526364"/>
            <a:ext cx="10896084" cy="3013972"/>
          </a:xfrm>
          <a:prstGeom prst="rect">
            <a:avLst/>
          </a:prstGeom>
        </p:spPr>
      </p:pic>
      <p:pic>
        <p:nvPicPr>
          <p:cNvPr id="66" name="Picture 65" descr="tpp1112glll - 04. Mediators"/>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126" b="97166" l="9897" r="89278"/>
                    </a14:imgEffect>
                  </a14:imgLayer>
                </a14:imgProps>
              </a:ext>
              <a:ext uri="{28A0092B-C50C-407E-A947-70E740481C1C}">
                <a14:useLocalDpi xmlns:a14="http://schemas.microsoft.com/office/drawing/2010/main" val="0"/>
              </a:ext>
            </a:extLst>
          </a:blip>
          <a:srcRect r="11725" b="39420"/>
          <a:stretch/>
        </p:blipFill>
        <p:spPr>
          <a:xfrm rot="377869">
            <a:off x="5313945" y="82358"/>
            <a:ext cx="1158776" cy="3053719"/>
          </a:xfrm>
          <a:prstGeom prst="rect">
            <a:avLst/>
          </a:prstGeom>
        </p:spPr>
      </p:pic>
      <p:pic>
        <p:nvPicPr>
          <p:cNvPr id="24" name="Picture 23"/>
          <p:cNvPicPr>
            <a:picLocks noChangeAspect="1"/>
          </p:cNvPicPr>
          <p:nvPr/>
        </p:nvPicPr>
        <p:blipFill rotWithShape="1">
          <a:blip r:embed="rId9">
            <a:extLst>
              <a:ext uri="{BEBA8EAE-BF5A-486C-A8C5-ECC9F3942E4B}">
                <a14:imgProps xmlns:a14="http://schemas.microsoft.com/office/drawing/2010/main">
                  <a14:imgLayer r:embed="rId6">
                    <a14:imgEffect>
                      <a14:backgroundRemoval t="11082" b="92084" l="5577" r="97308"/>
                    </a14:imgEffect>
                    <a14:imgEffect>
                      <a14:artisticPencilSketch/>
                    </a14:imgEffect>
                  </a14:imgLayer>
                </a14:imgProps>
              </a:ext>
            </a:extLst>
          </a:blip>
          <a:srcRect t="78029"/>
          <a:stretch/>
        </p:blipFill>
        <p:spPr>
          <a:xfrm rot="10800000">
            <a:off x="1516512" y="2987760"/>
            <a:ext cx="10521500" cy="1684844"/>
          </a:xfrm>
          <a:prstGeom prst="rect">
            <a:avLst/>
          </a:prstGeom>
        </p:spPr>
      </p:pic>
      <p:pic>
        <p:nvPicPr>
          <p:cNvPr id="5" name="Picture 4" descr="beaker by stefg1971 - beake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60464" y="1066800"/>
            <a:ext cx="3152951" cy="3460028"/>
          </a:xfrm>
          <a:prstGeom prst="rect">
            <a:avLst/>
          </a:prstGeom>
        </p:spPr>
      </p:pic>
      <p:sp>
        <p:nvSpPr>
          <p:cNvPr id="11" name="Oval 10"/>
          <p:cNvSpPr/>
          <p:nvPr/>
        </p:nvSpPr>
        <p:spPr>
          <a:xfrm>
            <a:off x="2703264" y="5095049"/>
            <a:ext cx="914400" cy="914400"/>
          </a:xfrm>
          <a:prstGeom prst="ellipse">
            <a:avLst/>
          </a:prstGeom>
          <a:gradFill flip="none" rotWithShape="1">
            <a:gsLst>
              <a:gs pos="58000">
                <a:prstClr val="black"/>
              </a:gs>
              <a:gs pos="100000">
                <a:schemeClr val="bg1">
                  <a:lumMod val="50000"/>
                  <a:lumOff val="5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285412" y="5402677"/>
            <a:ext cx="762000" cy="7542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523928" y="5118950"/>
            <a:ext cx="609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9626687" y="5180537"/>
            <a:ext cx="382302" cy="7456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9622345" y="5552249"/>
            <a:ext cx="382302" cy="362672"/>
          </a:xfrm>
          <a:prstGeom prst="roundRect">
            <a:avLst/>
          </a:prstGeom>
          <a:gradFill>
            <a:gsLst>
              <a:gs pos="63000">
                <a:schemeClr val="bg1"/>
              </a:gs>
              <a:gs pos="91000">
                <a:schemeClr val="tx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10800000">
            <a:off x="9622345" y="5197724"/>
            <a:ext cx="382302" cy="362672"/>
          </a:xfrm>
          <a:prstGeom prst="roundRect">
            <a:avLst/>
          </a:prstGeom>
          <a:gradFill>
            <a:gsLst>
              <a:gs pos="63000">
                <a:schemeClr val="bg1"/>
              </a:gs>
              <a:gs pos="91000">
                <a:schemeClr val="tx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437812" y="5558650"/>
            <a:ext cx="479647" cy="450799"/>
          </a:xfrm>
          <a:prstGeom prst="ellipse">
            <a:avLst/>
          </a:prstGeom>
          <a:gradFill flip="none" rotWithShape="1">
            <a:gsLst>
              <a:gs pos="63000">
                <a:schemeClr val="bg1"/>
              </a:gs>
              <a:gs pos="91000">
                <a:schemeClr val="tx1">
                  <a:lumMod val="5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125589" y="1249625"/>
            <a:ext cx="4352997" cy="1200329"/>
          </a:xfrm>
          <a:prstGeom prst="rect">
            <a:avLst/>
          </a:prstGeom>
          <a:noFill/>
        </p:spPr>
        <p:txBody>
          <a:bodyPr wrap="square" rtlCol="0">
            <a:spAutoFit/>
          </a:bodyPr>
          <a:lstStyle/>
          <a:p>
            <a:r>
              <a:rPr lang="en-US" sz="2400" dirty="0">
                <a:solidFill>
                  <a:schemeClr val="bg1"/>
                </a:solidFill>
              </a:rPr>
              <a:t>Incubate the tubes at 100 degrees C on the hot plate for </a:t>
            </a:r>
            <a:r>
              <a:rPr lang="en-US" sz="2400" b="1" dirty="0">
                <a:solidFill>
                  <a:schemeClr val="bg1"/>
                </a:solidFill>
              </a:rPr>
              <a:t>15 minutes</a:t>
            </a:r>
            <a:r>
              <a:rPr lang="en-US" sz="2400" dirty="0">
                <a:solidFill>
                  <a:schemeClr val="bg1"/>
                </a:solidFill>
              </a:rPr>
              <a:t>.</a:t>
            </a:r>
          </a:p>
        </p:txBody>
      </p:sp>
      <p:pic>
        <p:nvPicPr>
          <p:cNvPr id="14" name="Picture 13" descr="15-minutes_m-283x300.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2510" y="195954"/>
            <a:ext cx="2695575" cy="2857500"/>
          </a:xfrm>
          <a:prstGeom prst="rect">
            <a:avLst/>
          </a:prstGeom>
        </p:spPr>
      </p:pic>
    </p:spTree>
    <p:extLst>
      <p:ext uri="{BB962C8B-B14F-4D97-AF65-F5344CB8AC3E}">
        <p14:creationId xmlns:p14="http://schemas.microsoft.com/office/powerpoint/2010/main" val="119612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a:xfrm>
            <a:off x="0" y="2209800"/>
            <a:ext cx="12114211" cy="4664396"/>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0" name="Picture 109"/>
          <p:cNvPicPr>
            <a:picLocks noChangeAspect="1"/>
          </p:cNvPicPr>
          <p:nvPr/>
        </p:nvPicPr>
        <p:blipFill>
          <a:blip r:embed="rId3">
            <a:extLst>
              <a:ext uri="{BEBA8EAE-BF5A-486C-A8C5-ECC9F3942E4B}">
                <a14:imgProps xmlns:a14="http://schemas.microsoft.com/office/drawing/2010/main">
                  <a14:imgLayer r:embed="rId4">
                    <a14:imgEffect>
                      <a14:backgroundRemoval t="0" b="98324" l="355" r="100000">
                        <a14:foregroundMark x1="11702" y1="5587" x2="13830" y2="67039"/>
                        <a14:foregroundMark x1="4255" y1="14525" x2="8156" y2="24581"/>
                        <a14:foregroundMark x1="7801" y1="40782" x2="6738" y2="49162"/>
                        <a14:foregroundMark x1="5319" y1="74302" x2="6028" y2="79330"/>
                        <a14:foregroundMark x1="6028" y1="79330" x2="15957" y2="65922"/>
                        <a14:foregroundMark x1="90426" y1="73743" x2="82270" y2="84358"/>
                      </a14:backgroundRemoval>
                    </a14:imgEffect>
                  </a14:imgLayer>
                </a14:imgProps>
              </a:ext>
            </a:extLst>
          </a:blip>
          <a:stretch>
            <a:fillRect/>
          </a:stretch>
        </p:blipFill>
        <p:spPr>
          <a:xfrm>
            <a:off x="-90597" y="3834784"/>
            <a:ext cx="7376522" cy="2621956"/>
          </a:xfrm>
          <a:prstGeom prst="rect">
            <a:avLst/>
          </a:prstGeom>
        </p:spPr>
      </p:pic>
      <p:sp>
        <p:nvSpPr>
          <p:cNvPr id="6" name="Content Placeholder 5"/>
          <p:cNvSpPr>
            <a:spLocks noGrp="1"/>
          </p:cNvSpPr>
          <p:nvPr>
            <p:ph sz="half" idx="2"/>
          </p:nvPr>
        </p:nvSpPr>
        <p:spPr>
          <a:xfrm>
            <a:off x="7390002" y="2892783"/>
            <a:ext cx="4512500" cy="2745441"/>
          </a:xfrm>
          <a:solidFill>
            <a:schemeClr val="accent1"/>
          </a:solidFill>
        </p:spPr>
        <p:txBody>
          <a:bodyPr>
            <a:noAutofit/>
          </a:bodyPr>
          <a:lstStyle/>
          <a:p>
            <a:r>
              <a:rPr lang="en-US" sz="2800" dirty="0">
                <a:solidFill>
                  <a:srgbClr val="252525"/>
                </a:solidFill>
                <a:latin typeface="Arial" panose="020B0604020202020204" pitchFamily="34" charset="0"/>
              </a:rPr>
              <a:t>The color of the obtained precipitate gives an idea about the quantity of sugar present in the solution, hence the test is semi-quantitative.</a:t>
            </a:r>
          </a:p>
          <a:p>
            <a:endParaRPr lang="en-US" sz="2800" dirty="0">
              <a:solidFill>
                <a:schemeClr val="bg1"/>
              </a:solidFill>
            </a:endParaRPr>
          </a:p>
        </p:txBody>
      </p:sp>
      <p:pic>
        <p:nvPicPr>
          <p:cNvPr id="114"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140542" y="3150172"/>
            <a:ext cx="658003" cy="2288417"/>
          </a:xfrm>
          <a:prstGeom prst="rect">
            <a:avLst/>
          </a:prstGeom>
          <a:ln>
            <a:noFill/>
          </a:ln>
          <a:effectLst>
            <a:outerShdw blurRad="292100" dist="139700" dir="2700000" algn="tl" rotWithShape="0">
              <a:srgbClr val="333333">
                <a:alpha val="65000"/>
              </a:srgbClr>
            </a:outerShdw>
          </a:effectLst>
        </p:spPr>
      </p:pic>
      <p:pic>
        <p:nvPicPr>
          <p:cNvPr id="115"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577321" y="3463828"/>
            <a:ext cx="658003" cy="2288417"/>
          </a:xfrm>
          <a:prstGeom prst="rect">
            <a:avLst/>
          </a:prstGeom>
          <a:ln>
            <a:noFill/>
          </a:ln>
          <a:effectLst>
            <a:outerShdw blurRad="292100" dist="139700" dir="2700000" algn="tl" rotWithShape="0">
              <a:srgbClr val="333333">
                <a:alpha val="65000"/>
              </a:srgbClr>
            </a:outerShdw>
          </a:effectLst>
        </p:spPr>
      </p:pic>
      <p:pic>
        <p:nvPicPr>
          <p:cNvPr id="11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110603" y="3008174"/>
            <a:ext cx="658003" cy="2288417"/>
          </a:xfrm>
          <a:prstGeom prst="rect">
            <a:avLst/>
          </a:prstGeom>
          <a:ln>
            <a:noFill/>
          </a:ln>
          <a:effectLst>
            <a:outerShdw blurRad="292100" dist="139700" dir="2700000" algn="tl" rotWithShape="0">
              <a:srgbClr val="333333">
                <a:alpha val="65000"/>
              </a:srgbClr>
            </a:outerShdw>
          </a:effectLst>
        </p:spPr>
      </p:pic>
      <p:pic>
        <p:nvPicPr>
          <p:cNvPr id="117"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597664" y="3613213"/>
            <a:ext cx="658003" cy="2288417"/>
          </a:xfrm>
          <a:prstGeom prst="rect">
            <a:avLst/>
          </a:prstGeom>
          <a:ln>
            <a:noFill/>
          </a:ln>
          <a:effectLst>
            <a:outerShdw blurRad="292100" dist="139700" dir="2700000" algn="tl" rotWithShape="0">
              <a:srgbClr val="333333">
                <a:alpha val="65000"/>
              </a:srgbClr>
            </a:outerShdw>
          </a:effectLst>
        </p:spPr>
      </p:pic>
      <p:pic>
        <p:nvPicPr>
          <p:cNvPr id="118"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611226" y="3438963"/>
            <a:ext cx="658003" cy="2288417"/>
          </a:xfrm>
          <a:prstGeom prst="rect">
            <a:avLst/>
          </a:prstGeom>
          <a:ln>
            <a:noFill/>
          </a:ln>
          <a:effectLst>
            <a:outerShdw blurRad="292100" dist="139700" dir="2700000" algn="tl" rotWithShape="0">
              <a:srgbClr val="333333">
                <a:alpha val="65000"/>
              </a:srgbClr>
            </a:outerShdw>
          </a:effectLst>
        </p:spPr>
      </p:pic>
      <p:pic>
        <p:nvPicPr>
          <p:cNvPr id="119"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4047194" y="3121296"/>
            <a:ext cx="658003" cy="2288417"/>
          </a:xfrm>
          <a:prstGeom prst="rect">
            <a:avLst/>
          </a:prstGeom>
          <a:ln>
            <a:noFill/>
          </a:ln>
          <a:effectLst>
            <a:outerShdw blurRad="292100" dist="139700" dir="2700000" algn="tl" rotWithShape="0">
              <a:srgbClr val="333333">
                <a:alpha val="65000"/>
              </a:srgbClr>
            </a:outerShdw>
          </a:effectLst>
        </p:spPr>
      </p:pic>
      <p:sp>
        <p:nvSpPr>
          <p:cNvPr id="130" name="TextBox 129"/>
          <p:cNvSpPr txBox="1"/>
          <p:nvPr/>
        </p:nvSpPr>
        <p:spPr>
          <a:xfrm>
            <a:off x="1718439" y="3968564"/>
            <a:ext cx="441146" cy="369332"/>
          </a:xfrm>
          <a:prstGeom prst="rect">
            <a:avLst/>
          </a:prstGeom>
          <a:noFill/>
        </p:spPr>
        <p:txBody>
          <a:bodyPr wrap="none" rtlCol="0">
            <a:spAutoFit/>
          </a:bodyPr>
          <a:lstStyle/>
          <a:p>
            <a:r>
              <a:rPr lang="en-US" dirty="0">
                <a:solidFill>
                  <a:srgbClr val="C00000"/>
                </a:solidFill>
              </a:rPr>
              <a:t>10</a:t>
            </a:r>
          </a:p>
        </p:txBody>
      </p:sp>
      <p:sp>
        <p:nvSpPr>
          <p:cNvPr id="131" name="TextBox 130"/>
          <p:cNvSpPr txBox="1"/>
          <p:nvPr/>
        </p:nvSpPr>
        <p:spPr>
          <a:xfrm>
            <a:off x="2217625" y="3356880"/>
            <a:ext cx="441146" cy="369332"/>
          </a:xfrm>
          <a:prstGeom prst="rect">
            <a:avLst/>
          </a:prstGeom>
          <a:noFill/>
        </p:spPr>
        <p:txBody>
          <a:bodyPr wrap="none" rtlCol="0">
            <a:spAutoFit/>
          </a:bodyPr>
          <a:lstStyle/>
          <a:p>
            <a:r>
              <a:rPr lang="en-US" dirty="0">
                <a:solidFill>
                  <a:srgbClr val="C00000"/>
                </a:solidFill>
              </a:rPr>
              <a:t>11</a:t>
            </a:r>
          </a:p>
        </p:txBody>
      </p:sp>
      <p:sp>
        <p:nvSpPr>
          <p:cNvPr id="132" name="TextBox 131"/>
          <p:cNvSpPr txBox="1"/>
          <p:nvPr/>
        </p:nvSpPr>
        <p:spPr>
          <a:xfrm>
            <a:off x="2677906" y="3645845"/>
            <a:ext cx="441146" cy="369332"/>
          </a:xfrm>
          <a:prstGeom prst="rect">
            <a:avLst/>
          </a:prstGeom>
          <a:noFill/>
        </p:spPr>
        <p:txBody>
          <a:bodyPr wrap="none" rtlCol="0">
            <a:spAutoFit/>
          </a:bodyPr>
          <a:lstStyle/>
          <a:p>
            <a:r>
              <a:rPr lang="en-US" dirty="0">
                <a:solidFill>
                  <a:srgbClr val="C00000"/>
                </a:solidFill>
              </a:rPr>
              <a:t>12</a:t>
            </a:r>
          </a:p>
        </p:txBody>
      </p:sp>
      <p:sp>
        <p:nvSpPr>
          <p:cNvPr id="133" name="TextBox 132"/>
          <p:cNvSpPr txBox="1"/>
          <p:nvPr/>
        </p:nvSpPr>
        <p:spPr>
          <a:xfrm rot="163419">
            <a:off x="3234938" y="3385941"/>
            <a:ext cx="441146" cy="369332"/>
          </a:xfrm>
          <a:prstGeom prst="rect">
            <a:avLst/>
          </a:prstGeom>
          <a:noFill/>
        </p:spPr>
        <p:txBody>
          <a:bodyPr wrap="none" rtlCol="0">
            <a:spAutoFit/>
          </a:bodyPr>
          <a:lstStyle/>
          <a:p>
            <a:r>
              <a:rPr lang="en-US" dirty="0">
                <a:solidFill>
                  <a:srgbClr val="C00000"/>
                </a:solidFill>
              </a:rPr>
              <a:t>13</a:t>
            </a:r>
          </a:p>
        </p:txBody>
      </p:sp>
      <p:sp>
        <p:nvSpPr>
          <p:cNvPr id="134" name="TextBox 133"/>
          <p:cNvSpPr txBox="1"/>
          <p:nvPr/>
        </p:nvSpPr>
        <p:spPr>
          <a:xfrm>
            <a:off x="3694960" y="3968564"/>
            <a:ext cx="441146" cy="369332"/>
          </a:xfrm>
          <a:prstGeom prst="rect">
            <a:avLst/>
          </a:prstGeom>
          <a:noFill/>
        </p:spPr>
        <p:txBody>
          <a:bodyPr wrap="none" rtlCol="0">
            <a:spAutoFit/>
          </a:bodyPr>
          <a:lstStyle/>
          <a:p>
            <a:r>
              <a:rPr lang="en-US" dirty="0">
                <a:solidFill>
                  <a:srgbClr val="C00000"/>
                </a:solidFill>
              </a:rPr>
              <a:t>14</a:t>
            </a:r>
          </a:p>
        </p:txBody>
      </p:sp>
      <p:sp>
        <p:nvSpPr>
          <p:cNvPr id="135" name="TextBox 134"/>
          <p:cNvSpPr txBox="1"/>
          <p:nvPr/>
        </p:nvSpPr>
        <p:spPr>
          <a:xfrm>
            <a:off x="4147076" y="3545063"/>
            <a:ext cx="441146" cy="369332"/>
          </a:xfrm>
          <a:prstGeom prst="rect">
            <a:avLst/>
          </a:prstGeom>
          <a:noFill/>
        </p:spPr>
        <p:txBody>
          <a:bodyPr wrap="none" rtlCol="0">
            <a:spAutoFit/>
          </a:bodyPr>
          <a:lstStyle/>
          <a:p>
            <a:r>
              <a:rPr lang="en-US" dirty="0">
                <a:solidFill>
                  <a:srgbClr val="C00000"/>
                </a:solidFill>
              </a:rPr>
              <a:t>15</a:t>
            </a:r>
          </a:p>
        </p:txBody>
      </p:sp>
      <p:sp>
        <p:nvSpPr>
          <p:cNvPr id="111" name="Rectangle 110"/>
          <p:cNvSpPr/>
          <p:nvPr/>
        </p:nvSpPr>
        <p:spPr>
          <a:xfrm rot="186079">
            <a:off x="380467" y="4298541"/>
            <a:ext cx="5408089" cy="185411"/>
          </a:xfrm>
          <a:prstGeom prst="rect">
            <a:avLst/>
          </a:prstGeom>
          <a:solidFill>
            <a:schemeClr val="tx1"/>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7" descr="March 2007 ~ TRISTUPE.COM"/>
          <p:cNvPicPr>
            <a:picLocks noChangeAspect="1"/>
          </p:cNvPicPr>
          <p:nvPr/>
        </p:nvPicPr>
        <p:blipFill rotWithShape="1">
          <a:blip r:embed="rId7">
            <a:duotone>
              <a:prstClr val="black"/>
              <a:srgbClr val="D9C3A5">
                <a:tint val="50000"/>
                <a:satMod val="18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2564540" y="5024427"/>
            <a:ext cx="656782" cy="682122"/>
          </a:xfrm>
          <a:prstGeom prst="rect">
            <a:avLst/>
          </a:prstGeom>
          <a:ln>
            <a:noFill/>
          </a:ln>
          <a:effectLst>
            <a:outerShdw blurRad="292100" dist="139700" dir="2700000" algn="tl" rotWithShape="0">
              <a:srgbClr val="333333">
                <a:alpha val="65000"/>
              </a:srgbClr>
            </a:outerShdw>
          </a:effectLst>
        </p:spPr>
      </p:pic>
      <p:pic>
        <p:nvPicPr>
          <p:cNvPr id="24" name="Content Placeholder 7" descr="March 2007 ~ TRISTUPE.COM"/>
          <p:cNvPicPr>
            <a:picLocks noChangeAspect="1"/>
          </p:cNvPicPr>
          <p:nvPr/>
        </p:nvPicPr>
        <p:blipFill rotWithShape="1">
          <a:blip r:embed="rId7">
            <a:duotone>
              <a:prstClr val="black"/>
              <a:srgbClr val="FF0000">
                <a:tint val="45000"/>
                <a:satMod val="40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1608409" y="4994310"/>
            <a:ext cx="656782" cy="682122"/>
          </a:xfrm>
          <a:prstGeom prst="rect">
            <a:avLst/>
          </a:prstGeom>
          <a:ln>
            <a:noFill/>
          </a:ln>
          <a:effectLst>
            <a:outerShdw blurRad="292100" dist="139700" dir="2700000" algn="tl" rotWithShape="0">
              <a:srgbClr val="333333">
                <a:alpha val="65000"/>
              </a:srgbClr>
            </a:outerShdw>
          </a:effectLst>
        </p:spPr>
      </p:pic>
      <p:pic>
        <p:nvPicPr>
          <p:cNvPr id="25" name="Content Placeholder 7" descr="March 2007 ~ TRISTUPE.COM"/>
          <p:cNvPicPr>
            <a:picLocks noChangeAspect="1"/>
          </p:cNvPicPr>
          <p:nvPr/>
        </p:nvPicPr>
        <p:blipFill rotWithShape="1">
          <a:blip r:embed="rId7">
            <a:duotone>
              <a:prstClr val="black"/>
              <a:srgbClr val="FF0000">
                <a:tint val="45000"/>
                <a:satMod val="40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3139321" y="4693288"/>
            <a:ext cx="656782" cy="682122"/>
          </a:xfrm>
          <a:prstGeom prst="rect">
            <a:avLst/>
          </a:prstGeom>
          <a:ln>
            <a:noFill/>
          </a:ln>
          <a:effectLst>
            <a:outerShdw blurRad="292100" dist="139700" dir="2700000" algn="tl" rotWithShape="0">
              <a:srgbClr val="333333">
                <a:alpha val="65000"/>
              </a:srgbClr>
            </a:outerShdw>
          </a:effectLst>
        </p:spPr>
      </p:pic>
      <p:pic>
        <p:nvPicPr>
          <p:cNvPr id="28" name="Content Placeholder 7" descr="March 2007 ~ TRISTUPE.COM"/>
          <p:cNvPicPr>
            <a:picLocks noChangeAspect="1"/>
          </p:cNvPicPr>
          <p:nvPr/>
        </p:nvPicPr>
        <p:blipFill rotWithShape="1">
          <a:blip r:embed="rId7">
            <a:duotone>
              <a:prstClr val="black"/>
              <a:srgbClr val="D9C3A5">
                <a:tint val="50000"/>
                <a:satMod val="18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2101351" y="4552362"/>
            <a:ext cx="656782" cy="682122"/>
          </a:xfrm>
          <a:prstGeom prst="rect">
            <a:avLst/>
          </a:prstGeom>
          <a:ln>
            <a:noFill/>
          </a:ln>
          <a:effectLst>
            <a:outerShdw blurRad="292100" dist="139700" dir="2700000" algn="tl" rotWithShape="0">
              <a:srgbClr val="333333">
                <a:alpha val="65000"/>
              </a:srgbClr>
            </a:outerShdw>
          </a:effectLst>
        </p:spPr>
      </p:pic>
      <p:pic>
        <p:nvPicPr>
          <p:cNvPr id="29" name="Content Placeholder 7" descr="March 2007 ~ TRISTUPE.COM"/>
          <p:cNvPicPr>
            <a:picLocks noChangeAspect="1"/>
          </p:cNvPicPr>
          <p:nvPr/>
        </p:nvPicPr>
        <p:blipFill rotWithShape="1">
          <a:blip r:embed="rId7">
            <a:duotone>
              <a:prstClr val="black"/>
              <a:srgbClr val="D9C3A5">
                <a:tint val="50000"/>
                <a:satMod val="18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3593899" y="5167703"/>
            <a:ext cx="656782" cy="682122"/>
          </a:xfrm>
          <a:prstGeom prst="rect">
            <a:avLst/>
          </a:prstGeom>
          <a:ln>
            <a:noFill/>
          </a:ln>
          <a:effectLst>
            <a:outerShdw blurRad="292100" dist="139700" dir="2700000" algn="tl" rotWithShape="0">
              <a:srgbClr val="333333">
                <a:alpha val="65000"/>
              </a:srgbClr>
            </a:outerShdw>
          </a:effectLst>
        </p:spPr>
      </p:pic>
      <p:pic>
        <p:nvPicPr>
          <p:cNvPr id="30" name="Content Placeholder 7" descr="March 2007 ~ TRISTUPE.COM"/>
          <p:cNvPicPr>
            <a:picLocks noChangeAspect="1"/>
          </p:cNvPicPr>
          <p:nvPr/>
        </p:nvPicPr>
        <p:blipFill rotWithShape="1">
          <a:blip r:embed="rId7">
            <a:duotone>
              <a:prstClr val="black"/>
              <a:srgbClr val="D9C3A5">
                <a:tint val="50000"/>
                <a:satMod val="18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4044752" y="4666388"/>
            <a:ext cx="656782" cy="68212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250681" y="172830"/>
            <a:ext cx="7661145" cy="2308324"/>
          </a:xfrm>
          <a:prstGeom prst="rect">
            <a:avLst/>
          </a:prstGeom>
          <a:solidFill>
            <a:schemeClr val="accent1"/>
          </a:solidFill>
        </p:spPr>
        <p:txBody>
          <a:bodyPr wrap="square">
            <a:spAutoFit/>
          </a:bodyPr>
          <a:lstStyle/>
          <a:p>
            <a:r>
              <a:rPr lang="en-US" sz="2400" dirty="0">
                <a:solidFill>
                  <a:srgbClr val="00B050"/>
                </a:solidFill>
                <a:latin typeface="Arial" panose="020B0604020202020204" pitchFamily="34" charset="0"/>
              </a:rPr>
              <a:t>A greenish precipitate indicates a 0.5 g% concentration;</a:t>
            </a:r>
            <a:r>
              <a:rPr lang="en-US" sz="2400" dirty="0">
                <a:solidFill>
                  <a:srgbClr val="252525"/>
                </a:solidFill>
                <a:latin typeface="Arial" panose="020B0604020202020204" pitchFamily="34" charset="0"/>
              </a:rPr>
              <a:t> </a:t>
            </a:r>
          </a:p>
          <a:p>
            <a:r>
              <a:rPr lang="en-US" sz="2400" dirty="0">
                <a:solidFill>
                  <a:srgbClr val="C7D32D"/>
                </a:solidFill>
                <a:latin typeface="Arial" panose="020B0604020202020204" pitchFamily="34" charset="0"/>
              </a:rPr>
              <a:t>A yellow precipitate indicates a 1 g% concentration; </a:t>
            </a:r>
          </a:p>
          <a:p>
            <a:r>
              <a:rPr lang="en-US" sz="2400" dirty="0">
                <a:solidFill>
                  <a:srgbClr val="DAA600"/>
                </a:solidFill>
                <a:latin typeface="Arial" panose="020B0604020202020204" pitchFamily="34" charset="0"/>
              </a:rPr>
              <a:t>An orange precipitate indicates a 1.5 g% </a:t>
            </a:r>
          </a:p>
          <a:p>
            <a:r>
              <a:rPr lang="en-US" sz="2400" dirty="0">
                <a:solidFill>
                  <a:srgbClr val="FF0000"/>
                </a:solidFill>
                <a:latin typeface="Arial" panose="020B0604020202020204" pitchFamily="34" charset="0"/>
              </a:rPr>
              <a:t>A red precipitate indicates a 2 g% or higher concentration.</a:t>
            </a:r>
          </a:p>
        </p:txBody>
      </p:sp>
      <p:pic>
        <p:nvPicPr>
          <p:cNvPr id="26"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608012" y="672908"/>
            <a:ext cx="658003" cy="2288417"/>
          </a:xfrm>
          <a:prstGeom prst="rect">
            <a:avLst/>
          </a:prstGeom>
          <a:ln>
            <a:noFill/>
          </a:ln>
          <a:effectLst>
            <a:outerShdw blurRad="292100" dist="139700" dir="2700000" algn="tl" rotWithShape="0">
              <a:srgbClr val="333333">
                <a:alpha val="65000"/>
              </a:srgbClr>
            </a:outerShdw>
          </a:effectLst>
        </p:spPr>
      </p:pic>
      <p:pic>
        <p:nvPicPr>
          <p:cNvPr id="32"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348904" y="666774"/>
            <a:ext cx="658003" cy="2288417"/>
          </a:xfrm>
          <a:prstGeom prst="rect">
            <a:avLst/>
          </a:prstGeom>
          <a:ln>
            <a:noFill/>
          </a:ln>
          <a:effectLst>
            <a:outerShdw blurRad="292100" dist="139700" dir="2700000" algn="tl" rotWithShape="0">
              <a:srgbClr val="333333">
                <a:alpha val="65000"/>
              </a:srgbClr>
            </a:outerShdw>
          </a:effectLst>
        </p:spPr>
      </p:pic>
      <p:pic>
        <p:nvPicPr>
          <p:cNvPr id="33"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1453758" y="685138"/>
            <a:ext cx="658003" cy="2288417"/>
          </a:xfrm>
          <a:prstGeom prst="rect">
            <a:avLst/>
          </a:prstGeom>
          <a:ln>
            <a:noFill/>
          </a:ln>
          <a:effectLst>
            <a:outerShdw blurRad="292100" dist="139700" dir="2700000" algn="tl" rotWithShape="0">
              <a:srgbClr val="333333">
                <a:alpha val="65000"/>
              </a:srgbClr>
            </a:outerShdw>
          </a:effectLst>
        </p:spPr>
      </p:pic>
      <p:pic>
        <p:nvPicPr>
          <p:cNvPr id="27" name="Content Placeholder 7" descr="March 2007 ~ TRISTUPE.COM"/>
          <p:cNvPicPr>
            <a:picLocks noChangeAspect="1"/>
          </p:cNvPicPr>
          <p:nvPr/>
        </p:nvPicPr>
        <p:blipFill rotWithShape="1">
          <a:blip r:embed="rId7">
            <a:clrChange>
              <a:clrFrom>
                <a:srgbClr val="FFEBC6"/>
              </a:clrFrom>
              <a:clrTo>
                <a:srgbClr val="FFEBC6">
                  <a:alpha val="0"/>
                </a:srgbClr>
              </a:clrTo>
            </a:clrChange>
            <a:duotone>
              <a:prstClr val="black"/>
              <a:schemeClr val="accent6">
                <a:lumMod val="75000"/>
                <a:tint val="45000"/>
                <a:satMod val="400000"/>
              </a:scheme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608012" y="2240329"/>
            <a:ext cx="656782" cy="682122"/>
          </a:xfrm>
          <a:prstGeom prst="rect">
            <a:avLst/>
          </a:prstGeom>
          <a:ln>
            <a:noFill/>
          </a:ln>
          <a:effectLst>
            <a:outerShdw blurRad="292100" dist="139700" dir="2700000" algn="tl" rotWithShape="0">
              <a:srgbClr val="333333">
                <a:alpha val="65000"/>
              </a:srgbClr>
            </a:outerShdw>
          </a:effectLst>
        </p:spPr>
      </p:pic>
      <p:pic>
        <p:nvPicPr>
          <p:cNvPr id="31" name="Content Placeholder 7" descr="March 2007 ~ TRISTUPE.COM"/>
          <p:cNvPicPr>
            <a:picLocks noChangeAspect="1"/>
          </p:cNvPicPr>
          <p:nvPr/>
        </p:nvPicPr>
        <p:blipFill rotWithShape="1">
          <a:blip r:embed="rId8">
            <a:duotone>
              <a:prstClr val="black"/>
              <a:srgbClr val="FFFF00">
                <a:tint val="45000"/>
                <a:satMod val="40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artisticWatercolorSponge/>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1454368" y="2237408"/>
            <a:ext cx="656782" cy="682122"/>
          </a:xfrm>
          <a:prstGeom prst="rect">
            <a:avLst/>
          </a:prstGeom>
          <a:ln>
            <a:noFill/>
          </a:ln>
          <a:effectLst>
            <a:outerShdw blurRad="292100" dist="139700" dir="2700000" algn="tl" rotWithShape="0">
              <a:srgbClr val="333333">
                <a:alpha val="65000"/>
              </a:srgbClr>
            </a:outerShdw>
          </a:effectLst>
        </p:spPr>
      </p:pic>
      <p:pic>
        <p:nvPicPr>
          <p:cNvPr id="34" name="Content Placeholder 7" descr="March 2007 ~ TRISTUPE.COM"/>
          <p:cNvPicPr>
            <a:picLocks noChangeAspect="1"/>
          </p:cNvPicPr>
          <p:nvPr/>
        </p:nvPicPr>
        <p:blipFill rotWithShape="1">
          <a:blip r:embed="rId9">
            <a:duotone>
              <a:prstClr val="black"/>
              <a:srgbClr val="FF9900">
                <a:tint val="45000"/>
                <a:satMod val="40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artisticGlass/>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2330380" y="2217489"/>
            <a:ext cx="656782" cy="682122"/>
          </a:xfrm>
          <a:prstGeom prst="rect">
            <a:avLst/>
          </a:prstGeom>
          <a:ln>
            <a:noFill/>
          </a:ln>
          <a:effectLst>
            <a:outerShdw blurRad="292100" dist="139700" dir="2700000" algn="tl" rotWithShape="0">
              <a:srgbClr val="333333">
                <a:alpha val="65000"/>
              </a:srgbClr>
            </a:outerShdw>
          </a:effectLst>
        </p:spPr>
      </p:pic>
      <p:pic>
        <p:nvPicPr>
          <p:cNvPr id="35" name="Content Placeholder 7" descr="March 2007 ~ TRISTUPE.COM"/>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3217004" y="692934"/>
            <a:ext cx="658003" cy="2288417"/>
          </a:xfrm>
          <a:prstGeom prst="rect">
            <a:avLst/>
          </a:prstGeom>
          <a:ln>
            <a:noFill/>
          </a:ln>
          <a:effectLst>
            <a:outerShdw blurRad="292100" dist="139700" dir="2700000" algn="tl" rotWithShape="0">
              <a:srgbClr val="333333">
                <a:alpha val="65000"/>
              </a:srgbClr>
            </a:outerShdw>
          </a:effectLst>
        </p:spPr>
      </p:pic>
      <p:pic>
        <p:nvPicPr>
          <p:cNvPr id="36" name="Content Placeholder 7" descr="March 2007 ~ TRISTUPE.COM"/>
          <p:cNvPicPr>
            <a:picLocks noChangeAspect="1"/>
          </p:cNvPicPr>
          <p:nvPr/>
        </p:nvPicPr>
        <p:blipFill rotWithShape="1">
          <a:blip r:embed="rId7">
            <a:duotone>
              <a:prstClr val="black"/>
              <a:srgbClr val="FF0000">
                <a:tint val="45000"/>
                <a:satMod val="400000"/>
              </a:srgbClr>
            </a:duotone>
            <a:extLst>
              <a:ext uri="{BEBA8EAE-BF5A-486C-A8C5-ECC9F3942E4B}">
                <a14:imgProps xmlns:a14="http://schemas.microsoft.com/office/drawing/2010/main">
                  <a14:imgLayer r:embed="rId6">
                    <a14:imgEffect>
                      <a14:backgroundRemoval t="0" b="99167" l="51667" r="83056">
                        <a14:foregroundMark x1="60556" y1="38889" x2="59444" y2="23333"/>
                        <a14:foregroundMark x1="60278" y1="26944" x2="58611" y2="13333"/>
                        <a14:foregroundMark x1="61389" y1="32778" x2="59722" y2="32778"/>
                      </a14:backgroundRemoval>
                    </a14:imgEffect>
                    <a14:imgEffect>
                      <a14:colorTemperature colorTemp="11200"/>
                    </a14:imgEffect>
                  </a14:imgLayer>
                </a14:imgProps>
              </a:ext>
              <a:ext uri="{28A0092B-C50C-407E-A947-70E740481C1C}">
                <a14:useLocalDpi xmlns:a14="http://schemas.microsoft.com/office/drawing/2010/main" val="0"/>
              </a:ext>
            </a:extLst>
          </a:blip>
          <a:srcRect l="47770" t="15559" r="12888" b="1299"/>
          <a:stretch/>
        </p:blipFill>
        <p:spPr>
          <a:xfrm>
            <a:off x="3213449" y="2259680"/>
            <a:ext cx="656782" cy="6821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92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0" y="3276600"/>
            <a:ext cx="12114211" cy="3710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7" descr="March 2007 ~ TRISTUPE.COM"/>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2844954" y="3768437"/>
            <a:ext cx="1190116" cy="2576946"/>
          </a:xfrm>
          <a:prstGeom prst="rect">
            <a:avLst/>
          </a:prstGeom>
        </p:spPr>
      </p:pic>
      <p:sp>
        <p:nvSpPr>
          <p:cNvPr id="2" name="Title 1"/>
          <p:cNvSpPr>
            <a:spLocks noGrp="1"/>
          </p:cNvSpPr>
          <p:nvPr>
            <p:ph type="title"/>
          </p:nvPr>
        </p:nvSpPr>
        <p:spPr>
          <a:xfrm>
            <a:off x="1522414" y="274637"/>
            <a:ext cx="9143998" cy="1355725"/>
          </a:xfrm>
        </p:spPr>
        <p:txBody>
          <a:bodyPr>
            <a:normAutofit fontScale="90000"/>
          </a:bodyPr>
          <a:lstStyle/>
          <a:p>
            <a:r>
              <a:rPr lang="en-US" dirty="0"/>
              <a:t>Label 9 of the tubes 1 through 9</a:t>
            </a:r>
            <a:br>
              <a:rPr lang="en-US" dirty="0"/>
            </a:br>
            <a:r>
              <a:rPr lang="en-US" dirty="0"/>
              <a:t>then add an identifying mark so you will be able to identify your team’s tubes.</a:t>
            </a:r>
          </a:p>
        </p:txBody>
      </p:sp>
      <p:sp>
        <p:nvSpPr>
          <p:cNvPr id="3" name="Text Placeholder 2"/>
          <p:cNvSpPr>
            <a:spLocks noGrp="1"/>
          </p:cNvSpPr>
          <p:nvPr>
            <p:ph type="body" idx="1"/>
          </p:nvPr>
        </p:nvSpPr>
        <p:spPr>
          <a:xfrm>
            <a:off x="3249512" y="4184073"/>
            <a:ext cx="380999" cy="762000"/>
          </a:xfrm>
        </p:spPr>
        <p:txBody>
          <a:bodyPr>
            <a:normAutofit/>
          </a:bodyPr>
          <a:lstStyle/>
          <a:p>
            <a:r>
              <a:rPr lang="en-US" sz="3200" b="1" dirty="0">
                <a:solidFill>
                  <a:srgbClr val="C00000"/>
                </a:solidFill>
              </a:rPr>
              <a:t>1</a:t>
            </a:r>
          </a:p>
        </p:txBody>
      </p:sp>
      <p:sp>
        <p:nvSpPr>
          <p:cNvPr id="5" name="Text Placeholder 4"/>
          <p:cNvSpPr>
            <a:spLocks noGrp="1"/>
          </p:cNvSpPr>
          <p:nvPr>
            <p:ph type="body" sz="quarter" idx="3"/>
          </p:nvPr>
        </p:nvSpPr>
        <p:spPr>
          <a:xfrm>
            <a:off x="3159156" y="5070765"/>
            <a:ext cx="728520" cy="762000"/>
          </a:xfrm>
        </p:spPr>
        <p:txBody>
          <a:bodyPr>
            <a:noAutofit/>
          </a:bodyPr>
          <a:lstStyle/>
          <a:p>
            <a:r>
              <a:rPr lang="en-US" sz="7200" dirty="0">
                <a:solidFill>
                  <a:srgbClr val="C00000"/>
                </a:solidFill>
              </a:rPr>
              <a:t>*</a:t>
            </a:r>
          </a:p>
        </p:txBody>
      </p:sp>
      <p:pic>
        <p:nvPicPr>
          <p:cNvPr id="19" name="Content Placeholder 7" descr="March 2007 ~ TRISTUPE.COM"/>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3784215" y="3581400"/>
            <a:ext cx="1190116" cy="2576946"/>
          </a:xfrm>
          <a:prstGeom prst="rect">
            <a:avLst/>
          </a:prstGeom>
        </p:spPr>
      </p:pic>
      <p:pic>
        <p:nvPicPr>
          <p:cNvPr id="20" name="Content Placeholder 7" descr="March 2007 ~ TRISTUPE.COM"/>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4777338" y="3879273"/>
            <a:ext cx="1190116" cy="2576946"/>
          </a:xfrm>
          <a:prstGeom prst="rect">
            <a:avLst/>
          </a:prstGeom>
        </p:spPr>
      </p:pic>
      <p:pic>
        <p:nvPicPr>
          <p:cNvPr id="21" name="Content Placeholder 7" descr="March 2007 ~ TRISTUPE.COM"/>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5712063" y="3692237"/>
            <a:ext cx="1190116" cy="2576946"/>
          </a:xfrm>
          <a:prstGeom prst="rect">
            <a:avLst/>
          </a:prstGeom>
        </p:spPr>
      </p:pic>
      <p:pic>
        <p:nvPicPr>
          <p:cNvPr id="22" name="Content Placeholder 7" descr="March 2007 ~ TRISTUPE.COM"/>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6579615" y="3782292"/>
            <a:ext cx="1190116" cy="2576946"/>
          </a:xfrm>
          <a:prstGeom prst="rect">
            <a:avLst/>
          </a:prstGeom>
        </p:spPr>
      </p:pic>
      <p:pic>
        <p:nvPicPr>
          <p:cNvPr id="23" name="Content Placeholder 7" descr="March 2007 ~ TRISTUPE.COM"/>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7466012" y="3581400"/>
            <a:ext cx="1190116" cy="2576946"/>
          </a:xfrm>
          <a:prstGeom prst="rect">
            <a:avLst/>
          </a:prstGeom>
        </p:spPr>
      </p:pic>
      <p:pic>
        <p:nvPicPr>
          <p:cNvPr id="24" name="Content Placeholder 7" descr="March 2007 ~ TRISTUPE.COM"/>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8458136" y="3768437"/>
            <a:ext cx="1190116" cy="2576946"/>
          </a:xfrm>
          <a:prstGeom prst="rect">
            <a:avLst/>
          </a:prstGeom>
        </p:spPr>
      </p:pic>
      <p:pic>
        <p:nvPicPr>
          <p:cNvPr id="25" name="Content Placeholder 7" descr="March 2007 ~ TRISTUPE.COM"/>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9344533" y="3470564"/>
            <a:ext cx="1190116" cy="2576946"/>
          </a:xfrm>
          <a:prstGeom prst="rect">
            <a:avLst/>
          </a:prstGeom>
        </p:spPr>
      </p:pic>
      <p:pic>
        <p:nvPicPr>
          <p:cNvPr id="26" name="Content Placeholder 7" descr="March 2007 ~ TRISTUPE.COM"/>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167" l="51667" r="83056"/>
                    </a14:imgEffect>
                  </a14:imgLayer>
                </a14:imgProps>
              </a:ext>
              <a:ext uri="{28A0092B-C50C-407E-A947-70E740481C1C}">
                <a14:useLocalDpi xmlns:a14="http://schemas.microsoft.com/office/drawing/2010/main" val="0"/>
              </a:ext>
            </a:extLst>
          </a:blip>
          <a:srcRect l="47770" r="12888" b="1298"/>
          <a:stretch/>
        </p:blipFill>
        <p:spPr>
          <a:xfrm>
            <a:off x="10382249" y="3581400"/>
            <a:ext cx="1190116" cy="2576946"/>
          </a:xfrm>
          <a:prstGeom prst="rect">
            <a:avLst/>
          </a:prstGeom>
        </p:spPr>
      </p:pic>
      <p:sp>
        <p:nvSpPr>
          <p:cNvPr id="27" name="Text Placeholder 2"/>
          <p:cNvSpPr txBox="1">
            <a:spLocks/>
          </p:cNvSpPr>
          <p:nvPr/>
        </p:nvSpPr>
        <p:spPr>
          <a:xfrm>
            <a:off x="4188773" y="4031673"/>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2</a:t>
            </a:r>
          </a:p>
        </p:txBody>
      </p:sp>
      <p:sp>
        <p:nvSpPr>
          <p:cNvPr id="28" name="Text Placeholder 2"/>
          <p:cNvSpPr txBox="1">
            <a:spLocks/>
          </p:cNvSpPr>
          <p:nvPr/>
        </p:nvSpPr>
        <p:spPr>
          <a:xfrm>
            <a:off x="5197597" y="4294910"/>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3</a:t>
            </a:r>
          </a:p>
        </p:txBody>
      </p:sp>
      <p:sp>
        <p:nvSpPr>
          <p:cNvPr id="29" name="Text Placeholder 2"/>
          <p:cNvSpPr txBox="1">
            <a:spLocks/>
          </p:cNvSpPr>
          <p:nvPr/>
        </p:nvSpPr>
        <p:spPr>
          <a:xfrm>
            <a:off x="8896999" y="4118265"/>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7</a:t>
            </a:r>
          </a:p>
        </p:txBody>
      </p:sp>
      <p:sp>
        <p:nvSpPr>
          <p:cNvPr id="30" name="Text Placeholder 2"/>
          <p:cNvSpPr txBox="1">
            <a:spLocks/>
          </p:cNvSpPr>
          <p:nvPr/>
        </p:nvSpPr>
        <p:spPr>
          <a:xfrm>
            <a:off x="7934635" y="4066310"/>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6</a:t>
            </a:r>
          </a:p>
        </p:txBody>
      </p:sp>
      <p:sp>
        <p:nvSpPr>
          <p:cNvPr id="31" name="Text Placeholder 2"/>
          <p:cNvSpPr txBox="1">
            <a:spLocks/>
          </p:cNvSpPr>
          <p:nvPr/>
        </p:nvSpPr>
        <p:spPr>
          <a:xfrm>
            <a:off x="6132322" y="4218710"/>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4</a:t>
            </a:r>
          </a:p>
        </p:txBody>
      </p:sp>
      <p:sp>
        <p:nvSpPr>
          <p:cNvPr id="32" name="Text Placeholder 2"/>
          <p:cNvSpPr txBox="1">
            <a:spLocks/>
          </p:cNvSpPr>
          <p:nvPr/>
        </p:nvSpPr>
        <p:spPr>
          <a:xfrm>
            <a:off x="9796856" y="3997037"/>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8</a:t>
            </a:r>
          </a:p>
        </p:txBody>
      </p:sp>
      <p:sp>
        <p:nvSpPr>
          <p:cNvPr id="33" name="Text Placeholder 2"/>
          <p:cNvSpPr txBox="1">
            <a:spLocks/>
          </p:cNvSpPr>
          <p:nvPr/>
        </p:nvSpPr>
        <p:spPr>
          <a:xfrm>
            <a:off x="6978380" y="4197929"/>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5</a:t>
            </a:r>
          </a:p>
        </p:txBody>
      </p:sp>
      <p:sp>
        <p:nvSpPr>
          <p:cNvPr id="34" name="Text Placeholder 2"/>
          <p:cNvSpPr txBox="1">
            <a:spLocks/>
          </p:cNvSpPr>
          <p:nvPr/>
        </p:nvSpPr>
        <p:spPr>
          <a:xfrm>
            <a:off x="10806001" y="4066310"/>
            <a:ext cx="3809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200" b="1" dirty="0">
                <a:solidFill>
                  <a:srgbClr val="C00000"/>
                </a:solidFill>
              </a:rPr>
              <a:t>9</a:t>
            </a:r>
          </a:p>
        </p:txBody>
      </p:sp>
      <p:pic>
        <p:nvPicPr>
          <p:cNvPr id="6" name="Picture 5" descr="File:Black Sharpie.jpg - Wikimedia Commons"/>
          <p:cNvPicPr>
            <a:picLocks noChangeAspect="1"/>
          </p:cNvPicPr>
          <p:nvPr/>
        </p:nvPicPr>
        <p:blipFill>
          <a:blip r:embed="rId5" cstate="print">
            <a:grayscl/>
            <a:extLst>
              <a:ext uri="{BEBA8EAE-BF5A-486C-A8C5-ECC9F3942E4B}">
                <a14:imgProps xmlns:a14="http://schemas.microsoft.com/office/drawing/2010/main">
                  <a14:imgLayer r:embed="rId6">
                    <a14:imgEffect>
                      <a14:backgroundRemoval t="0" b="100000" l="0" r="100000">
                        <a14:foregroundMark x1="23500" y1="77236" x2="23500" y2="77236"/>
                        <a14:foregroundMark x1="24250" y1="77236" x2="24250" y2="77236"/>
                        <a14:foregroundMark x1="4375" y1="96748" x2="4375" y2="96748"/>
                        <a14:foregroundMark x1="27500" y1="67480" x2="27500" y2="67480"/>
                        <a14:foregroundMark x1="10875" y1="79946" x2="10875" y2="79946"/>
                        <a14:foregroundMark x1="32000" y1="68564" x2="32000" y2="68564"/>
                        <a14:foregroundMark x1="72625" y1="28726" x2="72625" y2="28726"/>
                        <a14:foregroundMark x1="94625" y1="11382" x2="94625" y2="11382"/>
                        <a14:foregroundMark x1="88125" y1="19241" x2="88125" y2="19241"/>
                        <a14:foregroundMark x1="83625" y1="19241" x2="83625" y2="19241"/>
                        <a14:foregroundMark x1="15000" y1="88618" x2="15000" y2="88618"/>
                        <a14:foregroundMark x1="23875" y1="66667" x2="23875" y2="66667"/>
                        <a14:foregroundMark x1="17000" y1="73713" x2="17000" y2="73713"/>
                        <a14:foregroundMark x1="5625" y1="94038" x2="33250" y2="59621"/>
                      </a14:backgroundRemoval>
                    </a14:imgEffect>
                  </a14:imgLayer>
                </a14:imgProps>
              </a:ext>
              <a:ext uri="{28A0092B-C50C-407E-A947-70E740481C1C}">
                <a14:useLocalDpi xmlns:a14="http://schemas.microsoft.com/office/drawing/2010/main" val="0"/>
              </a:ext>
            </a:extLst>
          </a:blip>
          <a:stretch>
            <a:fillRect/>
          </a:stretch>
        </p:blipFill>
        <p:spPr>
          <a:xfrm rot="14789065">
            <a:off x="668083" y="2736435"/>
            <a:ext cx="2873151" cy="1325241"/>
          </a:xfrm>
          <a:prstGeom prst="rect">
            <a:avLst/>
          </a:prstGeom>
        </p:spPr>
      </p:pic>
      <p:sp>
        <p:nvSpPr>
          <p:cNvPr id="35" name="Text Placeholder 4"/>
          <p:cNvSpPr txBox="1">
            <a:spLocks/>
          </p:cNvSpPr>
          <p:nvPr/>
        </p:nvSpPr>
        <p:spPr>
          <a:xfrm>
            <a:off x="4097730" y="4627420"/>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dirty="0">
                <a:solidFill>
                  <a:srgbClr val="C00000"/>
                </a:solidFill>
              </a:rPr>
              <a:t>*</a:t>
            </a:r>
          </a:p>
        </p:txBody>
      </p:sp>
      <p:sp>
        <p:nvSpPr>
          <p:cNvPr id="36" name="Text Placeholder 4"/>
          <p:cNvSpPr txBox="1">
            <a:spLocks/>
          </p:cNvSpPr>
          <p:nvPr/>
        </p:nvSpPr>
        <p:spPr>
          <a:xfrm>
            <a:off x="8723238" y="4835241"/>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dirty="0">
                <a:solidFill>
                  <a:srgbClr val="C00000"/>
                </a:solidFill>
              </a:rPr>
              <a:t>*</a:t>
            </a:r>
          </a:p>
        </p:txBody>
      </p:sp>
      <p:sp>
        <p:nvSpPr>
          <p:cNvPr id="37" name="Text Placeholder 4"/>
          <p:cNvSpPr txBox="1">
            <a:spLocks/>
          </p:cNvSpPr>
          <p:nvPr/>
        </p:nvSpPr>
        <p:spPr>
          <a:xfrm>
            <a:off x="7768318" y="4599710"/>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dirty="0">
                <a:solidFill>
                  <a:srgbClr val="C00000"/>
                </a:solidFill>
              </a:rPr>
              <a:t>*</a:t>
            </a:r>
          </a:p>
        </p:txBody>
      </p:sp>
      <p:sp>
        <p:nvSpPr>
          <p:cNvPr id="38" name="Text Placeholder 4"/>
          <p:cNvSpPr txBox="1">
            <a:spLocks/>
          </p:cNvSpPr>
          <p:nvPr/>
        </p:nvSpPr>
        <p:spPr>
          <a:xfrm>
            <a:off x="6882122" y="4835238"/>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dirty="0">
                <a:solidFill>
                  <a:srgbClr val="C00000"/>
                </a:solidFill>
              </a:rPr>
              <a:t>*</a:t>
            </a:r>
          </a:p>
        </p:txBody>
      </p:sp>
      <p:sp>
        <p:nvSpPr>
          <p:cNvPr id="39" name="Text Placeholder 4"/>
          <p:cNvSpPr txBox="1">
            <a:spLocks/>
          </p:cNvSpPr>
          <p:nvPr/>
        </p:nvSpPr>
        <p:spPr>
          <a:xfrm>
            <a:off x="5037156" y="4973783"/>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dirty="0">
                <a:solidFill>
                  <a:srgbClr val="C00000"/>
                </a:solidFill>
              </a:rPr>
              <a:t>*</a:t>
            </a:r>
          </a:p>
        </p:txBody>
      </p:sp>
      <p:sp>
        <p:nvSpPr>
          <p:cNvPr id="40" name="Text Placeholder 4"/>
          <p:cNvSpPr txBox="1">
            <a:spLocks/>
          </p:cNvSpPr>
          <p:nvPr/>
        </p:nvSpPr>
        <p:spPr>
          <a:xfrm>
            <a:off x="6002082" y="4862946"/>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dirty="0">
                <a:solidFill>
                  <a:srgbClr val="C00000"/>
                </a:solidFill>
              </a:rPr>
              <a:t>*</a:t>
            </a:r>
          </a:p>
        </p:txBody>
      </p:sp>
      <p:sp>
        <p:nvSpPr>
          <p:cNvPr id="41" name="Text Placeholder 4"/>
          <p:cNvSpPr txBox="1">
            <a:spLocks/>
          </p:cNvSpPr>
          <p:nvPr/>
        </p:nvSpPr>
        <p:spPr>
          <a:xfrm>
            <a:off x="10666412" y="4675910"/>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dirty="0">
                <a:solidFill>
                  <a:srgbClr val="C00000"/>
                </a:solidFill>
              </a:rPr>
              <a:t>*</a:t>
            </a:r>
          </a:p>
        </p:txBody>
      </p:sp>
      <p:sp>
        <p:nvSpPr>
          <p:cNvPr id="42" name="Text Placeholder 4"/>
          <p:cNvSpPr txBox="1">
            <a:spLocks/>
          </p:cNvSpPr>
          <p:nvPr/>
        </p:nvSpPr>
        <p:spPr>
          <a:xfrm>
            <a:off x="9659235" y="4710547"/>
            <a:ext cx="728520" cy="762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7200" dirty="0">
                <a:solidFill>
                  <a:srgbClr val="C00000"/>
                </a:solidFill>
              </a:rPr>
              <a:t>*</a:t>
            </a:r>
          </a:p>
        </p:txBody>
      </p:sp>
    </p:spTree>
    <p:extLst>
      <p:ext uri="{BB962C8B-B14F-4D97-AF65-F5344CB8AC3E}">
        <p14:creationId xmlns:p14="http://schemas.microsoft.com/office/powerpoint/2010/main" val="252911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5158572"/>
            <a:ext cx="12114211" cy="1828800"/>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6"/>
          <p:cNvPicPr>
            <a:picLocks noChangeAspect="1"/>
          </p:cNvPicPr>
          <p:nvPr/>
        </p:nvPicPr>
        <p:blipFill>
          <a:blip r:embed="rId3">
            <a:extLst>
              <a:ext uri="{BEBA8EAE-BF5A-486C-A8C5-ECC9F3942E4B}">
                <a14:imgProps xmlns:a14="http://schemas.microsoft.com/office/drawing/2010/main">
                  <a14:imgLayer r:embed="rId4">
                    <a14:imgEffect>
                      <a14:backgroundRemoval t="247" b="100000" l="3909" r="99349"/>
                    </a14:imgEffect>
                    <a14:imgEffect>
                      <a14:artisticPhotocopy/>
                    </a14:imgEffect>
                  </a14:imgLayer>
                </a14:imgProps>
              </a:ext>
              <a:ext uri="{28A0092B-C50C-407E-A947-70E740481C1C}">
                <a14:useLocalDpi xmlns:a14="http://schemas.microsoft.com/office/drawing/2010/main" val="0"/>
              </a:ext>
            </a:extLst>
          </a:blip>
          <a:stretch>
            <a:fillRect/>
          </a:stretch>
        </p:blipFill>
        <p:spPr>
          <a:xfrm>
            <a:off x="2371974" y="2971800"/>
            <a:ext cx="2541505" cy="3352800"/>
          </a:xfrm>
          <a:prstGeom prst="rect">
            <a:avLst/>
          </a:prstGeom>
        </p:spPr>
      </p:pic>
      <p:sp>
        <p:nvSpPr>
          <p:cNvPr id="2" name="Title 1"/>
          <p:cNvSpPr>
            <a:spLocks noGrp="1"/>
          </p:cNvSpPr>
          <p:nvPr>
            <p:ph type="title"/>
          </p:nvPr>
        </p:nvSpPr>
        <p:spPr>
          <a:xfrm>
            <a:off x="83271" y="152400"/>
            <a:ext cx="5486398" cy="1371600"/>
          </a:xfrm>
        </p:spPr>
        <p:txBody>
          <a:bodyPr>
            <a:normAutofit fontScale="90000"/>
          </a:bodyPr>
          <a:lstStyle/>
          <a:p>
            <a:r>
              <a:rPr lang="en-US" dirty="0">
                <a:solidFill>
                  <a:schemeClr val="bg1"/>
                </a:solidFill>
              </a:rPr>
              <a:t>Gather the following</a:t>
            </a:r>
            <a:br>
              <a:rPr lang="en-US" dirty="0">
                <a:solidFill>
                  <a:schemeClr val="bg1"/>
                </a:solidFill>
              </a:rPr>
            </a:br>
            <a:br>
              <a:rPr lang="en-US" dirty="0">
                <a:solidFill>
                  <a:schemeClr val="bg1"/>
                </a:solidFill>
              </a:rPr>
            </a:br>
            <a:r>
              <a:rPr lang="en-US" dirty="0">
                <a:solidFill>
                  <a:schemeClr val="bg1"/>
                </a:solidFill>
              </a:rPr>
              <a:t>                    </a:t>
            </a: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sp>
        <p:nvSpPr>
          <p:cNvPr id="3" name="Text Placeholder 2"/>
          <p:cNvSpPr>
            <a:spLocks noGrp="1"/>
          </p:cNvSpPr>
          <p:nvPr>
            <p:ph type="body" idx="1"/>
          </p:nvPr>
        </p:nvSpPr>
        <p:spPr>
          <a:xfrm>
            <a:off x="3166490" y="4648200"/>
            <a:ext cx="1066798" cy="304800"/>
          </a:xfrm>
          <a:ln/>
        </p:spPr>
        <p:style>
          <a:lnRef idx="2">
            <a:schemeClr val="accent1">
              <a:shade val="50000"/>
            </a:schemeClr>
          </a:lnRef>
          <a:fillRef idx="1">
            <a:schemeClr val="accent1"/>
          </a:fillRef>
          <a:effectRef idx="0">
            <a:schemeClr val="accent1"/>
          </a:effectRef>
          <a:fontRef idx="minor">
            <a:schemeClr val="lt1"/>
          </a:fontRef>
        </p:style>
        <p:txBody>
          <a:bodyPr>
            <a:normAutofit fontScale="70000" lnSpcReduction="20000"/>
          </a:bodyPr>
          <a:lstStyle/>
          <a:p>
            <a:pPr algn="ctr"/>
            <a:r>
              <a:rPr lang="en-US" dirty="0" err="1">
                <a:solidFill>
                  <a:schemeClr val="bg1"/>
                </a:solidFill>
              </a:rPr>
              <a:t>NaOH</a:t>
            </a:r>
            <a:endParaRPr lang="en-US" dirty="0">
              <a:solidFill>
                <a:schemeClr val="bg1"/>
              </a:solidFill>
            </a:endParaRPr>
          </a:p>
        </p:txBody>
      </p:sp>
      <p:pic>
        <p:nvPicPr>
          <p:cNvPr id="7" name="Content Placeholder 6"/>
          <p:cNvPicPr>
            <a:picLocks noGrp="1" noChangeAspect="1"/>
          </p:cNvPicPr>
          <p:nvPr>
            <p:ph sz="half" idx="2"/>
          </p:nvPr>
        </p:nvPicPr>
        <p:blipFill>
          <a:blip r:embed="rId3">
            <a:extLst>
              <a:ext uri="{BEBA8EAE-BF5A-486C-A8C5-ECC9F3942E4B}">
                <a14:imgProps xmlns:a14="http://schemas.microsoft.com/office/drawing/2010/main">
                  <a14:imgLayer r:embed="rId4">
                    <a14:imgEffect>
                      <a14:backgroundRemoval t="247" b="100000" l="3909" r="99349"/>
                    </a14:imgEffect>
                    <a14:imgEffect>
                      <a14:artisticPhotocopy/>
                    </a14:imgEffect>
                  </a14:imgLayer>
                </a14:imgProps>
              </a:ext>
              <a:ext uri="{28A0092B-C50C-407E-A947-70E740481C1C}">
                <a14:useLocalDpi xmlns:a14="http://schemas.microsoft.com/office/drawing/2010/main" val="0"/>
              </a:ext>
            </a:extLst>
          </a:blip>
          <a:stretch>
            <a:fillRect/>
          </a:stretch>
        </p:blipFill>
        <p:spPr>
          <a:xfrm>
            <a:off x="3642726" y="2929731"/>
            <a:ext cx="2836329" cy="3741738"/>
          </a:xfrm>
        </p:spPr>
      </p:pic>
      <p:pic>
        <p:nvPicPr>
          <p:cNvPr id="18" name="Content Placeholder 31" descr="SVG | クリップアート | バケツ | 掃除 / 清掃 | 箒 ..."/>
          <p:cNvPicPr>
            <a:picLocks noGrp="1" noChangeAspect="1"/>
          </p:cNvPicPr>
          <p:nvPr>
            <p:ph sz="quarter" idx="4"/>
          </p:nvPr>
        </p:nvPicPr>
        <p:blipFill>
          <a:blip r:embed="rId5" cstate="print">
            <a:extLst>
              <a:ext uri="{BEBA8EAE-BF5A-486C-A8C5-ECC9F3942E4B}">
                <a14:imgProps xmlns:a14="http://schemas.microsoft.com/office/drawing/2010/main">
                  <a14:imgLayer r:embed="rId6">
                    <a14:imgEffect>
                      <a14:backgroundRemoval t="98" b="100000" l="0" r="99172">
                        <a14:backgroundMark x1="5089" y1="50684" x2="5089" y2="47559"/>
                        <a14:backgroundMark x1="39053" y1="99121" x2="57515" y2="99609"/>
                        <a14:backgroundMark x1="68166" y1="94922" x2="76923" y2="90820"/>
                        <a14:backgroundMark x1="69467" y1="93262" x2="79053" y2="84082"/>
                        <a14:backgroundMark x1="95385" y1="48047" x2="95621" y2="52246"/>
                      </a14:backgroundRemoval>
                    </a14:imgEffect>
                  </a14:imgLayer>
                </a14:imgProps>
              </a:ext>
              <a:ext uri="{28A0092B-C50C-407E-A947-70E740481C1C}">
                <a14:useLocalDpi xmlns:a14="http://schemas.microsoft.com/office/drawing/2010/main" val="0"/>
              </a:ext>
            </a:extLst>
          </a:blip>
          <a:stretch>
            <a:fillRect/>
          </a:stretch>
        </p:blipFill>
        <p:spPr>
          <a:xfrm>
            <a:off x="6307149" y="2514600"/>
            <a:ext cx="3087664" cy="3741738"/>
          </a:xfrm>
        </p:spPr>
      </p:pic>
      <p:sp>
        <p:nvSpPr>
          <p:cNvPr id="9" name="Text Placeholder 2"/>
          <p:cNvSpPr txBox="1">
            <a:spLocks/>
          </p:cNvSpPr>
          <p:nvPr/>
        </p:nvSpPr>
        <p:spPr>
          <a:xfrm>
            <a:off x="4690417" y="4876800"/>
            <a:ext cx="879252" cy="3048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dk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dk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dk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9pPr>
          </a:lstStyle>
          <a:p>
            <a:pPr algn="ctr"/>
            <a:r>
              <a:rPr lang="en-US" dirty="0" err="1"/>
              <a:t>HCl</a:t>
            </a:r>
            <a:endParaRPr lang="en-US" dirty="0"/>
          </a:p>
        </p:txBody>
      </p:sp>
      <p:pic>
        <p:nvPicPr>
          <p:cNvPr id="10" name="Content Placeholder 6"/>
          <p:cNvPicPr>
            <a:picLocks noChangeAspect="1"/>
          </p:cNvPicPr>
          <p:nvPr/>
        </p:nvPicPr>
        <p:blipFill>
          <a:blip r:embed="rId3">
            <a:extLst>
              <a:ext uri="{BEBA8EAE-BF5A-486C-A8C5-ECC9F3942E4B}">
                <a14:imgProps xmlns:a14="http://schemas.microsoft.com/office/drawing/2010/main">
                  <a14:imgLayer r:embed="rId4">
                    <a14:imgEffect>
                      <a14:backgroundRemoval t="247" b="100000" l="3909" r="99349"/>
                    </a14:imgEffect>
                    <a14:imgEffect>
                      <a14:artisticPhotocopy/>
                    </a14:imgEffect>
                  </a14:imgLayer>
                </a14:imgProps>
              </a:ext>
              <a:ext uri="{28A0092B-C50C-407E-A947-70E740481C1C}">
                <a14:useLocalDpi xmlns:a14="http://schemas.microsoft.com/office/drawing/2010/main" val="0"/>
              </a:ext>
            </a:extLst>
          </a:blip>
          <a:stretch>
            <a:fillRect/>
          </a:stretch>
        </p:blipFill>
        <p:spPr>
          <a:xfrm>
            <a:off x="-470105" y="2718496"/>
            <a:ext cx="2541505" cy="3352800"/>
          </a:xfrm>
          <a:prstGeom prst="rect">
            <a:avLst/>
          </a:prstGeom>
        </p:spPr>
      </p:pic>
      <p:pic>
        <p:nvPicPr>
          <p:cNvPr id="12" name="Content Placeholder 6"/>
          <p:cNvPicPr>
            <a:picLocks noChangeAspect="1"/>
          </p:cNvPicPr>
          <p:nvPr/>
        </p:nvPicPr>
        <p:blipFill>
          <a:blip r:embed="rId3">
            <a:extLst>
              <a:ext uri="{BEBA8EAE-BF5A-486C-A8C5-ECC9F3942E4B}">
                <a14:imgProps xmlns:a14="http://schemas.microsoft.com/office/drawing/2010/main">
                  <a14:imgLayer r:embed="rId4">
                    <a14:imgEffect>
                      <a14:backgroundRemoval t="247" b="100000" l="3909" r="99349"/>
                    </a14:imgEffect>
                    <a14:imgEffect>
                      <a14:artisticPhotocopy/>
                    </a14:imgEffect>
                  </a14:imgLayer>
                </a14:imgProps>
              </a:ext>
              <a:ext uri="{28A0092B-C50C-407E-A947-70E740481C1C}">
                <a14:useLocalDpi xmlns:a14="http://schemas.microsoft.com/office/drawing/2010/main" val="0"/>
              </a:ext>
            </a:extLst>
          </a:blip>
          <a:stretch>
            <a:fillRect/>
          </a:stretch>
        </p:blipFill>
        <p:spPr>
          <a:xfrm>
            <a:off x="709751" y="3177372"/>
            <a:ext cx="2541505" cy="3352800"/>
          </a:xfrm>
          <a:prstGeom prst="rect">
            <a:avLst/>
          </a:prstGeom>
        </p:spPr>
      </p:pic>
      <p:sp>
        <p:nvSpPr>
          <p:cNvPr id="13" name="Text Placeholder 2"/>
          <p:cNvSpPr txBox="1">
            <a:spLocks/>
          </p:cNvSpPr>
          <p:nvPr/>
        </p:nvSpPr>
        <p:spPr>
          <a:xfrm>
            <a:off x="1621675" y="4876800"/>
            <a:ext cx="1066798" cy="3048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dk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dk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dk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9pPr>
          </a:lstStyle>
          <a:p>
            <a:pPr algn="ctr"/>
            <a:r>
              <a:rPr lang="en-US" dirty="0"/>
              <a:t>AMYLASE</a:t>
            </a:r>
          </a:p>
        </p:txBody>
      </p:sp>
      <p:sp>
        <p:nvSpPr>
          <p:cNvPr id="14" name="Text Placeholder 2"/>
          <p:cNvSpPr txBox="1">
            <a:spLocks/>
          </p:cNvSpPr>
          <p:nvPr/>
        </p:nvSpPr>
        <p:spPr>
          <a:xfrm>
            <a:off x="346418" y="4343400"/>
            <a:ext cx="1066798" cy="3048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2500" lnSpcReduction="20000"/>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dk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dk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dk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dk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dk1"/>
                </a:solidFill>
                <a:latin typeface="+mn-lt"/>
                <a:ea typeface="+mn-ea"/>
                <a:cs typeface="+mn-cs"/>
              </a:defRPr>
            </a:lvl9pPr>
          </a:lstStyle>
          <a:p>
            <a:pPr algn="ctr"/>
            <a:r>
              <a:rPr lang="en-US" dirty="0"/>
              <a:t>AMYLOSE</a:t>
            </a:r>
          </a:p>
        </p:txBody>
      </p:sp>
      <p:sp>
        <p:nvSpPr>
          <p:cNvPr id="17" name="Text Placeholder 4"/>
          <p:cNvSpPr txBox="1">
            <a:spLocks/>
          </p:cNvSpPr>
          <p:nvPr/>
        </p:nvSpPr>
        <p:spPr>
          <a:xfrm>
            <a:off x="618194" y="685800"/>
            <a:ext cx="4416552" cy="16764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pPr marL="457200" indent="-457200">
              <a:buFont typeface="+mj-lt"/>
              <a:buAutoNum type="arabicPeriod"/>
            </a:pPr>
            <a:r>
              <a:rPr lang="en-US" sz="2000" dirty="0">
                <a:solidFill>
                  <a:schemeClr val="bg1"/>
                </a:solidFill>
              </a:rPr>
              <a:t>A bottle of Distilled Water (DI Water)</a:t>
            </a:r>
          </a:p>
          <a:p>
            <a:pPr marL="457200" indent="-457200">
              <a:buFont typeface="+mj-lt"/>
              <a:buAutoNum type="arabicPeriod"/>
            </a:pPr>
            <a:r>
              <a:rPr lang="en-US" sz="2000" dirty="0">
                <a:solidFill>
                  <a:schemeClr val="bg1"/>
                </a:solidFill>
              </a:rPr>
              <a:t>1 ice bucket</a:t>
            </a:r>
          </a:p>
          <a:p>
            <a:pPr marL="457200" indent="-457200">
              <a:buFont typeface="Arial" pitchFamily="34" charset="0"/>
              <a:buChar char="•"/>
            </a:pPr>
            <a:endParaRPr lang="en-US" sz="2000" dirty="0">
              <a:solidFill>
                <a:schemeClr val="bg1"/>
              </a:solidFill>
            </a:endParaRPr>
          </a:p>
        </p:txBody>
      </p:sp>
      <p:sp>
        <p:nvSpPr>
          <p:cNvPr id="35" name="Rectangle 34"/>
          <p:cNvSpPr/>
          <p:nvPr/>
        </p:nvSpPr>
        <p:spPr>
          <a:xfrm>
            <a:off x="5034746" y="855340"/>
            <a:ext cx="6092825" cy="1200329"/>
          </a:xfrm>
          <a:prstGeom prst="rect">
            <a:avLst/>
          </a:prstGeom>
        </p:spPr>
        <p:txBody>
          <a:bodyPr>
            <a:spAutoFit/>
          </a:bodyPr>
          <a:lstStyle/>
          <a:p>
            <a:r>
              <a:rPr lang="en-US" dirty="0">
                <a:solidFill>
                  <a:schemeClr val="bg1"/>
                </a:solidFill>
              </a:rPr>
              <a:t>3.    AMYLOSE (STARCH)</a:t>
            </a:r>
          </a:p>
          <a:p>
            <a:r>
              <a:rPr lang="en-US" dirty="0">
                <a:solidFill>
                  <a:schemeClr val="bg1"/>
                </a:solidFill>
              </a:rPr>
              <a:t>4.    AMYLASE (ENZYME)</a:t>
            </a:r>
          </a:p>
          <a:p>
            <a:r>
              <a:rPr lang="en-US" dirty="0">
                <a:solidFill>
                  <a:schemeClr val="bg1"/>
                </a:solidFill>
              </a:rPr>
              <a:t>5.    </a:t>
            </a:r>
            <a:r>
              <a:rPr lang="en-US" dirty="0" err="1">
                <a:solidFill>
                  <a:schemeClr val="bg1"/>
                </a:solidFill>
              </a:rPr>
              <a:t>NaOH</a:t>
            </a:r>
            <a:r>
              <a:rPr lang="en-US" dirty="0">
                <a:solidFill>
                  <a:schemeClr val="bg1"/>
                </a:solidFill>
              </a:rPr>
              <a:t> (Sodium Hydroxide)</a:t>
            </a:r>
          </a:p>
          <a:p>
            <a:r>
              <a:rPr lang="en-US" dirty="0">
                <a:solidFill>
                  <a:schemeClr val="bg1"/>
                </a:solidFill>
              </a:rPr>
              <a:t>6.    </a:t>
            </a:r>
            <a:r>
              <a:rPr lang="en-US" dirty="0" err="1">
                <a:solidFill>
                  <a:schemeClr val="bg1"/>
                </a:solidFill>
              </a:rPr>
              <a:t>HCl</a:t>
            </a:r>
            <a:r>
              <a:rPr lang="en-US" dirty="0">
                <a:solidFill>
                  <a:schemeClr val="bg1"/>
                </a:solidFill>
              </a:rPr>
              <a:t> (Hydrochloric Acid)</a:t>
            </a:r>
          </a:p>
        </p:txBody>
      </p:sp>
      <p:pic>
        <p:nvPicPr>
          <p:cNvPr id="22" name="Picture 21"/>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backgroundRemoval t="1064" b="99787" l="627" r="99373">
                        <a14:foregroundMark x1="47335" y1="9149" x2="51411" y2="21277"/>
                        <a14:foregroundMark x1="56740" y1="41702" x2="58307" y2="77447"/>
                        <a14:foregroundMark x1="35423" y1="58511" x2="70533" y2="59149"/>
                      </a14:backgroundRemoval>
                    </a14:imgEffect>
                  </a14:imgLayer>
                </a14:imgProps>
              </a:ext>
            </a:extLst>
          </a:blip>
          <a:stretch>
            <a:fillRect/>
          </a:stretch>
        </p:blipFill>
        <p:spPr>
          <a:xfrm>
            <a:off x="9075736" y="2520241"/>
            <a:ext cx="3038475" cy="4476750"/>
          </a:xfrm>
          <a:prstGeom prst="rect">
            <a:avLst/>
          </a:prstGeom>
        </p:spPr>
      </p:pic>
    </p:spTree>
    <p:extLst>
      <p:ext uri="{BB962C8B-B14F-4D97-AF65-F5344CB8AC3E}">
        <p14:creationId xmlns:p14="http://schemas.microsoft.com/office/powerpoint/2010/main" val="388073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5158572"/>
            <a:ext cx="12114211" cy="1828800"/>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4212" y="228600"/>
            <a:ext cx="10515600" cy="1371600"/>
          </a:xfrm>
        </p:spPr>
        <p:txBody>
          <a:bodyPr>
            <a:normAutofit fontScale="90000"/>
          </a:bodyPr>
          <a:lstStyle/>
          <a:p>
            <a:r>
              <a:rPr lang="en-US" dirty="0">
                <a:solidFill>
                  <a:schemeClr val="bg1"/>
                </a:solidFill>
              </a:rPr>
              <a:t>Place the starch, amylase and water in ice.</a:t>
            </a:r>
            <a:br>
              <a:rPr lang="en-US" dirty="0">
                <a:solidFill>
                  <a:schemeClr val="bg1"/>
                </a:solidFill>
              </a:rPr>
            </a:br>
            <a:r>
              <a:rPr lang="en-US" dirty="0">
                <a:solidFill>
                  <a:schemeClr val="bg1"/>
                </a:solidFill>
              </a:rPr>
              <a:t>Keep these chilled throughout the experiment.</a:t>
            </a:r>
            <a:br>
              <a:rPr lang="en-US" dirty="0">
                <a:solidFill>
                  <a:schemeClr val="bg1"/>
                </a:solidFill>
              </a:rPr>
            </a:br>
            <a:br>
              <a:rPr lang="en-US" dirty="0">
                <a:solidFill>
                  <a:schemeClr val="bg1"/>
                </a:solidFill>
              </a:rPr>
            </a:br>
            <a:r>
              <a:rPr lang="en-US" dirty="0">
                <a:solidFill>
                  <a:schemeClr val="bg1"/>
                </a:solidFill>
              </a:rPr>
              <a:t>                    </a:t>
            </a: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sp>
        <p:nvSpPr>
          <p:cNvPr id="4" name="Text Placeholder 3"/>
          <p:cNvSpPr>
            <a:spLocks noGrp="1"/>
          </p:cNvSpPr>
          <p:nvPr>
            <p:ph type="body" idx="1"/>
          </p:nvPr>
        </p:nvSpPr>
        <p:spPr/>
        <p:txBody>
          <a:bodyPr/>
          <a:lstStyle/>
          <a:p>
            <a:endParaRPr lang="en-US"/>
          </a:p>
        </p:txBody>
      </p:sp>
      <p:pic>
        <p:nvPicPr>
          <p:cNvPr id="37" name="Content Placeholder 6"/>
          <p:cNvPicPr>
            <a:picLocks noGrp="1" noChangeAspect="1"/>
          </p:cNvPicPr>
          <p:nvPr>
            <p:ph sz="half" idx="2"/>
          </p:nvPr>
        </p:nvPicPr>
        <p:blipFill>
          <a:blip r:embed="rId3">
            <a:extLst>
              <a:ext uri="{BEBA8EAE-BF5A-486C-A8C5-ECC9F3942E4B}">
                <a14:imgProps xmlns:a14="http://schemas.microsoft.com/office/drawing/2010/main">
                  <a14:imgLayer r:embed="rId4">
                    <a14:imgEffect>
                      <a14:backgroundRemoval t="247" b="100000" l="3909" r="99349"/>
                    </a14:imgEffect>
                    <a14:imgEffect>
                      <a14:artisticPhotocopy/>
                    </a14:imgEffect>
                  </a14:imgLayer>
                </a14:imgProps>
              </a:ext>
              <a:ext uri="{28A0092B-C50C-407E-A947-70E740481C1C}">
                <a14:useLocalDpi xmlns:a14="http://schemas.microsoft.com/office/drawing/2010/main" val="0"/>
              </a:ext>
            </a:extLst>
          </a:blip>
          <a:stretch>
            <a:fillRect/>
          </a:stretch>
        </p:blipFill>
        <p:spPr>
          <a:xfrm>
            <a:off x="1464677" y="3024972"/>
            <a:ext cx="2836329" cy="3741738"/>
          </a:xfrm>
        </p:spPr>
      </p:pic>
      <p:sp>
        <p:nvSpPr>
          <p:cNvPr id="36" name="Text Placeholder 2"/>
          <p:cNvSpPr>
            <a:spLocks noGrp="1"/>
          </p:cNvSpPr>
          <p:nvPr>
            <p:ph type="body" sz="quarter" idx="3"/>
          </p:nvPr>
        </p:nvSpPr>
        <p:spPr>
          <a:xfrm>
            <a:off x="1021528" y="4648200"/>
            <a:ext cx="1066798" cy="304800"/>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ctr"/>
            <a:r>
              <a:rPr lang="en-US" dirty="0" err="1"/>
              <a:t>NaOH</a:t>
            </a:r>
            <a:endParaRPr lang="en-US" dirty="0"/>
          </a:p>
        </p:txBody>
      </p:sp>
      <p:pic>
        <p:nvPicPr>
          <p:cNvPr id="18" name="Content Placeholder 31" descr="SVG | クリップアート | バケツ | 掃除 / 清掃 | 箒 ..."/>
          <p:cNvPicPr>
            <a:picLocks noGrp="1" noChangeAspect="1"/>
          </p:cNvPicPr>
          <p:nvPr>
            <p:ph sz="quarter" idx="4"/>
          </p:nvPr>
        </p:nvPicPr>
        <p:blipFill rotWithShape="1">
          <a:blip r:embed="rId5" cstate="print">
            <a:extLst>
              <a:ext uri="{BEBA8EAE-BF5A-486C-A8C5-ECC9F3942E4B}">
                <a14:imgProps xmlns:a14="http://schemas.microsoft.com/office/drawing/2010/main">
                  <a14:imgLayer r:embed="rId6">
                    <a14:imgEffect>
                      <a14:backgroundRemoval t="98" b="100000" l="0" r="99172">
                        <a14:backgroundMark x1="5089" y1="50684" x2="5089" y2="47559"/>
                        <a14:backgroundMark x1="39053" y1="99121" x2="57515" y2="99609"/>
                        <a14:backgroundMark x1="68166" y1="94922" x2="76923" y2="90820"/>
                        <a14:backgroundMark x1="69467" y1="93262" x2="79053" y2="84082"/>
                        <a14:backgroundMark x1="95385" y1="48047" x2="95621" y2="52246"/>
                      </a14:backgroundRemoval>
                    </a14:imgEffect>
                  </a14:imgLayer>
                </a14:imgProps>
              </a:ext>
              <a:ext uri="{28A0092B-C50C-407E-A947-70E740481C1C}">
                <a14:useLocalDpi xmlns:a14="http://schemas.microsoft.com/office/drawing/2010/main" val="0"/>
              </a:ext>
            </a:extLst>
          </a:blip>
          <a:srcRect b="58345"/>
          <a:stretch/>
        </p:blipFill>
        <p:spPr>
          <a:xfrm>
            <a:off x="4862414" y="3462474"/>
            <a:ext cx="6930422" cy="3498424"/>
          </a:xfrm>
        </p:spPr>
      </p:pic>
      <p:pic>
        <p:nvPicPr>
          <p:cNvPr id="10" name="Content Placeholder 6"/>
          <p:cNvPicPr>
            <a:picLocks noChangeAspect="1"/>
          </p:cNvPicPr>
          <p:nvPr/>
        </p:nvPicPr>
        <p:blipFill>
          <a:blip r:embed="rId3">
            <a:extLst>
              <a:ext uri="{BEBA8EAE-BF5A-486C-A8C5-ECC9F3942E4B}">
                <a14:imgProps xmlns:a14="http://schemas.microsoft.com/office/drawing/2010/main">
                  <a14:imgLayer r:embed="rId4">
                    <a14:imgEffect>
                      <a14:backgroundRemoval t="247" b="100000" l="3909" r="99349"/>
                    </a14:imgEffect>
                    <a14:imgEffect>
                      <a14:artisticPhotocopy/>
                    </a14:imgEffect>
                  </a14:imgLayer>
                </a14:imgProps>
              </a:ext>
              <a:ext uri="{28A0092B-C50C-407E-A947-70E740481C1C}">
                <a14:useLocalDpi xmlns:a14="http://schemas.microsoft.com/office/drawing/2010/main" val="0"/>
              </a:ext>
            </a:extLst>
          </a:blip>
          <a:stretch>
            <a:fillRect/>
          </a:stretch>
        </p:blipFill>
        <p:spPr>
          <a:xfrm rot="20383914">
            <a:off x="5192867" y="1907739"/>
            <a:ext cx="2541505" cy="3352800"/>
          </a:xfrm>
          <a:prstGeom prst="rect">
            <a:avLst/>
          </a:prstGeom>
        </p:spPr>
      </p:pic>
      <p:pic>
        <p:nvPicPr>
          <p:cNvPr id="12" name="Content Placeholder 6"/>
          <p:cNvPicPr>
            <a:picLocks noChangeAspect="1"/>
          </p:cNvPicPr>
          <p:nvPr/>
        </p:nvPicPr>
        <p:blipFill>
          <a:blip r:embed="rId3">
            <a:extLst>
              <a:ext uri="{BEBA8EAE-BF5A-486C-A8C5-ECC9F3942E4B}">
                <a14:imgProps xmlns:a14="http://schemas.microsoft.com/office/drawing/2010/main">
                  <a14:imgLayer r:embed="rId4">
                    <a14:imgEffect>
                      <a14:backgroundRemoval t="247" b="100000" l="3909" r="99349"/>
                    </a14:imgEffect>
                    <a14:imgEffect>
                      <a14:artisticPhotocopy/>
                    </a14:imgEffect>
                  </a14:imgLayer>
                </a14:imgProps>
              </a:ext>
              <a:ext uri="{28A0092B-C50C-407E-A947-70E740481C1C}">
                <a14:useLocalDpi xmlns:a14="http://schemas.microsoft.com/office/drawing/2010/main" val="0"/>
              </a:ext>
            </a:extLst>
          </a:blip>
          <a:stretch>
            <a:fillRect/>
          </a:stretch>
        </p:blipFill>
        <p:spPr>
          <a:xfrm>
            <a:off x="7021114" y="1748518"/>
            <a:ext cx="2541505" cy="3352800"/>
          </a:xfrm>
          <a:prstGeom prst="rect">
            <a:avLst/>
          </a:prstGeom>
        </p:spPr>
      </p:pic>
      <p:pic>
        <p:nvPicPr>
          <p:cNvPr id="6" name="Picture 5" descr="ALS Ice Bucket Challenge - Magic Mobility"/>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2960" y="4021308"/>
            <a:ext cx="2936044" cy="2133600"/>
          </a:xfrm>
          <a:prstGeom prst="rect">
            <a:avLst/>
          </a:prstGeom>
        </p:spPr>
      </p:pic>
      <p:pic>
        <p:nvPicPr>
          <p:cNvPr id="25" name="Picture 24" descr="ALS Ice Bucket Challenge - Magic Mobility"/>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349290">
            <a:off x="8469604" y="3623402"/>
            <a:ext cx="2251795" cy="1636362"/>
          </a:xfrm>
          <a:prstGeom prst="rect">
            <a:avLst/>
          </a:prstGeom>
        </p:spPr>
      </p:pic>
      <p:pic>
        <p:nvPicPr>
          <p:cNvPr id="26" name="Picture 25" descr="ALS Ice Bucket Challenge - Magic Mobilit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473828">
            <a:off x="5472573" y="4272559"/>
            <a:ext cx="1835781" cy="1334048"/>
          </a:xfrm>
          <a:prstGeom prst="rect">
            <a:avLst/>
          </a:prstGeom>
        </p:spPr>
      </p:pic>
      <p:pic>
        <p:nvPicPr>
          <p:cNvPr id="27" name="Picture 26" descr="ALS Ice Bucket Challenge - Magic Mobilit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686909">
            <a:off x="6629719" y="4361748"/>
            <a:ext cx="1835781" cy="1334048"/>
          </a:xfrm>
          <a:prstGeom prst="rect">
            <a:avLst/>
          </a:prstGeom>
        </p:spPr>
      </p:pic>
      <p:pic>
        <p:nvPicPr>
          <p:cNvPr id="28" name="Picture 27" descr="ALS Ice Bucket Challenge - Magic Mobility"/>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602263">
            <a:off x="7827778" y="5235896"/>
            <a:ext cx="1274701" cy="926315"/>
          </a:xfrm>
          <a:prstGeom prst="rect">
            <a:avLst/>
          </a:prstGeom>
        </p:spPr>
      </p:pic>
      <p:pic>
        <p:nvPicPr>
          <p:cNvPr id="29" name="Picture 28" descr="ALS Ice Bucket Challenge - Magic Mobility"/>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602263">
            <a:off x="6076594" y="5032136"/>
            <a:ext cx="1949048" cy="926315"/>
          </a:xfrm>
          <a:prstGeom prst="rect">
            <a:avLst/>
          </a:prstGeom>
        </p:spPr>
      </p:pic>
      <p:pic>
        <p:nvPicPr>
          <p:cNvPr id="32" name="Picture 31" descr="ALS Ice Bucket Challenge - Magic Mobility"/>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602263">
            <a:off x="8083418" y="4853211"/>
            <a:ext cx="1274701" cy="926315"/>
          </a:xfrm>
          <a:prstGeom prst="rect">
            <a:avLst/>
          </a:prstGeom>
        </p:spPr>
      </p:pic>
      <p:pic>
        <p:nvPicPr>
          <p:cNvPr id="33" name="Content Placeholder 6"/>
          <p:cNvPicPr>
            <a:picLocks noChangeAspect="1"/>
          </p:cNvPicPr>
          <p:nvPr/>
        </p:nvPicPr>
        <p:blipFill>
          <a:blip r:embed="rId3">
            <a:extLst>
              <a:ext uri="{BEBA8EAE-BF5A-486C-A8C5-ECC9F3942E4B}">
                <a14:imgProps xmlns:a14="http://schemas.microsoft.com/office/drawing/2010/main">
                  <a14:imgLayer r:embed="rId4">
                    <a14:imgEffect>
                      <a14:backgroundRemoval t="247" b="100000" l="3909" r="99349"/>
                    </a14:imgEffect>
                    <a14:imgEffect>
                      <a14:artisticPhotocopy/>
                    </a14:imgEffect>
                  </a14:imgLayer>
                </a14:imgProps>
              </a:ext>
              <a:ext uri="{28A0092B-C50C-407E-A947-70E740481C1C}">
                <a14:useLocalDpi xmlns:a14="http://schemas.microsoft.com/office/drawing/2010/main" val="0"/>
              </a:ext>
            </a:extLst>
          </a:blip>
          <a:stretch>
            <a:fillRect/>
          </a:stretch>
        </p:blipFill>
        <p:spPr>
          <a:xfrm>
            <a:off x="227012" y="2971800"/>
            <a:ext cx="2541505" cy="3352800"/>
          </a:xfrm>
          <a:prstGeom prst="rect">
            <a:avLst/>
          </a:prstGeom>
        </p:spPr>
      </p:pic>
      <p:pic>
        <p:nvPicPr>
          <p:cNvPr id="35" name="Picture 34"/>
          <p:cNvPicPr>
            <a:picLocks noChangeAspect="1"/>
          </p:cNvPicPr>
          <p:nvPr/>
        </p:nvPicPr>
        <p:blipFill>
          <a:blip r:embed="rId12">
            <a:extLst>
              <a:ext uri="{BEBA8EAE-BF5A-486C-A8C5-ECC9F3942E4B}">
                <a14:imgProps xmlns:a14="http://schemas.microsoft.com/office/drawing/2010/main">
                  <a14:imgLayer r:embed="rId13">
                    <a14:imgEffect>
                      <a14:backgroundRemoval t="1064" b="99787" l="627" r="99373">
                        <a14:foregroundMark x1="47335" y1="9149" x2="51411" y2="21277"/>
                        <a14:foregroundMark x1="56740" y1="41702" x2="58307" y2="77447"/>
                        <a14:foregroundMark x1="35423" y1="58511" x2="70533" y2="59149"/>
                      </a14:backgroundRemoval>
                    </a14:imgEffect>
                  </a14:imgLayer>
                </a14:imgProps>
              </a:ext>
            </a:extLst>
          </a:blip>
          <a:stretch>
            <a:fillRect/>
          </a:stretch>
        </p:blipFill>
        <p:spPr>
          <a:xfrm rot="933292">
            <a:off x="9016098" y="996100"/>
            <a:ext cx="3038475" cy="4476750"/>
          </a:xfrm>
          <a:prstGeom prst="rect">
            <a:avLst/>
          </a:prstGeom>
        </p:spPr>
      </p:pic>
      <p:pic>
        <p:nvPicPr>
          <p:cNvPr id="24" name="Picture 23" descr="ALS Ice Bucket Challenge - Magic Mobility"/>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349290">
            <a:off x="6273164" y="3992237"/>
            <a:ext cx="2251795" cy="1636362"/>
          </a:xfrm>
          <a:prstGeom prst="rect">
            <a:avLst/>
          </a:prstGeom>
        </p:spPr>
      </p:pic>
      <p:pic>
        <p:nvPicPr>
          <p:cNvPr id="31" name="Picture 30" descr="ALS Ice Bucket Challenge - Magic Mobility"/>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4525468">
            <a:off x="9695794" y="5436204"/>
            <a:ext cx="850392" cy="617973"/>
          </a:xfrm>
          <a:prstGeom prst="rect">
            <a:avLst/>
          </a:prstGeom>
        </p:spPr>
      </p:pic>
      <p:pic>
        <p:nvPicPr>
          <p:cNvPr id="39" name="Picture 38" descr="ALS Ice Bucket Challenge - Magic Mobility"/>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4525468">
            <a:off x="9192389" y="4109040"/>
            <a:ext cx="2129428" cy="1547439"/>
          </a:xfrm>
          <a:prstGeom prst="rect">
            <a:avLst/>
          </a:prstGeom>
        </p:spPr>
      </p:pic>
      <p:pic>
        <p:nvPicPr>
          <p:cNvPr id="40" name="Picture 39" descr="ALS Ice Bucket Challenge - Magic Mobility"/>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4525468">
            <a:off x="5772254" y="4403777"/>
            <a:ext cx="850392" cy="617973"/>
          </a:xfrm>
          <a:prstGeom prst="rect">
            <a:avLst/>
          </a:prstGeom>
        </p:spPr>
      </p:pic>
      <p:pic>
        <p:nvPicPr>
          <p:cNvPr id="41" name="Picture 40" descr="ALS Ice Bucket Challenge - Magic Mobility"/>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4525468">
            <a:off x="10753359" y="4697037"/>
            <a:ext cx="850392" cy="617973"/>
          </a:xfrm>
          <a:prstGeom prst="rect">
            <a:avLst/>
          </a:prstGeom>
        </p:spPr>
      </p:pic>
      <p:pic>
        <p:nvPicPr>
          <p:cNvPr id="42" name="Picture 41" descr="ALS Ice Bucket Challenge - Magic Mobility"/>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4525468">
            <a:off x="10368571" y="5076123"/>
            <a:ext cx="850392" cy="617973"/>
          </a:xfrm>
          <a:prstGeom prst="rect">
            <a:avLst/>
          </a:prstGeom>
        </p:spPr>
      </p:pic>
      <p:sp>
        <p:nvSpPr>
          <p:cNvPr id="30" name="Text Placeholder 7"/>
          <p:cNvSpPr txBox="1">
            <a:spLocks/>
          </p:cNvSpPr>
          <p:nvPr/>
        </p:nvSpPr>
        <p:spPr>
          <a:xfrm>
            <a:off x="7845431" y="3413732"/>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Amylase</a:t>
            </a:r>
          </a:p>
        </p:txBody>
      </p:sp>
      <p:sp>
        <p:nvSpPr>
          <p:cNvPr id="34" name="Text Placeholder 7"/>
          <p:cNvSpPr txBox="1">
            <a:spLocks/>
          </p:cNvSpPr>
          <p:nvPr/>
        </p:nvSpPr>
        <p:spPr>
          <a:xfrm rot="20280087">
            <a:off x="6081465" y="3446133"/>
            <a:ext cx="1074933" cy="50276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Amylose (Starch)</a:t>
            </a:r>
          </a:p>
        </p:txBody>
      </p:sp>
      <p:sp>
        <p:nvSpPr>
          <p:cNvPr id="43" name="Text Placeholder 7"/>
          <p:cNvSpPr txBox="1">
            <a:spLocks/>
          </p:cNvSpPr>
          <p:nvPr/>
        </p:nvSpPr>
        <p:spPr>
          <a:xfrm>
            <a:off x="2441203" y="4810418"/>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err="1">
                <a:solidFill>
                  <a:schemeClr val="bg1"/>
                </a:solidFill>
              </a:rPr>
              <a:t>NaOH</a:t>
            </a:r>
            <a:endParaRPr lang="en-US" sz="1600" dirty="0">
              <a:solidFill>
                <a:schemeClr val="bg1"/>
              </a:solidFill>
            </a:endParaRPr>
          </a:p>
        </p:txBody>
      </p:sp>
      <p:sp>
        <p:nvSpPr>
          <p:cNvPr id="44" name="Text Placeholder 7"/>
          <p:cNvSpPr txBox="1">
            <a:spLocks/>
          </p:cNvSpPr>
          <p:nvPr/>
        </p:nvSpPr>
        <p:spPr>
          <a:xfrm>
            <a:off x="1047059" y="4666340"/>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err="1">
                <a:solidFill>
                  <a:schemeClr val="bg1"/>
                </a:solidFill>
              </a:rPr>
              <a:t>HCl</a:t>
            </a:r>
            <a:endParaRPr lang="en-US" sz="1600" dirty="0">
              <a:solidFill>
                <a:schemeClr val="bg1"/>
              </a:solidFill>
            </a:endParaRPr>
          </a:p>
        </p:txBody>
      </p:sp>
    </p:spTree>
    <p:extLst>
      <p:ext uri="{BB962C8B-B14F-4D97-AF65-F5344CB8AC3E}">
        <p14:creationId xmlns:p14="http://schemas.microsoft.com/office/powerpoint/2010/main" val="19908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3599627"/>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Get 9 eye droppers or pipettes and label them 1 though 9</a:t>
            </a:r>
          </a:p>
        </p:txBody>
      </p:sp>
      <p:sp>
        <p:nvSpPr>
          <p:cNvPr id="4" name="Text Placeholder 3"/>
          <p:cNvSpPr>
            <a:spLocks noGrp="1"/>
          </p:cNvSpPr>
          <p:nvPr>
            <p:ph type="body" idx="1"/>
          </p:nvPr>
        </p:nvSpPr>
        <p:spPr>
          <a:xfrm rot="21344617">
            <a:off x="536674" y="4847360"/>
            <a:ext cx="304799" cy="762000"/>
          </a:xfrm>
        </p:spPr>
        <p:txBody>
          <a:bodyPr/>
          <a:lstStyle/>
          <a:p>
            <a:r>
              <a:rPr lang="en-US" dirty="0">
                <a:solidFill>
                  <a:schemeClr val="bg1"/>
                </a:solidFill>
              </a:rPr>
              <a:t>1</a:t>
            </a:r>
          </a:p>
        </p:txBody>
      </p:sp>
      <p:pic>
        <p:nvPicPr>
          <p:cNvPr id="11" name="Content Placeholder 10" descr="Log in | Sign Up Upload Clipar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9441622">
            <a:off x="1965518" y="4408277"/>
            <a:ext cx="1637951" cy="1752600"/>
          </a:xfrm>
        </p:spPr>
      </p:pic>
      <p:pic>
        <p:nvPicPr>
          <p:cNvPr id="16" name="Content Placeholder 10" descr="Log in | Sign Up Upload Clipart"/>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19198137">
            <a:off x="1279944" y="4524798"/>
            <a:ext cx="1637951" cy="1752600"/>
          </a:xfrm>
        </p:spPr>
      </p:pic>
      <p:pic>
        <p:nvPicPr>
          <p:cNvPr id="17" name="Content Placeholder 10" descr="Log in | Sign Up Upload Clipart"/>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rot="18767886">
            <a:off x="-79207" y="4442309"/>
            <a:ext cx="1638300" cy="1752600"/>
          </a:xfrm>
        </p:spPr>
      </p:pic>
      <p:pic>
        <p:nvPicPr>
          <p:cNvPr id="19" name="Content Placeholder 10" descr="Log in | Sign Up Upload Clipart"/>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rot="18573466">
            <a:off x="4882096" y="4310750"/>
            <a:ext cx="1636713" cy="1752600"/>
          </a:xfrm>
        </p:spPr>
      </p:pic>
      <p:pic>
        <p:nvPicPr>
          <p:cNvPr id="20" name="Content Placeholder 10" descr="Log in | Sign Up Upload Clipart"/>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rot="18717777">
            <a:off x="579188" y="4499472"/>
            <a:ext cx="1638300" cy="1752600"/>
          </a:xfrm>
        </p:spPr>
      </p:pic>
      <p:pic>
        <p:nvPicPr>
          <p:cNvPr id="25" name="Content Placeholder 10" descr="Log in | Sign Up Upload Clipart"/>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rot="18529507">
            <a:off x="3516404" y="4602929"/>
            <a:ext cx="1638300" cy="1752600"/>
          </a:xfrm>
        </p:spPr>
      </p:pic>
      <p:pic>
        <p:nvPicPr>
          <p:cNvPr id="26" name="Content Placeholder 10" descr="Log in | Sign Up Upload Clipart"/>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rot="18590710">
            <a:off x="2751481" y="4323389"/>
            <a:ext cx="1636713" cy="1752600"/>
          </a:xfrm>
        </p:spPr>
      </p:pic>
      <p:pic>
        <p:nvPicPr>
          <p:cNvPr id="28" name="Content Placeholder 10" descr="Log in | Sign Up Upload Clipart"/>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rot="18315544">
            <a:off x="4130921" y="4163161"/>
            <a:ext cx="1638300" cy="1752600"/>
          </a:xfrm>
        </p:spPr>
      </p:pic>
      <p:pic>
        <p:nvPicPr>
          <p:cNvPr id="29" name="Content Placeholder 10" descr="Log in | Sign Up Upload Clipart"/>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rot="18759668">
            <a:off x="5540163" y="4289658"/>
            <a:ext cx="1638300" cy="1752600"/>
          </a:xfrm>
        </p:spPr>
      </p:pic>
      <p:sp>
        <p:nvSpPr>
          <p:cNvPr id="31" name="Text Placeholder 3"/>
          <p:cNvSpPr txBox="1">
            <a:spLocks/>
          </p:cNvSpPr>
          <p:nvPr/>
        </p:nvSpPr>
        <p:spPr>
          <a:xfrm rot="21344617">
            <a:off x="1189755" y="4887061"/>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dirty="0">
                <a:solidFill>
                  <a:schemeClr val="bg1"/>
                </a:solidFill>
              </a:rPr>
              <a:t>2</a:t>
            </a:r>
          </a:p>
        </p:txBody>
      </p:sp>
      <p:sp>
        <p:nvSpPr>
          <p:cNvPr id="34" name="Text Placeholder 3"/>
          <p:cNvSpPr txBox="1">
            <a:spLocks/>
          </p:cNvSpPr>
          <p:nvPr/>
        </p:nvSpPr>
        <p:spPr>
          <a:xfrm rot="21344617">
            <a:off x="1298674" y="5609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sp>
        <p:nvSpPr>
          <p:cNvPr id="35" name="Text Placeholder 3"/>
          <p:cNvSpPr txBox="1">
            <a:spLocks/>
          </p:cNvSpPr>
          <p:nvPr/>
        </p:nvSpPr>
        <p:spPr>
          <a:xfrm rot="21344617">
            <a:off x="1451074" y="57617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sp>
        <p:nvSpPr>
          <p:cNvPr id="36" name="Text Placeholder 3"/>
          <p:cNvSpPr txBox="1">
            <a:spLocks/>
          </p:cNvSpPr>
          <p:nvPr/>
        </p:nvSpPr>
        <p:spPr>
          <a:xfrm rot="21344617">
            <a:off x="1951755" y="4866539"/>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chemeClr val="bg1"/>
                </a:solidFill>
              </a:rPr>
              <a:t>3</a:t>
            </a:r>
          </a:p>
        </p:txBody>
      </p:sp>
      <p:sp>
        <p:nvSpPr>
          <p:cNvPr id="37" name="Text Placeholder 3"/>
          <p:cNvSpPr txBox="1">
            <a:spLocks/>
          </p:cNvSpPr>
          <p:nvPr/>
        </p:nvSpPr>
        <p:spPr>
          <a:xfrm rot="21344617">
            <a:off x="4771155" y="4658461"/>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2000" dirty="0">
                <a:solidFill>
                  <a:schemeClr val="bg1"/>
                </a:solidFill>
              </a:rPr>
              <a:t>7</a:t>
            </a:r>
          </a:p>
        </p:txBody>
      </p:sp>
      <p:sp>
        <p:nvSpPr>
          <p:cNvPr id="38" name="Text Placeholder 3"/>
          <p:cNvSpPr txBox="1">
            <a:spLocks/>
          </p:cNvSpPr>
          <p:nvPr/>
        </p:nvSpPr>
        <p:spPr>
          <a:xfrm rot="21344617">
            <a:off x="5483726" y="480605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2000" dirty="0">
                <a:solidFill>
                  <a:schemeClr val="bg1"/>
                </a:solidFill>
              </a:rPr>
              <a:t>8</a:t>
            </a:r>
          </a:p>
        </p:txBody>
      </p:sp>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sp>
        <p:nvSpPr>
          <p:cNvPr id="40" name="Text Placeholder 3"/>
          <p:cNvSpPr txBox="1">
            <a:spLocks/>
          </p:cNvSpPr>
          <p:nvPr/>
        </p:nvSpPr>
        <p:spPr>
          <a:xfrm rot="21344617">
            <a:off x="2625541" y="4903576"/>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2000" dirty="0">
                <a:solidFill>
                  <a:schemeClr val="bg1"/>
                </a:solidFill>
              </a:rPr>
              <a:t>4</a:t>
            </a:r>
          </a:p>
        </p:txBody>
      </p:sp>
      <p:sp>
        <p:nvSpPr>
          <p:cNvPr id="41" name="Text Placeholder 3"/>
          <p:cNvSpPr txBox="1">
            <a:spLocks/>
          </p:cNvSpPr>
          <p:nvPr/>
        </p:nvSpPr>
        <p:spPr>
          <a:xfrm rot="21344617">
            <a:off x="3428997" y="4837599"/>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chemeClr val="bg1"/>
                </a:solidFill>
              </a:rPr>
              <a:t>5</a:t>
            </a:r>
          </a:p>
        </p:txBody>
      </p:sp>
      <p:sp>
        <p:nvSpPr>
          <p:cNvPr id="42" name="Text Placeholder 3"/>
          <p:cNvSpPr txBox="1">
            <a:spLocks/>
          </p:cNvSpPr>
          <p:nvPr/>
        </p:nvSpPr>
        <p:spPr>
          <a:xfrm rot="21344617">
            <a:off x="4165821" y="5198287"/>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2000" dirty="0">
                <a:solidFill>
                  <a:schemeClr val="bg1"/>
                </a:solidFill>
              </a:rPr>
              <a:t>6</a:t>
            </a:r>
          </a:p>
        </p:txBody>
      </p:sp>
      <p:sp>
        <p:nvSpPr>
          <p:cNvPr id="49" name="Text Placeholder 3"/>
          <p:cNvSpPr txBox="1">
            <a:spLocks/>
          </p:cNvSpPr>
          <p:nvPr/>
        </p:nvSpPr>
        <p:spPr>
          <a:xfrm rot="21344617">
            <a:off x="6198107" y="4820624"/>
            <a:ext cx="567884"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chemeClr val="bg1"/>
                </a:solidFill>
              </a:rPr>
              <a:t>9</a:t>
            </a:r>
          </a:p>
        </p:txBody>
      </p:sp>
      <p:pic>
        <p:nvPicPr>
          <p:cNvPr id="51" name="Picture 50" descr="sharpie_fine"/>
          <p:cNvPicPr>
            <a:picLocks noChangeAspect="1"/>
          </p:cNvPicPr>
          <p:nvPr/>
        </p:nvPicPr>
        <p:blipFill>
          <a:blip r:embed="rId4" cstate="print">
            <a:extLst>
              <a:ext uri="{BEBA8EAE-BF5A-486C-A8C5-ECC9F3942E4B}">
                <a14:imgProps xmlns:a14="http://schemas.microsoft.com/office/drawing/2010/main">
                  <a14:imgLayer r:embed="rId5">
                    <a14:imgEffect>
                      <a14:backgroundRemoval t="1615" b="97538" l="3154" r="98154"/>
                    </a14:imgEffect>
                  </a14:imgLayer>
                </a14:imgProps>
              </a:ext>
              <a:ext uri="{28A0092B-C50C-407E-A947-70E740481C1C}">
                <a14:useLocalDpi xmlns:a14="http://schemas.microsoft.com/office/drawing/2010/main" val="0"/>
              </a:ext>
            </a:extLst>
          </a:blip>
          <a:stretch>
            <a:fillRect/>
          </a:stretch>
        </p:blipFill>
        <p:spPr>
          <a:xfrm rot="4789744">
            <a:off x="7416036" y="3836758"/>
            <a:ext cx="2763677" cy="2763677"/>
          </a:xfrm>
          <a:prstGeom prst="rect">
            <a:avLst/>
          </a:prstGeom>
        </p:spPr>
      </p:pic>
      <p:sp>
        <p:nvSpPr>
          <p:cNvPr id="53" name="Text Placeholder 3"/>
          <p:cNvSpPr txBox="1">
            <a:spLocks/>
          </p:cNvSpPr>
          <p:nvPr/>
        </p:nvSpPr>
        <p:spPr>
          <a:xfrm rot="21344617">
            <a:off x="559307" y="4973024"/>
            <a:ext cx="567884"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1800" dirty="0">
                <a:solidFill>
                  <a:schemeClr val="bg1"/>
                </a:solidFill>
              </a:rPr>
              <a:t>1</a:t>
            </a:r>
          </a:p>
        </p:txBody>
      </p:sp>
    </p:spTree>
    <p:extLst>
      <p:ext uri="{BB962C8B-B14F-4D97-AF65-F5344CB8AC3E}">
        <p14:creationId xmlns:p14="http://schemas.microsoft.com/office/powerpoint/2010/main" val="2108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3544424"/>
            <a:ext cx="12114211" cy="3329772"/>
          </a:xfrm>
          <a:prstGeom prst="roundRect">
            <a:avLst/>
          </a:prstGeom>
          <a:blipFill>
            <a:blip r:embed="rId2"/>
            <a:srcRect/>
            <a:stretch>
              <a:fillRect l="-4124"/>
            </a:stretch>
          </a:blip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90755"/>
            <a:ext cx="12188825" cy="2698751"/>
          </a:xfrm>
        </p:spPr>
        <p:txBody>
          <a:bodyPr>
            <a:normAutofit/>
          </a:bodyPr>
          <a:lstStyle/>
          <a:p>
            <a:r>
              <a:rPr lang="en-US" sz="3100" b="1" dirty="0">
                <a:solidFill>
                  <a:srgbClr val="C00000"/>
                </a:solidFill>
              </a:rPr>
              <a:t>Tube 1     </a:t>
            </a:r>
            <a:r>
              <a:rPr lang="en-US" sz="3100" dirty="0">
                <a:solidFill>
                  <a:schemeClr val="bg1"/>
                </a:solidFill>
              </a:rPr>
              <a:t>1) Add 10 drops of amylase to tube one.</a:t>
            </a:r>
            <a:br>
              <a:rPr lang="en-US" sz="3100" dirty="0">
                <a:solidFill>
                  <a:schemeClr val="bg1"/>
                </a:solidFill>
              </a:rPr>
            </a:br>
            <a:r>
              <a:rPr lang="en-US" sz="3100" dirty="0">
                <a:solidFill>
                  <a:schemeClr val="bg1"/>
                </a:solidFill>
              </a:rPr>
              <a:t>				2) Set on ice ( 0 degrees Celsius) for                                          					at least 10 minutes.                                                                           				3) Record the time</a:t>
            </a:r>
            <a:r>
              <a:rPr lang="en-US" dirty="0">
                <a:solidFill>
                  <a:schemeClr val="bg1"/>
                </a:solidFill>
              </a:rPr>
              <a:t>.</a:t>
            </a:r>
          </a:p>
        </p:txBody>
      </p:sp>
      <p:sp>
        <p:nvSpPr>
          <p:cNvPr id="54" name="Text Placeholder 2"/>
          <p:cNvSpPr>
            <a:spLocks noGrp="1"/>
          </p:cNvSpPr>
          <p:nvPr>
            <p:ph type="body" idx="1"/>
          </p:nvPr>
        </p:nvSpPr>
        <p:spPr>
          <a:xfrm>
            <a:off x="3249512" y="4184073"/>
            <a:ext cx="380999" cy="762000"/>
          </a:xfrm>
        </p:spPr>
        <p:txBody>
          <a:bodyPr>
            <a:normAutofit/>
          </a:bodyPr>
          <a:lstStyle/>
          <a:p>
            <a:r>
              <a:rPr lang="en-US" sz="3200" b="1" dirty="0">
                <a:solidFill>
                  <a:srgbClr val="C00000"/>
                </a:solidFill>
              </a:rPr>
              <a:t>1</a:t>
            </a:r>
          </a:p>
        </p:txBody>
      </p:sp>
      <p:pic>
        <p:nvPicPr>
          <p:cNvPr id="26" name="Content Placeholder 10" descr="Log in | Sign Up Upload Clipar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5812458">
            <a:off x="1532150" y="1882729"/>
            <a:ext cx="1637951" cy="1752600"/>
          </a:xfrm>
        </p:spPr>
      </p:pic>
      <p:sp>
        <p:nvSpPr>
          <p:cNvPr id="55" name="Text Placeholder 4"/>
          <p:cNvSpPr>
            <a:spLocks noGrp="1"/>
          </p:cNvSpPr>
          <p:nvPr>
            <p:ph type="body" sz="quarter" idx="3"/>
          </p:nvPr>
        </p:nvSpPr>
        <p:spPr>
          <a:xfrm>
            <a:off x="3198812" y="4343400"/>
            <a:ext cx="728663" cy="762000"/>
          </a:xfrm>
        </p:spPr>
        <p:txBody>
          <a:bodyPr>
            <a:noAutofit/>
          </a:bodyPr>
          <a:lstStyle/>
          <a:p>
            <a:pPr marL="0" indent="0">
              <a:buNone/>
            </a:pPr>
            <a:r>
              <a:rPr lang="en-US" sz="4000" dirty="0">
                <a:solidFill>
                  <a:srgbClr val="C00000"/>
                </a:solidFill>
              </a:rPr>
              <a:t>1</a:t>
            </a:r>
          </a:p>
        </p:txBody>
      </p:sp>
      <p:sp>
        <p:nvSpPr>
          <p:cNvPr id="41" name="Text Placeholder 4"/>
          <p:cNvSpPr>
            <a:spLocks noGrp="1"/>
          </p:cNvSpPr>
          <p:nvPr>
            <p:ph type="body" sz="quarter" idx="4294967295"/>
          </p:nvPr>
        </p:nvSpPr>
        <p:spPr>
          <a:xfrm rot="20735431">
            <a:off x="11460163" y="4262438"/>
            <a:ext cx="728662" cy="762000"/>
          </a:xfrm>
        </p:spPr>
        <p:txBody>
          <a:bodyPr>
            <a:noAutofit/>
          </a:bodyPr>
          <a:lstStyle/>
          <a:p>
            <a:pPr marL="0" indent="0">
              <a:buNone/>
            </a:pPr>
            <a:r>
              <a:rPr lang="en-US" sz="4000" dirty="0">
                <a:solidFill>
                  <a:srgbClr val="C00000"/>
                </a:solidFill>
              </a:rPr>
              <a:t>1</a:t>
            </a:r>
          </a:p>
        </p:txBody>
      </p:sp>
      <p:sp>
        <p:nvSpPr>
          <p:cNvPr id="39" name="Text Placeholder 3"/>
          <p:cNvSpPr txBox="1">
            <a:spLocks/>
          </p:cNvSpPr>
          <p:nvPr/>
        </p:nvSpPr>
        <p:spPr>
          <a:xfrm rot="21344617">
            <a:off x="2060674" y="6371360"/>
            <a:ext cx="304799" cy="7620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endParaRPr lang="en-US" dirty="0">
              <a:solidFill>
                <a:schemeClr val="bg1"/>
              </a:solidFill>
            </a:endParaRPr>
          </a:p>
        </p:txBody>
      </p:sp>
      <p:pic>
        <p:nvPicPr>
          <p:cNvPr id="53" name="Content Placeholder 7" descr="March 2007 ~ TRISTUPE.COM"/>
          <p:cNvPicPr>
            <a:picLocks noChangeAspect="1"/>
          </p:cNvPicPr>
          <p:nvPr/>
        </p:nvPicPr>
        <p:blipFill rotWithShape="1">
          <a:blip r:embed="rId4">
            <a:extLst>
              <a:ext uri="{BEBA8EAE-BF5A-486C-A8C5-ECC9F3942E4B}">
                <a14:imgProps xmlns:a14="http://schemas.microsoft.com/office/drawing/2010/main">
                  <a14:imgLayer r:embed="rId5">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1298"/>
          <a:stretch/>
        </p:blipFill>
        <p:spPr>
          <a:xfrm>
            <a:off x="2862896" y="3748207"/>
            <a:ext cx="1190116" cy="2576946"/>
          </a:xfrm>
          <a:prstGeom prst="rect">
            <a:avLst/>
          </a:prstGeom>
        </p:spPr>
      </p:pic>
      <p:pic>
        <p:nvPicPr>
          <p:cNvPr id="58" name="Picture 5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Effect>
                      <a14:artisticPhotocopy/>
                    </a14:imgEffect>
                  </a14:imgLayer>
                </a14:imgProps>
              </a:ext>
              <a:ext uri="{28A0092B-C50C-407E-A947-70E740481C1C}">
                <a14:useLocalDpi xmlns:a14="http://schemas.microsoft.com/office/drawing/2010/main" val="0"/>
              </a:ext>
            </a:extLst>
          </a:blip>
          <a:stretch>
            <a:fillRect/>
          </a:stretch>
        </p:blipFill>
        <p:spPr>
          <a:xfrm>
            <a:off x="116983" y="2625506"/>
            <a:ext cx="2438400" cy="3276600"/>
          </a:xfrm>
          <a:prstGeom prst="rect">
            <a:avLst/>
          </a:prstGeom>
        </p:spPr>
      </p:pic>
      <p:pic>
        <p:nvPicPr>
          <p:cNvPr id="59" name="Picture 58" descr="10-Minute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7392" y="38100"/>
            <a:ext cx="2411433" cy="1808574"/>
          </a:xfrm>
          <a:prstGeom prst="rect">
            <a:avLst/>
          </a:prstGeom>
        </p:spPr>
      </p:pic>
      <p:pic>
        <p:nvPicPr>
          <p:cNvPr id="60" name="Picture 59" descr="Water droplet by mbalax - Water drople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29318" flipH="1">
            <a:off x="3276151" y="3515427"/>
            <a:ext cx="243937" cy="342714"/>
          </a:xfrm>
          <a:prstGeom prst="rect">
            <a:avLst/>
          </a:prstGeom>
        </p:spPr>
      </p:pic>
      <p:pic>
        <p:nvPicPr>
          <p:cNvPr id="61" name="Picture 60" descr="Water droplet by mbalax - Water drople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393304" flipH="1">
            <a:off x="3351518" y="4087953"/>
            <a:ext cx="243937" cy="342714"/>
          </a:xfrm>
          <a:prstGeom prst="rect">
            <a:avLst/>
          </a:prstGeom>
        </p:spPr>
      </p:pic>
      <p:pic>
        <p:nvPicPr>
          <p:cNvPr id="62" name="Picture 61" descr="Water droplet by mbalax - Water drople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794065" flipH="1">
            <a:off x="3423566" y="5873623"/>
            <a:ext cx="243937" cy="342714"/>
          </a:xfrm>
          <a:prstGeom prst="rect">
            <a:avLst/>
          </a:prstGeom>
        </p:spPr>
      </p:pic>
      <p:pic>
        <p:nvPicPr>
          <p:cNvPr id="63" name="Picture 62" descr="Water droplet by mbalax - Water drople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794065" flipH="1">
            <a:off x="3300153" y="5936987"/>
            <a:ext cx="243937" cy="342714"/>
          </a:xfrm>
          <a:prstGeom prst="rect">
            <a:avLst/>
          </a:prstGeom>
        </p:spPr>
      </p:pic>
      <p:pic>
        <p:nvPicPr>
          <p:cNvPr id="64" name="Picture 63" descr="Water droplet by mbalax - Water drople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794065" flipH="1">
            <a:off x="3192024" y="5906185"/>
            <a:ext cx="243937" cy="342714"/>
          </a:xfrm>
          <a:prstGeom prst="rect">
            <a:avLst/>
          </a:prstGeom>
        </p:spPr>
      </p:pic>
      <p:pic>
        <p:nvPicPr>
          <p:cNvPr id="65" name="Picture 64" descr="Water droplet by mbalax - Water drople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07358" flipH="1">
            <a:off x="3335933" y="5430385"/>
            <a:ext cx="243937" cy="342714"/>
          </a:xfrm>
          <a:prstGeom prst="rect">
            <a:avLst/>
          </a:prstGeom>
        </p:spPr>
      </p:pic>
      <p:pic>
        <p:nvPicPr>
          <p:cNvPr id="34" name="Picture 33" descr="ALS Ice Bucket Challenge - Magic Mobility"/>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204354">
            <a:off x="5925283" y="4896874"/>
            <a:ext cx="1949048" cy="926315"/>
          </a:xfrm>
          <a:prstGeom prst="rect">
            <a:avLst/>
          </a:prstGeom>
        </p:spPr>
      </p:pic>
      <p:sp>
        <p:nvSpPr>
          <p:cNvPr id="40" name="Text Placeholder 7"/>
          <p:cNvSpPr txBox="1">
            <a:spLocks/>
          </p:cNvSpPr>
          <p:nvPr/>
        </p:nvSpPr>
        <p:spPr>
          <a:xfrm>
            <a:off x="672310" y="3729999"/>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Amylase</a:t>
            </a:r>
          </a:p>
        </p:txBody>
      </p:sp>
      <p:sp>
        <p:nvSpPr>
          <p:cNvPr id="3" name="Content Placeholder 2"/>
          <p:cNvSpPr>
            <a:spLocks noGrp="1"/>
          </p:cNvSpPr>
          <p:nvPr>
            <p:ph sz="quarter" idx="4"/>
          </p:nvPr>
        </p:nvSpPr>
        <p:spPr/>
        <p:txBody>
          <a:bodyPr/>
          <a:lstStyle/>
          <a:p>
            <a:endParaRPr lang="en-US" dirty="0"/>
          </a:p>
        </p:txBody>
      </p:sp>
      <p:pic>
        <p:nvPicPr>
          <p:cNvPr id="43" name="Content Placeholder 31" descr="SVG | クリップアート | バケツ | 掃除 / 清掃 | 箒 ..."/>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98" b="100000" l="0" r="99172">
                        <a14:backgroundMark x1="5089" y1="50684" x2="5089" y2="47559"/>
                        <a14:backgroundMark x1="39053" y1="99121" x2="57515" y2="99609"/>
                        <a14:backgroundMark x1="68166" y1="94922" x2="76923" y2="90820"/>
                        <a14:backgroundMark x1="69467" y1="93262" x2="79053" y2="84082"/>
                        <a14:backgroundMark x1="95385" y1="48047" x2="95621" y2="52246"/>
                      </a14:backgroundRemoval>
                    </a14:imgEffect>
                  </a14:imgLayer>
                </a14:imgProps>
              </a:ext>
              <a:ext uri="{28A0092B-C50C-407E-A947-70E740481C1C}">
                <a14:useLocalDpi xmlns:a14="http://schemas.microsoft.com/office/drawing/2010/main" val="0"/>
              </a:ext>
            </a:extLst>
          </a:blip>
          <a:srcRect b="58345"/>
          <a:stretch/>
        </p:blipFill>
        <p:spPr>
          <a:xfrm>
            <a:off x="5346809" y="3406060"/>
            <a:ext cx="6930422" cy="3498424"/>
          </a:xfrm>
          <a:prstGeom prst="rect">
            <a:avLst/>
          </a:prstGeom>
        </p:spPr>
      </p:pic>
      <p:pic>
        <p:nvPicPr>
          <p:cNvPr id="66" name="Picture 65" descr="tpp1112glll - 04. Mediators"/>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2126" b="97166" l="9897" r="89278"/>
                    </a14:imgEffect>
                  </a14:imgLayer>
                </a14:imgProps>
              </a:ext>
              <a:ext uri="{28A0092B-C50C-407E-A947-70E740481C1C}">
                <a14:useLocalDpi xmlns:a14="http://schemas.microsoft.com/office/drawing/2010/main" val="0"/>
              </a:ext>
            </a:extLst>
          </a:blip>
          <a:srcRect r="11725" b="39420"/>
          <a:stretch/>
        </p:blipFill>
        <p:spPr>
          <a:xfrm rot="469346">
            <a:off x="9367802" y="1677725"/>
            <a:ext cx="1352273" cy="2879649"/>
          </a:xfrm>
          <a:prstGeom prst="rect">
            <a:avLst/>
          </a:prstGeom>
        </p:spPr>
      </p:pic>
      <p:pic>
        <p:nvPicPr>
          <p:cNvPr id="22" name="Content Placeholder 6"/>
          <p:cNvPicPr>
            <a:picLocks noChangeAspect="1"/>
          </p:cNvPicPr>
          <p:nvPr/>
        </p:nvPicPr>
        <p:blipFill>
          <a:blip r:embed="rId15">
            <a:extLst>
              <a:ext uri="{BEBA8EAE-BF5A-486C-A8C5-ECC9F3942E4B}">
                <a14:imgProps xmlns:a14="http://schemas.microsoft.com/office/drawing/2010/main">
                  <a14:imgLayer r:embed="rId16">
                    <a14:imgEffect>
                      <a14:backgroundRemoval t="247" b="100000" l="3909" r="99349"/>
                    </a14:imgEffect>
                    <a14:imgEffect>
                      <a14:artisticPhotocopy/>
                    </a14:imgEffect>
                  </a14:imgLayer>
                </a14:imgProps>
              </a:ext>
              <a:ext uri="{28A0092B-C50C-407E-A947-70E740481C1C}">
                <a14:useLocalDpi xmlns:a14="http://schemas.microsoft.com/office/drawing/2010/main" val="0"/>
              </a:ext>
            </a:extLst>
          </a:blip>
          <a:stretch>
            <a:fillRect/>
          </a:stretch>
        </p:blipFill>
        <p:spPr>
          <a:xfrm>
            <a:off x="7510484" y="1676635"/>
            <a:ext cx="2541505" cy="3352800"/>
          </a:xfrm>
          <a:prstGeom prst="rect">
            <a:avLst/>
          </a:prstGeom>
        </p:spPr>
      </p:pic>
      <p:pic>
        <p:nvPicPr>
          <p:cNvPr id="28" name="Picture 27" descr="ALS Ice Bucket Challenge - Magic Mobility"/>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76644" y="3892053"/>
            <a:ext cx="2936044" cy="2133600"/>
          </a:xfrm>
          <a:prstGeom prst="rect">
            <a:avLst/>
          </a:prstGeom>
        </p:spPr>
      </p:pic>
      <p:pic>
        <p:nvPicPr>
          <p:cNvPr id="29" name="Picture 28" descr="ALS Ice Bucket Challenge - Magic Mobility"/>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349290">
            <a:off x="8469604" y="3623402"/>
            <a:ext cx="2251795" cy="1636362"/>
          </a:xfrm>
          <a:prstGeom prst="rect">
            <a:avLst/>
          </a:prstGeom>
        </p:spPr>
      </p:pic>
      <p:pic>
        <p:nvPicPr>
          <p:cNvPr id="30" name="Picture 29" descr="ALS Ice Bucket Challenge - Magic Mobility"/>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473828">
            <a:off x="6429073" y="4585225"/>
            <a:ext cx="1450258" cy="1053891"/>
          </a:xfrm>
          <a:prstGeom prst="rect">
            <a:avLst/>
          </a:prstGeom>
        </p:spPr>
      </p:pic>
      <p:pic>
        <p:nvPicPr>
          <p:cNvPr id="31" name="Picture 30" descr="ALS Ice Bucket Challenge - Magic Mobility"/>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20686909">
            <a:off x="7019192" y="4534757"/>
            <a:ext cx="1835781" cy="1334048"/>
          </a:xfrm>
          <a:prstGeom prst="rect">
            <a:avLst/>
          </a:prstGeom>
        </p:spPr>
      </p:pic>
      <p:pic>
        <p:nvPicPr>
          <p:cNvPr id="36" name="Picture 35" descr="ALS Ice Bucket Challenge - Magic Mobility"/>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602263">
            <a:off x="8083418" y="4853211"/>
            <a:ext cx="1274701" cy="926315"/>
          </a:xfrm>
          <a:prstGeom prst="rect">
            <a:avLst/>
          </a:prstGeom>
        </p:spPr>
      </p:pic>
      <p:pic>
        <p:nvPicPr>
          <p:cNvPr id="35" name="Picture 34" descr="ALS Ice Bucket Challenge - Magic Mobility"/>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477827">
            <a:off x="9706625" y="4306914"/>
            <a:ext cx="2129428" cy="1547439"/>
          </a:xfrm>
          <a:prstGeom prst="rect">
            <a:avLst/>
          </a:prstGeom>
        </p:spPr>
      </p:pic>
      <p:pic>
        <p:nvPicPr>
          <p:cNvPr id="20" name="Content Placeholder 7" descr="March 2007 ~ TRISTUPE.COM"/>
          <p:cNvPicPr>
            <a:picLocks noChangeAspect="1"/>
          </p:cNvPicPr>
          <p:nvPr/>
        </p:nvPicPr>
        <p:blipFill rotWithShape="1">
          <a:blip r:embed="rId4">
            <a:extLst>
              <a:ext uri="{BEBA8EAE-BF5A-486C-A8C5-ECC9F3942E4B}">
                <a14:imgProps xmlns:a14="http://schemas.microsoft.com/office/drawing/2010/main">
                  <a14:imgLayer r:embed="rId5">
                    <a14:imgEffect>
                      <a14:backgroundRemoval t="0" b="99167" l="51667" r="83056">
                        <a14:foregroundMark x1="60556" y1="38889" x2="59444" y2="23333"/>
                        <a14:foregroundMark x1="60278" y1="26944" x2="58611" y2="13333"/>
                        <a14:foregroundMark x1="61389" y1="32778" x2="59722" y2="32778"/>
                      </a14:backgroundRemoval>
                    </a14:imgEffect>
                  </a14:imgLayer>
                </a14:imgProps>
              </a:ext>
              <a:ext uri="{28A0092B-C50C-407E-A947-70E740481C1C}">
                <a14:useLocalDpi xmlns:a14="http://schemas.microsoft.com/office/drawing/2010/main" val="0"/>
              </a:ext>
            </a:extLst>
          </a:blip>
          <a:srcRect l="47770" r="12888" b="30258"/>
          <a:stretch/>
        </p:blipFill>
        <p:spPr>
          <a:xfrm rot="20679530">
            <a:off x="8082964" y="3619422"/>
            <a:ext cx="1195921" cy="1829729"/>
          </a:xfrm>
          <a:prstGeom prst="rect">
            <a:avLst/>
          </a:prstGeom>
        </p:spPr>
      </p:pic>
      <p:pic>
        <p:nvPicPr>
          <p:cNvPr id="42" name="Picture 41" descr="ALS Ice Bucket Challenge - Magic Mobility"/>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473828">
            <a:off x="8292844" y="4969720"/>
            <a:ext cx="1424022" cy="1034826"/>
          </a:xfrm>
          <a:prstGeom prst="rect">
            <a:avLst/>
          </a:prstGeom>
        </p:spPr>
      </p:pic>
      <p:pic>
        <p:nvPicPr>
          <p:cNvPr id="75" name="Picture 74" descr="ALS Ice Bucket Challenge - Magic Mobility"/>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477827">
            <a:off x="9251494" y="4062853"/>
            <a:ext cx="2129428" cy="1547439"/>
          </a:xfrm>
          <a:prstGeom prst="rect">
            <a:avLst/>
          </a:prstGeom>
        </p:spPr>
      </p:pic>
      <p:pic>
        <p:nvPicPr>
          <p:cNvPr id="76" name="Picture 75" descr="ALS Ice Bucket Challenge - Magic Mobility"/>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21347858">
            <a:off x="10283715" y="4310912"/>
            <a:ext cx="1739732" cy="1264250"/>
          </a:xfrm>
          <a:prstGeom prst="rect">
            <a:avLst/>
          </a:prstGeom>
        </p:spPr>
      </p:pic>
      <p:pic>
        <p:nvPicPr>
          <p:cNvPr id="77" name="Picture 76" descr="ALS Ice Bucket Challenge - Magic Mobility"/>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21347858">
            <a:off x="9380726" y="5043357"/>
            <a:ext cx="1275564" cy="926943"/>
          </a:xfrm>
          <a:prstGeom prst="rect">
            <a:avLst/>
          </a:prstGeom>
        </p:spPr>
      </p:pic>
      <p:pic>
        <p:nvPicPr>
          <p:cNvPr id="78" name="Picture 77" descr="ALS Ice Bucket Challenge - Magic Mobility"/>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21347858">
            <a:off x="6209655" y="4668425"/>
            <a:ext cx="1275564" cy="926943"/>
          </a:xfrm>
          <a:prstGeom prst="rect">
            <a:avLst/>
          </a:prstGeom>
        </p:spPr>
      </p:pic>
      <p:pic>
        <p:nvPicPr>
          <p:cNvPr id="74" name="Picture 73"/>
          <p:cNvPicPr>
            <a:picLocks noChangeAspect="1"/>
          </p:cNvPicPr>
          <p:nvPr/>
        </p:nvPicPr>
        <p:blipFill>
          <a:blip r:embed="rId26">
            <a:extLst>
              <a:ext uri="{BEBA8EAE-BF5A-486C-A8C5-ECC9F3942E4B}">
                <a14:imgProps xmlns:a14="http://schemas.microsoft.com/office/drawing/2010/main">
                  <a14:imgLayer r:embed="rId27">
                    <a14:imgEffect>
                      <a14:backgroundRemoval t="1064" b="99787" l="627" r="99373">
                        <a14:foregroundMark x1="47335" y1="9149" x2="51411" y2="21277"/>
                        <a14:foregroundMark x1="56740" y1="41702" x2="58307" y2="77447"/>
                        <a14:foregroundMark x1="35423" y1="58511" x2="70533" y2="59149"/>
                      </a14:backgroundRemoval>
                    </a14:imgEffect>
                  </a14:imgLayer>
                </a14:imgProps>
              </a:ext>
            </a:extLst>
          </a:blip>
          <a:stretch>
            <a:fillRect/>
          </a:stretch>
        </p:blipFill>
        <p:spPr>
          <a:xfrm rot="933292">
            <a:off x="9824932" y="1040409"/>
            <a:ext cx="3038475" cy="4476750"/>
          </a:xfrm>
          <a:prstGeom prst="rect">
            <a:avLst/>
          </a:prstGeom>
        </p:spPr>
      </p:pic>
      <p:pic>
        <p:nvPicPr>
          <p:cNvPr id="44" name="Content Placeholder 6"/>
          <p:cNvPicPr>
            <a:picLocks noChangeAspect="1"/>
          </p:cNvPicPr>
          <p:nvPr/>
        </p:nvPicPr>
        <p:blipFill>
          <a:blip r:embed="rId15">
            <a:extLst>
              <a:ext uri="{BEBA8EAE-BF5A-486C-A8C5-ECC9F3942E4B}">
                <a14:imgProps xmlns:a14="http://schemas.microsoft.com/office/drawing/2010/main">
                  <a14:imgLayer r:embed="rId16">
                    <a14:imgEffect>
                      <a14:backgroundRemoval t="247" b="100000" l="3909" r="99349"/>
                    </a14:imgEffect>
                    <a14:imgEffect>
                      <a14:artisticPhotocopy/>
                    </a14:imgEffect>
                  </a14:imgLayer>
                </a14:imgProps>
              </a:ext>
              <a:ext uri="{28A0092B-C50C-407E-A947-70E740481C1C}">
                <a14:useLocalDpi xmlns:a14="http://schemas.microsoft.com/office/drawing/2010/main" val="0"/>
              </a:ext>
            </a:extLst>
          </a:blip>
          <a:stretch>
            <a:fillRect/>
          </a:stretch>
        </p:blipFill>
        <p:spPr>
          <a:xfrm rot="20348962">
            <a:off x="5860275" y="2071806"/>
            <a:ext cx="2541505" cy="3352800"/>
          </a:xfrm>
          <a:prstGeom prst="rect">
            <a:avLst/>
          </a:prstGeom>
        </p:spPr>
      </p:pic>
      <p:pic>
        <p:nvPicPr>
          <p:cNvPr id="45" name="Picture 44" descr="ALS Ice Bucket Challenge - Magic Mobility"/>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21347858">
            <a:off x="9484550" y="4224488"/>
            <a:ext cx="2251852" cy="1636404"/>
          </a:xfrm>
          <a:prstGeom prst="rect">
            <a:avLst/>
          </a:prstGeom>
        </p:spPr>
      </p:pic>
      <p:pic>
        <p:nvPicPr>
          <p:cNvPr id="46" name="Picture 45" descr="ALS Ice Bucket Challenge - Magic Mobility"/>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21347858">
            <a:off x="5935995" y="4218478"/>
            <a:ext cx="2251852" cy="1636404"/>
          </a:xfrm>
          <a:prstGeom prst="rect">
            <a:avLst/>
          </a:prstGeom>
        </p:spPr>
      </p:pic>
      <p:pic>
        <p:nvPicPr>
          <p:cNvPr id="47" name="Picture 46" descr="ALS Ice Bucket Challenge - Magic Mobility"/>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21347858">
            <a:off x="6685449" y="4326496"/>
            <a:ext cx="2251852" cy="1636404"/>
          </a:xfrm>
          <a:prstGeom prst="rect">
            <a:avLst/>
          </a:prstGeom>
        </p:spPr>
      </p:pic>
      <p:sp>
        <p:nvSpPr>
          <p:cNvPr id="48" name="Text Placeholder 7"/>
          <p:cNvSpPr txBox="1">
            <a:spLocks/>
          </p:cNvSpPr>
          <p:nvPr/>
        </p:nvSpPr>
        <p:spPr>
          <a:xfrm>
            <a:off x="824710" y="3882399"/>
            <a:ext cx="1074933" cy="358051"/>
          </a:xfrm>
          <a:prstGeom prst="rect">
            <a:avLst/>
          </a:prstGeom>
          <a:solidFill>
            <a:schemeClr val="accent1"/>
          </a:solidFill>
          <a:ln>
            <a:solidFill>
              <a:schemeClr val="bg1"/>
            </a:solidFill>
          </a:ln>
        </p:spPr>
        <p:txBody>
          <a:bodyPr vert="horz" lIns="91440" tIns="45720" rIns="91440" bIns="45720" rtlCol="0" anchor="b">
            <a:noAutofit/>
          </a:bodyPr>
          <a:lstStyle>
            <a:lvl1pPr marL="0" indent="0" algn="l" defTabSz="457063" rtl="0" eaLnBrk="1" latinLnBrk="0" hangingPunct="1">
              <a:spcBef>
                <a:spcPts val="1000"/>
              </a:spcBef>
              <a:spcAft>
                <a:spcPts val="0"/>
              </a:spcAft>
              <a:buClr>
                <a:schemeClr val="accent1"/>
              </a:buClr>
              <a:buSzPct val="80000"/>
              <a:buFont typeface="Wingdings 3" charset="2"/>
              <a:buNone/>
              <a:defRPr sz="2399" b="0" i="0" kern="1200">
                <a:solidFill>
                  <a:schemeClr val="accent1"/>
                </a:solidFill>
                <a:latin typeface="+mj-lt"/>
                <a:ea typeface="+mj-ea"/>
                <a:cs typeface="+mj-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999" b="1" i="0" kern="1200">
                <a:solidFill>
                  <a:schemeClr val="tx1"/>
                </a:solidFill>
                <a:latin typeface="+mj-lt"/>
                <a:ea typeface="+mj-ea"/>
                <a:cs typeface="+mj-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799" b="1" i="0" kern="1200">
                <a:solidFill>
                  <a:schemeClr val="tx1"/>
                </a:solidFill>
                <a:latin typeface="+mj-lt"/>
                <a:ea typeface="+mj-ea"/>
                <a:cs typeface="+mj-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r>
              <a:rPr lang="en-US" sz="1600" dirty="0">
                <a:solidFill>
                  <a:schemeClr val="bg1"/>
                </a:solidFill>
              </a:rPr>
              <a:t>Amylase</a:t>
            </a:r>
          </a:p>
        </p:txBody>
      </p:sp>
    </p:spTree>
    <p:extLst>
      <p:ext uri="{BB962C8B-B14F-4D97-AF65-F5344CB8AC3E}">
        <p14:creationId xmlns:p14="http://schemas.microsoft.com/office/powerpoint/2010/main" val="269117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ENZYME LAB&amp;quot;&quot;/&gt;&lt;property id=&quot;20307&quot; value=&quot;256&quot;/&gt;&lt;/object&gt;&lt;object type=&quot;3&quot; unique_id=&quot;10004&quot;&gt;&lt;property id=&quot;20148&quot; value=&quot;5&quot;/&gt;&lt;property id=&quot;20300&quot; value=&quot;Slide 2 - &amp;quot;Amylase &amp;quot;&quot;/&gt;&lt;property id=&quot;20307&quot; value=&quot;257&quot;/&gt;&lt;/object&gt;&lt;object type=&quot;3&quot; unique_id=&quot;10005&quot;&gt;&lt;property id=&quot;20148&quot; value=&quot;5&quot;/&gt;&lt;property id=&quot;20300&quot; value=&quot;Slide 3&quot;/&gt;&lt;property id=&quot;20307&quot; value=&quot;316&quot;/&gt;&lt;/object&gt;&lt;object type=&quot;3&quot; unique_id=&quot;10006&quot;&gt;&lt;property id=&quot;20148&quot; value=&quot;5&quot;/&gt;&lt;property id=&quot;20300&quot; value=&quot;Slide 4 - &amp;quot;Gather your materials:  1 TEST TUBE RACK AND 15  TEST TUBES&amp;quot;&quot;/&gt;&lt;property id=&quot;20307&quot; value=&quot;260&quot;/&gt;&lt;/object&gt;&lt;object type=&quot;3&quot; unique_id=&quot;10007&quot;&gt;&lt;property id=&quot;20148&quot; value=&quot;5&quot;/&gt;&lt;property id=&quot;20300&quot; value=&quot;Slide 5 - &amp;quot;Label 9 of the tubes 1 through 9 then add an identifying mark so you will be able to identify your team’s tubes.&amp;quot;&quot;/&gt;&lt;property id=&quot;20307&quot; value=&quot;267&quot;/&gt;&lt;/object&gt;&lt;object type=&quot;3&quot; unique_id=&quot;10008&quot;&gt;&lt;property id=&quot;20148&quot; value=&quot;5&quot;/&gt;&lt;property id=&quot;20300&quot; value=&quot;Slide 6 - &amp;quot;Gather the following                          &amp;quot;&quot;/&gt;&lt;property id=&quot;20307&quot; value=&quot;268&quot;/&gt;&lt;/object&gt;&lt;object type=&quot;3&quot; unique_id=&quot;10009&quot;&gt;&lt;property id=&quot;20148&quot; value=&quot;5&quot;/&gt;&lt;property id=&quot;20300&quot; value=&quot;Slide 7 - &amp;quot;Place the starch, amylase and water in ice. Keep these chilled throughout the experiment.                          &quot;/&gt;&lt;property id=&quot;20307&quot; value=&quot;305&quot;/&gt;&lt;/object&gt;&lt;object type=&quot;3&quot; unique_id=&quot;10010&quot;&gt;&lt;property id=&quot;20148&quot; value=&quot;5&quot;/&gt;&lt;property id=&quot;20300&quot; value=&quot;Slide 8 - &amp;quot;Get 9 eye droppers or pipettes and label them 1 though 9&amp;quot;&quot;/&gt;&lt;property id=&quot;20307&quot; value=&quot;269&quot;/&gt;&lt;/object&gt;&lt;object type=&quot;3&quot; unique_id=&quot;10011&quot;&gt;&lt;property id=&quot;20148&quot; value=&quot;5&quot;/&gt;&lt;property id=&quot;20300&quot; value=&quot;Slide 9 - &amp;quot;Tube 1     1) Add 10 drops of amylase to tube one. &amp;amp;#x09;&amp;amp;#x09;&amp;amp;#x09;&amp;amp;#x09;2) Set on ice ( 0 degrees Celsius) for                      &quot;/&gt;&lt;property id=&quot;20307&quot; value=&quot;270&quot;/&gt;&lt;/object&gt;&lt;object type=&quot;3&quot; unique_id=&quot;10012&quot;&gt;&lt;property id=&quot;20148&quot; value=&quot;5&quot;/&gt;&lt;property id=&quot;20300&quot; value=&quot;Slide 10 - &amp;quot;1) Add 10 drops of amylase to tube 2. 2) Set in beaker of hot water on the hot plate    &amp;amp;#x09;(100 degrees Celsius) for&quot;/&gt;&lt;property id=&quot;20307&quot; value=&quot;272&quot;/&gt;&lt;/object&gt;&lt;object type=&quot;3&quot; unique_id=&quot;10013&quot;&gt;&lt;property id=&quot;20148&quot; value=&quot;5&quot;/&gt;&lt;property id=&quot;20300&quot; value=&quot;Slide 11 - &amp;quot;Tube 3 1) Add 20 drops of distilled water to tube 3. 2) Set this aside in rack. &amp;quot;&quot;/&gt;&lt;property id=&quot;20307&quot; value=&quot;274&quot;/&gt;&lt;/object&gt;&lt;object type=&quot;3&quot; unique_id=&quot;10014&quot;&gt;&lt;property id=&quot;20148&quot; value=&quot;5&quot;/&gt;&lt;property id=&quot;20300&quot; value=&quot;Slide 12 - &amp;quot;Tube 4  1) Add 1 drop amylase and 10 drops of distilled water to tube 4. 2) Set this aside in rack. &amp;quot;&quot;/&gt;&lt;property id=&quot;20307&quot; value=&quot;275&quot;/&gt;&lt;/object&gt;&lt;object type=&quot;3&quot; unique_id=&quot;10015&quot;&gt;&lt;property id=&quot;20148&quot; value=&quot;5&quot;/&gt;&lt;property id=&quot;20300&quot; value=&quot;Slide 13 - &amp;quot;Tube 5  1) Add 20 drops of amylase and 1 drop of distilled water to tube 5. 2) Set this aside. &amp;quot;&quot;/&gt;&lt;property id=&quot;20307&quot; value=&quot;276&quot;/&gt;&lt;/object&gt;&lt;object type=&quot;3&quot; unique_id=&quot;10016&quot;&gt;&lt;property id=&quot;20148&quot; value=&quot;5&quot;/&gt;&lt;property id=&quot;20300&quot; value=&quot;Slide 14 - &amp;quot;Tube 6  1) Add 10 drops of amylase only to tube 6.  2) Note that this is pH=7. 3) Set this aside. &amp;quot;&quot;/&gt;&lt;property id=&quot;20307&quot; value=&quot;277&quot;/&gt;&lt;/object&gt;&lt;object type=&quot;3&quot; unique_id=&quot;10017&quot;&gt;&lt;property id=&quot;20148&quot; value=&quot;5&quot;/&gt;&lt;property id=&quot;20300&quot; value=&quot;Slide 15 - &amp;quot;Tube 7  1) ADD 10 drops of amylase and 1 drop of     sodium hydroxide (NaOH) to tube 7. 2) Note that this is pH=14&quot;/&gt;&lt;property id=&quot;20307&quot; value=&quot;278&quot;/&gt;&lt;/object&gt;&lt;object type=&quot;3&quot; unique_id=&quot;10018&quot;&gt;&lt;property id=&quot;20148&quot; value=&quot;5&quot;/&gt;&lt;property id=&quot;20300&quot; value=&quot;Slide 16 - &amp;quot;Tube 8 1) ADD 10 drops amylase and 1 drop &amp;amp;#x09;&amp;amp;#x09;&amp;amp;#x09;&amp;amp;#x09;&amp;amp;#x09;&amp;amp;#x09;&amp;amp;#x09;&amp;amp;#x09;hydrochloric acid (HCl) to test tube 8. &amp;amp;#x09;&amp;amp;#x09;&amp;amp;#x09;2) Note that this is &quot;/&gt;&lt;property id=&quot;20307&quot; value=&quot;279&quot;/&gt;&lt;/object&gt;&lt;object type=&quot;3&quot; unique_id=&quot;10019&quot;&gt;&lt;property id=&quot;20148&quot; value=&quot;5&quot;/&gt;&lt;property id=&quot;20300&quot; value=&quot;Slide 17 - &amp;quot;Tube 9  1) Add 10 drops of amylase alone to test tube #9. 3) Set this aside in test tube rack -this tube will rema&quot;/&gt;&lt;property id=&quot;20307&quot; value=&quot;280&quot;/&gt;&lt;/object&gt;&lt;object type=&quot;3&quot; unique_id=&quot;10020&quot;&gt;&lt;property id=&quot;20148&quot; value=&quot;5&quot;/&gt;&lt;property id=&quot;20300&quot; value=&quot;Slide 18 - &amp;quot;TUBES 3, 4, 5, 6, 7, and 8 ONLY 1) Add 20 drops of amylose (starch) to    tubes 3, 4, 5, 6, 7, and 8 ONLY (do not &quot;/&gt;&lt;property id=&quot;20307&quot; value=&quot;282&quot;/&gt;&lt;/object&gt;&lt;object type=&quot;3&quot; unique_id=&quot;10021&quot;&gt;&lt;property id=&quot;20148&quot; value=&quot;5&quot;/&gt;&lt;property id=&quot;20300&quot; value=&quot;Slide 19 - &amp;quot;1) Place test tubes 3, 4, 5, 6, 7, and 8 into a test tube rack and &amp;amp;#x09;immerse in the 37 degree C water bath. 2) Incu&quot;/&gt;&lt;property id=&quot;20307&quot; value=&quot;283&quot;/&gt;&lt;/object&gt;&lt;object type=&quot;3&quot; unique_id=&quot;10022&quot;&gt;&lt;property id=&quot;20148&quot; value=&quot;5&quot;/&gt;&lt;property id=&quot;20300&quot; value=&quot;Slide 20 - &amp;quot;Grab tube 9 again.  1) Add 20 drops of amylose (starch) to test tube 9 3) Allow to incubate for 20 minutes at room&quot;/&gt;&lt;property id=&quot;20307&quot; value=&quot;284&quot;/&gt;&lt;/object&gt;&lt;object type=&quot;3&quot; unique_id=&quot;10023&quot;&gt;&lt;property id=&quot;20148&quot; value=&quot;5&quot;/&gt;&lt;property id=&quot;20300&quot; value=&quot;Slide 21 - &amp;quot;1) Add 10 drops of cold amylose (starch) from the ice &amp;amp;#x09;bath to test tube 1 (test tube 1 should have been incubated&quot;/&gt;&lt;property id=&quot;20307&quot; value=&quot;308&quot;/&gt;&lt;/object&gt;&lt;object type=&quot;3&quot; unique_id=&quot;10024&quot;&gt;&lt;property id=&quot;20148&quot; value=&quot;5&quot;/&gt;&lt;property id=&quot;20300&quot; value=&quot;Slide 22 - &amp;quot;TUBE 2  1) Add 20 drops of amylose (starch) to   &amp;amp;#x09;test tube 1 incubating on the hot &amp;amp;#x09;plate at 100 degrees Celsius &quot;/&gt;&lt;property id=&quot;20307&quot; value=&quot;286&quot;/&gt;&lt;/object&gt;&lt;object type=&quot;3&quot; unique_id=&quot;10025&quot;&gt;&lt;property id=&quot;20148&quot; value=&quot;5&quot;/&gt;&lt;property id=&quot;20300&quot; value=&quot;Slide 23 - &amp;quot;Let tubes 1 through 9 incubate for 20 minutes from the time starch was added&amp;quot;&quot;/&gt;&lt;property id=&quot;20307&quot; value=&quot;287&quot;/&gt;&lt;/object&gt;&lt;object type=&quot;3&quot; unique_id=&quot;10026&quot;&gt;&lt;property id=&quot;20148&quot; value=&quot;5&quot;/&gt;&lt;property id=&quot;20300&quot; value=&quot;Slide 24 - &amp;quot;1) While you wait, set up your SPOT PLATE!  &amp;quot;&quot;/&gt;&lt;property id=&quot;20307&quot; value=&quot;285&quot;/&gt;&lt;/object&gt;&lt;object type=&quot;3&quot; unique_id=&quot;10027&quot;&gt;&lt;property id=&quot;20148&quot; value=&quot;5&quot;/&gt;&lt;property id=&quot;20300&quot; value=&quot;Slide 25 - &amp;quot;1) Add 3 drops of iodine potassium iodide, aka Lugol’s solution (IKI) to each well. &amp;quot;&quot;/&gt;&lt;property id=&quot;20307&quot; value=&quot;288&quot;/&gt;&lt;/object&gt;&lt;object type=&quot;3&quot; unique_id=&quot;10028&quot;&gt;&lt;property id=&quot;20148&quot; value=&quot;5&quot;/&gt;&lt;property id=&quot;20300&quot; value=&quot;Slide 26 - &amp;quot;Make note of the color of Lugol’s Soln (IKI) before anything else is added to it.&amp;quot;&quot;/&gt;&lt;property id=&quot;20307&quot; value=&quot;289&quot;/&gt;&lt;/object&gt;&lt;object type=&quot;3&quot; unique_id=&quot;10029&quot;&gt;&lt;property id=&quot;20148&quot; value=&quot;5&quot;/&gt;&lt;property id=&quot;20300&quot; value=&quot;Slide 27 - &amp;quot;Once the 20 minutes has ended, gather test tubes 1 through 9 and pair each of them with the appropriate dropper as&quot;/&gt;&lt;property id=&quot;20307&quot; value=&quot;291&quot;/&gt;&lt;/object&gt;&lt;object type=&quot;3&quot; unique_id=&quot;10030&quot;&gt;&lt;property id=&quot;20148&quot; value=&quot;5&quot;/&gt;&lt;property id=&quot;20300&quot; value=&quot;Slide 28 - &amp;quot;- Add 3 drops  of     sample 1 from test tube 1 using dropper #1 into the well labelled Tube #1. - Continue likewi&quot;/&gt;&lt;property id=&quot;20307&quot; value=&quot;290&quot;/&gt;&lt;/object&gt;&lt;object type=&quot;3&quot; unique_id=&quot;10031&quot;&gt;&lt;property id=&quot;20148&quot; value=&quot;5&quot;/&gt;&lt;property id=&quot;20300&quot; value=&quot;Slide 29 - &amp;quot;Write down observations (color changes)  immediately after adding your sample to the IKI on the welled plate. &amp;quot;&quot;/&gt;&lt;property id=&quot;20307&quot; value=&quot;292&quot;/&gt;&lt;/object&gt;&lt;object type=&quot;3&quot; unique_id=&quot;10032&quot;&gt;&lt;property id=&quot;20148&quot; value=&quot;5&quot;/&gt;&lt;property id=&quot;20300&quot; value=&quot;Slide 30 - &amp;quot; &amp;quot;&quot;/&gt;&lt;property id=&quot;20307&quot; value=&quot;306&quot;/&gt;&lt;/object&gt;&lt;object type=&quot;3&quot; unique_id=&quot;10033&quot;&gt;&lt;property id=&quot;20148&quot; value=&quot;5&quot;/&gt;&lt;property id=&quot;20300&quot; value=&quot;Slide 31 - &amp;quot; &amp;quot;&quot;/&gt;&lt;property id=&quot;20307&quot; value=&quot;307&quot;/&gt;&lt;/object&gt;&lt;object type=&quot;3&quot; unique_id=&quot;10034&quot;&gt;&lt;property id=&quot;20148&quot; value=&quot;5&quot;/&gt;&lt;property id=&quot;20300&quot; value=&quot;Slide 32&quot;/&gt;&lt;property id=&quot;20307&quot; value=&quot;309&quot;/&gt;&lt;/object&gt;&lt;object type=&quot;3&quot; unique_id=&quot;10035&quot;&gt;&lt;property id=&quot;20148&quot; value=&quot;5&quot;/&gt;&lt;property id=&quot;20300&quot; value=&quot;Slide 33&quot;/&gt;&lt;property id=&quot;20307&quot; value=&quot;310&quot;/&gt;&lt;/object&gt;&lt;object type=&quot;3&quot; unique_id=&quot;10036&quot;&gt;&lt;property id=&quot;20148&quot; value=&quot;5&quot;/&gt;&lt;property id=&quot;20300&quot; value=&quot;Slide 34 - &amp;quot;Amylase Function vs. Temperature&amp;quot;&quot;/&gt;&lt;property id=&quot;20307&quot; value=&quot;312&quot;/&gt;&lt;/object&gt;&lt;object type=&quot;3&quot; unique_id=&quot;10037&quot;&gt;&lt;property id=&quot;20148&quot; value=&quot;5&quot;/&gt;&lt;property id=&quot;20300&quot; value=&quot;Slide 35 - &amp;quot;Amylase Function vs. Temperature&amp;quot;&quot;/&gt;&lt;property id=&quot;20307&quot; value=&quot;311&quot;/&gt;&lt;/object&gt;&lt;object type=&quot;3&quot; unique_id=&quot;10038&quot;&gt;&lt;property id=&quot;20148&quot; value=&quot;5&quot;/&gt;&lt;property id=&quot;20300&quot; value=&quot;Slide 36 - &amp;quot;Amylase Function vs. Amylase Concentration&amp;quot;&quot;/&gt;&lt;property id=&quot;20307&quot; value=&quot;313&quot;/&gt;&lt;/object&gt;&lt;object type=&quot;3&quot; unique_id=&quot;10039&quot;&gt;&lt;property id=&quot;20148&quot; value=&quot;5&quot;/&gt;&lt;property id=&quot;20300&quot; value=&quot;Slide 37 - &amp;quot;Amylase Function vs. pH&amp;quot;&quot;/&gt;&lt;property id=&quot;20307&quot; value=&quot;314&quot;/&gt;&lt;/object&gt;&lt;object type=&quot;3&quot; unique_id=&quot;10040&quot;&gt;&lt;property id=&quot;20148&quot; value=&quot;5&quot;/&gt;&lt;property id=&quot;20300&quot; value=&quot;Slide 38&quot;/&gt;&lt;property id=&quot;20307&quot; value=&quot;315&quot;/&gt;&lt;/object&gt;&lt;object type=&quot;3&quot; unique_id=&quot;10041&quot;&gt;&lt;property id=&quot;20148&quot; value=&quot;5&quot;/&gt;&lt;property id=&quot;20300&quot; value=&quot;Slide 39 - &amp;quot;NEXT STEP  GET NEW CLEAN TUBES THAT WERE LABELLED 10,11,12, 13, 14 AND 15!&amp;quot;&quot;/&gt;&lt;property id=&quot;20307&quot; value=&quot;294&quot;/&gt;&lt;/object&gt;&lt;object type=&quot;3&quot; unique_id=&quot;10042&quot;&gt;&lt;property id=&quot;20148&quot; value=&quot;5&quot;/&gt;&lt;property id=&quot;20300&quot; value=&quot;Slide 40&quot;/&gt;&lt;property id=&quot;20307&quot; value=&quot;295&quot;/&gt;&lt;/object&gt;&lt;object type=&quot;3&quot; unique_id=&quot;10043&quot;&gt;&lt;property id=&quot;20148&quot; value=&quot;5&quot;/&gt;&lt;property id=&quot;20300&quot; value=&quot;Slide 41&quot;/&gt;&lt;property id=&quot;20307&quot; value=&quot;296&quot;/&gt;&lt;/object&gt;&lt;object type=&quot;3&quot; unique_id=&quot;10044&quot;&gt;&lt;property id=&quot;20148&quot; value=&quot;5&quot;/&gt;&lt;property id=&quot;20300&quot; value=&quot;Slide 42&quot;/&gt;&lt;property id=&quot;20307&quot; value=&quot;298&quot;/&gt;&lt;/object&gt;&lt;object type=&quot;3&quot; unique_id=&quot;10045&quot;&gt;&lt;property id=&quot;20148&quot; value=&quot;5&quot;/&gt;&lt;property id=&quot;20300&quot; value=&quot;Slide 43&quot;/&gt;&lt;property id=&quot;20307&quot; value=&quot;297&quot;/&gt;&lt;/object&gt;&lt;object type=&quot;3&quot; unique_id=&quot;10046&quot;&gt;&lt;property id=&quot;20148&quot; value=&quot;5&quot;/&gt;&lt;property id=&quot;20300&quot; value=&quot;Slide 44&quot;/&gt;&lt;property id=&quot;20307&quot; value=&quot;299&quot;/&gt;&lt;/object&gt;&lt;object type=&quot;3&quot; unique_id=&quot;10047&quot;&gt;&lt;property id=&quot;20148&quot; value=&quot;5&quot;/&gt;&lt;property id=&quot;20300&quot; value=&quot;Slide 45&quot;/&gt;&lt;property id=&quot;20307&quot; value=&quot;300&quot;/&gt;&lt;/object&gt;&lt;object type=&quot;3&quot; unique_id=&quot;10048&quot;&gt;&lt;property id=&quot;20148&quot; value=&quot;5&quot;/&gt;&lt;property id=&quot;20300&quot; value=&quot;Slide 46&quot;/&gt;&lt;property id=&quot;20307&quot; value=&quot;301&quot;/&gt;&lt;/object&gt;&lt;object type=&quot;3&quot; unique_id=&quot;10049&quot;&gt;&lt;property id=&quot;20148&quot; value=&quot;5&quot;/&gt;&lt;property id=&quot;20300&quot; value=&quot;Slide 47&quot;/&gt;&lt;property id=&quot;20307&quot; value=&quot;303&quot;/&gt;&lt;/object&gt;&lt;object type=&quot;3&quot; unique_id=&quot;10050&quot;&gt;&lt;property id=&quot;20148&quot; value=&quot;5&quot;/&gt;&lt;property id=&quot;20300&quot; value=&quot;Slide 48&quot;/&gt;&lt;property id=&quot;20307&quot; value=&quot;302&quot;/&gt;&lt;/object&gt;&lt;object type=&quot;3&quot; unique_id=&quot;10051&quot;&gt;&lt;property id=&quot;20148&quot; value=&quot;5&quot;/&gt;&lt;property id=&quot;20300&quot; value=&quot;Slide 49&quot;/&gt;&lt;property id=&quot;20307&quot; value=&quot;304&quot;/&gt;&lt;/object&gt;&lt;/object&gt;&lt;object type=&quot;8&quot; unique_id=&quot;10102&quot;&gt;&lt;/object&gt;&lt;/object&gt;&lt;/database&gt;"/>
  <p:tag name="MMPROD_NEXTUNIQUEID" val="10011"/>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5">
      <a:dk1>
        <a:srgbClr val="000000"/>
      </a:dk1>
      <a:lt1>
        <a:srgbClr val="000000"/>
      </a:lt1>
      <a:dk2>
        <a:srgbClr val="0E5580"/>
      </a:dk2>
      <a:lt2>
        <a:srgbClr val="EBEBEB"/>
      </a:lt2>
      <a:accent1>
        <a:srgbClr val="FFFFFF"/>
      </a:accent1>
      <a:accent2>
        <a:srgbClr val="9BC6F9"/>
      </a:accent2>
      <a:accent3>
        <a:srgbClr val="27B2E1"/>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3075</Words>
  <Application>Microsoft Office PowerPoint</Application>
  <PresentationFormat>Custom</PresentationFormat>
  <Paragraphs>570</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Adobe Heiti Std R</vt:lpstr>
      <vt:lpstr>Adobe Hebrew</vt:lpstr>
      <vt:lpstr>Arial</vt:lpstr>
      <vt:lpstr>Century Gothic</vt:lpstr>
      <vt:lpstr>Corbel</vt:lpstr>
      <vt:lpstr>Wingdings</vt:lpstr>
      <vt:lpstr>Wingdings 3</vt:lpstr>
      <vt:lpstr>Ion</vt:lpstr>
      <vt:lpstr>ENZYME LAB</vt:lpstr>
      <vt:lpstr>Amylase </vt:lpstr>
      <vt:lpstr>PowerPoint Presentation</vt:lpstr>
      <vt:lpstr>Gather your materials:  1 TEST TUBE RACK AND 15  TEST TUBES</vt:lpstr>
      <vt:lpstr>Label 9 of the tubes 1 through 9 then add an identifying mark so you will be able to identify your team’s tubes.</vt:lpstr>
      <vt:lpstr>Gather the following                          </vt:lpstr>
      <vt:lpstr>Place the starch, amylase and water in ice. Keep these chilled throughout the experiment.                          </vt:lpstr>
      <vt:lpstr>Get 9 eye droppers or pipettes and label them 1 though 9</vt:lpstr>
      <vt:lpstr>Tube 1     1) Add 10 drops of amylase to tube one.     2) Set on ice ( 0 degrees Celsius) for                                               at least 10 minutes.                                                                               3) Record the time.</vt:lpstr>
      <vt:lpstr>1) Add 10 drops of amylase to tube 2. 2) Set in beaker of hot water on the hot plate     (100 degrees Celsius) for at least10 minutes. 3) Record the time.</vt:lpstr>
      <vt:lpstr>Tube 3 1) Add 20 drops of distilled water to tube 3. 2) Set this aside in rack. </vt:lpstr>
      <vt:lpstr>Tube 4  1) Add 1 drop amylase and 10 drops of distilled water to tube 4. 2) Set this aside in rack. </vt:lpstr>
      <vt:lpstr>Tube 5  1) Add 20 drops of amylase and 1 drop of distilled water to tube 5. 2) Set this aside. </vt:lpstr>
      <vt:lpstr>Tube 6  1) Add 10 drops of amylase only to tube 6.  2) Note that this is pH=7. 3) Set this aside. </vt:lpstr>
      <vt:lpstr>Tube 7  1) ADD 10 drops of amylase and 1 drop of     sodium hydroxide (NaOH) to tube 7. 2) Note that this is pH=14. 3) Set this aside. </vt:lpstr>
      <vt:lpstr>Tube 8 1) ADD 10 drops amylase and 1 drop         hydrochloric acid (HCl) to test tube 8.    2) Note that this is pH=1    3) Set this aside. </vt:lpstr>
      <vt:lpstr>Tube 9  1) Add 10 drops of amylase alone to test tube #9. 3) Set this aside in test tube rack -this tube will remain at room temperature which is about 22 degrees C. </vt:lpstr>
      <vt:lpstr>TUBES 3, 4, 5, 6, 7, and 8 ONLY 1) Add 20 drops of amylose (starch) to    tubes 3, 4, 5, 6, 7, and 8 ONLY (do not add to tube #9)</vt:lpstr>
      <vt:lpstr>1) Place test tubes 3, 4, 5, 6, 7, and 8 into a test tube rack and  immerse in the 37 degree C water bath. 2) Incubate for 20 minutes. 3) Note the time.</vt:lpstr>
      <vt:lpstr>Grab tube 9 again.  1) Add 20 drops of amylose (starch) to test tube 9 3) Allow to incubate for 20 minutes at room temperature (22 degrees C). 3) Note the time.</vt:lpstr>
      <vt:lpstr>1) Add 10 drops of cold amylose (starch) from the ice  bath to test tube 1 (test tube 1 should have been incubated on ice for at  least  10 minutes prior to this step!). 2) Keep incubating on ice for 20 minutes. 3) Record the time.</vt:lpstr>
      <vt:lpstr>TUBE 2  1) Add 20 drops of amylose (starch) to    test tube 1 incubating on the hot  plate at 100 degrees Celsius (test tube    1 should have been incubated on ice for at least 10  minutes prior to this step!). 2) Keep incubating on hot plate for  another 20 minutes. 3) Record the time.</vt:lpstr>
      <vt:lpstr>Let tubes 1 through 9 incubate for 20 minutes from the time starch was added</vt:lpstr>
      <vt:lpstr>1) While you wait, set up your SPOT PLATE!  </vt:lpstr>
      <vt:lpstr>1) Add 3 drops of iodine potassium iodide, aka Lugol’s solution (IKI) to each well. </vt:lpstr>
      <vt:lpstr>Make note of the color of Lugol’s Soln (IKI) before anything else is added to it.</vt:lpstr>
      <vt:lpstr>Once the 20 minutes has ended, gather test tubes 1 through 9 and pair each of them with the appropriate dropper as shown here!</vt:lpstr>
      <vt:lpstr>- Add 3 drops  of     sample 1 from test tube 1 using dropper #1 into the well labelled Tube #1. - Continue likewise for each of the remaining samples.   Be sure to use the correct sample and     the appropriate dropper to the correct spot as indicated here    </vt:lpstr>
      <vt:lpstr>Write down observations (color changes)  immediately after adding your sample to the IKI on the welled plate. </vt:lpstr>
      <vt:lpstr> </vt:lpstr>
      <vt:lpstr> </vt:lpstr>
      <vt:lpstr>PowerPoint Presentation</vt:lpstr>
      <vt:lpstr>PowerPoint Presentation</vt:lpstr>
      <vt:lpstr>Amylase Function vs. Temperature</vt:lpstr>
      <vt:lpstr>Amylase Function vs. Temperature</vt:lpstr>
      <vt:lpstr>Amylase Function vs. Amylase Concentration</vt:lpstr>
      <vt:lpstr>Amylase Function vs. pH</vt:lpstr>
      <vt:lpstr>PowerPoint Presentation</vt:lpstr>
      <vt:lpstr>NEXT STEP  GET NEW CLEAN TUBES THAT WERE LABELLED 10,11,12, 13, 14 AND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2016-10-18T00:03:29Z</dcterms:created>
  <dcterms:modified xsi:type="dcterms:W3CDTF">2017-07-07T00:33:54Z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