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8" r:id="rId3"/>
    <p:sldId id="400" r:id="rId4"/>
    <p:sldId id="396" r:id="rId5"/>
    <p:sldId id="401" r:id="rId6"/>
    <p:sldId id="402" r:id="rId7"/>
    <p:sldId id="403" r:id="rId8"/>
    <p:sldId id="404" r:id="rId9"/>
    <p:sldId id="405" r:id="rId10"/>
    <p:sldId id="406" r:id="rId11"/>
    <p:sldId id="4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0C65E-8F80-468D-8CCB-D0756DC4F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43B49-E8AA-4462-8022-AD0CD5D09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35ED-E2AA-4AD1-B529-61A64253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8592-7C27-435B-B669-AC9E4DA2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5BE54-45EC-4E55-9490-2752BC08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04DA-E24C-49B0-A7FF-0F8395D6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C771-CF3E-481A-A85F-7C939BEEC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428A7-B09C-424F-ACC6-9DEACEB6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16CB0-97EF-4755-99F9-13A51828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1C50-74DF-458F-A2B7-D8AD4EF5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9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7C9D89-5A5D-42A0-8379-24A5DD20A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18C2C-D2AE-4450-9766-1C3AE9940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0F650-584F-46C1-8D88-00BBFA4F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15846-B3B4-4BB6-BD58-A1E77E57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74302-201E-4424-9CB1-0C26F140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7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7F51-86DF-4412-B1F7-06673A1E3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DB7E3-766E-4B5F-B1A6-DEA3A3ACB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F8368-A895-49E7-A02A-EC313289A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182C2-A16A-45C3-A7BD-6BFEFE1D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B0BAE-9E13-432E-9B3C-7B92A295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6E236-17AF-417D-ABFE-5E4AFA0D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EB8B9-3D72-4DAB-8DE5-95EB92350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05E0C-EE72-493D-9A4F-A3BF022B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F6407-6CCC-4F34-88F4-6768636D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D48FE-49FC-4A0F-A508-4D207D0C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9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BC46-6EFF-4709-B8AF-48A26D2C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95C64-6E63-4EB4-A946-55358332F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206EC-8C2D-4137-BFFB-06C1120ED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C4292-7ED2-4026-B862-D09CC111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74734-721D-4BEC-A0EA-9FF1DE17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5F096-C50D-41B0-A93A-C8D19433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2C99-2FE7-4685-9445-7DBF23BDC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1505B-B1A1-4F9A-B3DD-3703A60C8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944AF-B48A-43E0-9D53-8827D07EC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D35AE-18D2-4309-9531-5F7ED1A9E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2E8721-F6DC-426D-BAAD-B6575F7415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F2DA6-CAC5-4DB5-98A0-20383CBA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225A37-1BDC-46A8-A15D-FC660149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943096-C464-4312-9079-B0835901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20B4-4DA7-4EB3-932C-BC1D3D9E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EB6A82-FAE4-46A8-94AD-1E743536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7D232-AFEA-4EDB-8C9E-0C0A2B5E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25E43-112C-436C-AAEC-B6981F81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FD7A8-60D5-4CCF-A7B7-2F92AA90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6C7536-483C-450C-BCBB-56776A7C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69C44-CD63-4DA1-8554-6804738D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4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C921-DE22-468E-A8E7-F194A4CF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90418-21F7-4013-AB56-96ACD1059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57C8B-1CF9-4167-81E3-E7BD269E3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416E1-BCA7-4AC8-BA0B-685E9B6E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DB9BF-C710-4DBF-A290-E912C34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68EA3-AC1E-4D92-9262-3EC51705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2F1DF-2635-4DC7-80D8-FED294EF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C457C-9017-497E-9627-9661E8010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83830-3CAB-465F-AE44-0D727EBE5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98BB2-AFC0-4FEC-A7AE-3F828578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BDE7B-7AAD-427E-A834-151C6622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F8BBF-8AE3-4A7F-80E3-ADF1A3DF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0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03B9BF-E2AE-489C-9770-880224AA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53209-CF07-4BC7-ACCE-9406D2411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AC196-03D7-42E5-89FC-7358CE426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15EC2-1C83-412E-850A-8920A5B777A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2C6B0-4157-4214-B736-F7F4E2FEB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A3D23-400A-4D65-B0A0-7B92785AD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6E78-3E83-4728-AC09-E15B1255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FB11-F85B-4176-87A9-8B307B0D4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Quiz #5</a:t>
            </a:r>
          </a:p>
        </p:txBody>
      </p:sp>
    </p:spTree>
    <p:extLst>
      <p:ext uri="{BB962C8B-B14F-4D97-AF65-F5344CB8AC3E}">
        <p14:creationId xmlns:p14="http://schemas.microsoft.com/office/powerpoint/2010/main" val="294579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EA8E3C8D-42DB-428F-8774-82BAB7A43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>
            <a:extLst>
              <a:ext uri="{FF2B5EF4-FFF2-40B4-BE49-F238E27FC236}">
                <a16:creationId xmlns:a16="http://schemas.microsoft.com/office/drawing/2014/main" id="{08EB0752-FD80-4F5A-83C6-2AA4C746C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>
            <a:extLst>
              <a:ext uri="{FF2B5EF4-FFF2-40B4-BE49-F238E27FC236}">
                <a16:creationId xmlns:a16="http://schemas.microsoft.com/office/drawing/2014/main" id="{9201F671-02B1-422C-80D7-E12E5B087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itle 1">
            <a:extLst>
              <a:ext uri="{FF2B5EF4-FFF2-40B4-BE49-F238E27FC236}">
                <a16:creationId xmlns:a16="http://schemas.microsoft.com/office/drawing/2014/main" id="{5008C0BD-A6E7-40E8-BCC0-0DFDBC75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9</a:t>
            </a:r>
          </a:p>
        </p:txBody>
      </p:sp>
      <p:sp>
        <p:nvSpPr>
          <p:cNvPr id="11270" name="Content Placeholder 2">
            <a:extLst>
              <a:ext uri="{FF2B5EF4-FFF2-40B4-BE49-F238E27FC236}">
                <a16:creationId xmlns:a16="http://schemas.microsoft.com/office/drawing/2014/main" id="{5C86538A-52AF-45A8-9CB0-BBA218650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Artery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1343D5E-BB59-4C4F-8CE5-E07FB9BC039B}"/>
              </a:ext>
            </a:extLst>
          </p:cNvPr>
          <p:cNvCxnSpPr>
            <a:cxnSpLocks/>
          </p:cNvCxnSpPr>
          <p:nvPr/>
        </p:nvCxnSpPr>
        <p:spPr>
          <a:xfrm>
            <a:off x="4491613" y="3818376"/>
            <a:ext cx="5496449" cy="5627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86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D28136EE-2FD3-41F3-AC11-8E32F876A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>
            <a:extLst>
              <a:ext uri="{FF2B5EF4-FFF2-40B4-BE49-F238E27FC236}">
                <a16:creationId xmlns:a16="http://schemas.microsoft.com/office/drawing/2014/main" id="{A8E6E805-E0DC-4076-AA2C-F82EB2288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>
            <a:extLst>
              <a:ext uri="{FF2B5EF4-FFF2-40B4-BE49-F238E27FC236}">
                <a16:creationId xmlns:a16="http://schemas.microsoft.com/office/drawing/2014/main" id="{C40C49E7-3661-46C1-B47E-BBCE68C46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itle 1">
            <a:extLst>
              <a:ext uri="{FF2B5EF4-FFF2-40B4-BE49-F238E27FC236}">
                <a16:creationId xmlns:a16="http://schemas.microsoft.com/office/drawing/2014/main" id="{FFF3C0E6-1994-400B-8FC6-AD75E216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10</a:t>
            </a:r>
          </a:p>
        </p:txBody>
      </p:sp>
      <p:sp>
        <p:nvSpPr>
          <p:cNvPr id="12294" name="Content Placeholder 2">
            <a:extLst>
              <a:ext uri="{FF2B5EF4-FFF2-40B4-BE49-F238E27FC236}">
                <a16:creationId xmlns:a16="http://schemas.microsoft.com/office/drawing/2014/main" id="{B2E4E01E-15CE-473A-842B-DE65802A3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Vein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4C72F1-E63E-4CF3-84E5-9D66A3153C93}"/>
              </a:ext>
            </a:extLst>
          </p:cNvPr>
          <p:cNvCxnSpPr>
            <a:cxnSpLocks/>
          </p:cNvCxnSpPr>
          <p:nvPr/>
        </p:nvCxnSpPr>
        <p:spPr>
          <a:xfrm>
            <a:off x="4491613" y="3818376"/>
            <a:ext cx="5034224" cy="10852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86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1BA55646-4AE0-4FAB-8F39-4CC1FD63C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143500" cy="1325563"/>
          </a:xfrm>
        </p:spPr>
        <p:txBody>
          <a:bodyPr/>
          <a:lstStyle/>
          <a:p>
            <a:r>
              <a:rPr lang="en-US" altLang="en-US"/>
              <a:t>Question 1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0BE95151-94BC-47E4-832D-6A27E94B26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4989513" cy="4351338"/>
          </a:xfrm>
        </p:spPr>
        <p:txBody>
          <a:bodyPr/>
          <a:lstStyle/>
          <a:p>
            <a:r>
              <a:rPr lang="en-US" altLang="en-US"/>
              <a:t>Identify the Structure</a:t>
            </a:r>
          </a:p>
        </p:txBody>
      </p:sp>
      <p:pic>
        <p:nvPicPr>
          <p:cNvPr id="3076" name="Picture 3">
            <a:extLst>
              <a:ext uri="{FF2B5EF4-FFF2-40B4-BE49-F238E27FC236}">
                <a16:creationId xmlns:a16="http://schemas.microsoft.com/office/drawing/2014/main" id="{951E0D87-503F-49ED-93AD-9BF021A2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142875"/>
            <a:ext cx="4672013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C8482C-7098-4266-80AF-6C6A82524DE1}"/>
              </a:ext>
            </a:extLst>
          </p:cNvPr>
          <p:cNvCxnSpPr>
            <a:cxnSpLocks/>
          </p:cNvCxnSpPr>
          <p:nvPr/>
        </p:nvCxnSpPr>
        <p:spPr>
          <a:xfrm>
            <a:off x="3336053" y="2471895"/>
            <a:ext cx="4119824" cy="203981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CF708770-9098-4969-8CCF-1271B419B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143500" cy="1325563"/>
          </a:xfrm>
        </p:spPr>
        <p:txBody>
          <a:bodyPr/>
          <a:lstStyle/>
          <a:p>
            <a:r>
              <a:rPr lang="en-US" altLang="en-US"/>
              <a:t>Question 2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D67D0E9-22A5-4F61-B534-4E112EB9C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4989513" cy="4351338"/>
          </a:xfrm>
        </p:spPr>
        <p:txBody>
          <a:bodyPr/>
          <a:lstStyle/>
          <a:p>
            <a:r>
              <a:rPr lang="en-US" altLang="en-US"/>
              <a:t>Identify the Vessel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E5CEAF5-2179-47E7-9643-F1EC50DC6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142875"/>
            <a:ext cx="4672013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E7942C9-0EA4-4BC2-A689-BE771F7EAD5D}"/>
              </a:ext>
            </a:extLst>
          </p:cNvPr>
          <p:cNvCxnSpPr>
            <a:cxnSpLocks/>
          </p:cNvCxnSpPr>
          <p:nvPr/>
        </p:nvCxnSpPr>
        <p:spPr>
          <a:xfrm>
            <a:off x="3336053" y="2471895"/>
            <a:ext cx="4783015" cy="1045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E81C7323-B72A-4BD7-A8C4-4E799BF4E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>
            <a:extLst>
              <a:ext uri="{FF2B5EF4-FFF2-40B4-BE49-F238E27FC236}">
                <a16:creationId xmlns:a16="http://schemas.microsoft.com/office/drawing/2014/main" id="{AAEC3812-AF07-4546-A9DB-31BB68CEB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>
            <a:extLst>
              <a:ext uri="{FF2B5EF4-FFF2-40B4-BE49-F238E27FC236}">
                <a16:creationId xmlns:a16="http://schemas.microsoft.com/office/drawing/2014/main" id="{D1BBEAC9-A0B9-4FA0-8A88-9638EA1D3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1">
            <a:extLst>
              <a:ext uri="{FF2B5EF4-FFF2-40B4-BE49-F238E27FC236}">
                <a16:creationId xmlns:a16="http://schemas.microsoft.com/office/drawing/2014/main" id="{1AA88903-7972-4D7C-AA35-A1F8A33B2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3</a:t>
            </a:r>
          </a:p>
        </p:txBody>
      </p:sp>
      <p:sp>
        <p:nvSpPr>
          <p:cNvPr id="5126" name="Content Placeholder 2">
            <a:extLst>
              <a:ext uri="{FF2B5EF4-FFF2-40B4-BE49-F238E27FC236}">
                <a16:creationId xmlns:a16="http://schemas.microsoft.com/office/drawing/2014/main" id="{A50CB4F5-C99F-4A2C-83D5-1065EC466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Structure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4589B7-1083-45B1-BBEC-E418C74D2F0F}"/>
              </a:ext>
            </a:extLst>
          </p:cNvPr>
          <p:cNvCxnSpPr>
            <a:cxnSpLocks/>
          </p:cNvCxnSpPr>
          <p:nvPr/>
        </p:nvCxnSpPr>
        <p:spPr>
          <a:xfrm flipV="1">
            <a:off x="4491613" y="1090743"/>
            <a:ext cx="3638551" cy="27276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013FBAE5-902B-4133-B360-292FAE3ED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>
            <a:extLst>
              <a:ext uri="{FF2B5EF4-FFF2-40B4-BE49-F238E27FC236}">
                <a16:creationId xmlns:a16="http://schemas.microsoft.com/office/drawing/2014/main" id="{790161A4-7A20-46AC-82D7-5285C3D1D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6">
            <a:extLst>
              <a:ext uri="{FF2B5EF4-FFF2-40B4-BE49-F238E27FC236}">
                <a16:creationId xmlns:a16="http://schemas.microsoft.com/office/drawing/2014/main" id="{6C0394B3-AF7D-4299-88B2-C35FDCE07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le 1">
            <a:extLst>
              <a:ext uri="{FF2B5EF4-FFF2-40B4-BE49-F238E27FC236}">
                <a16:creationId xmlns:a16="http://schemas.microsoft.com/office/drawing/2014/main" id="{823E4D10-AF44-4452-B86B-CAEAECD22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4</a:t>
            </a:r>
          </a:p>
        </p:txBody>
      </p:sp>
      <p:sp>
        <p:nvSpPr>
          <p:cNvPr id="6150" name="Content Placeholder 2">
            <a:extLst>
              <a:ext uri="{FF2B5EF4-FFF2-40B4-BE49-F238E27FC236}">
                <a16:creationId xmlns:a16="http://schemas.microsoft.com/office/drawing/2014/main" id="{7CE1CFBC-BF02-45F4-B5CF-3BFCEFADE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Structure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EB2040-1158-45A9-AE87-EA0490D19D22}"/>
              </a:ext>
            </a:extLst>
          </p:cNvPr>
          <p:cNvCxnSpPr>
            <a:cxnSpLocks/>
          </p:cNvCxnSpPr>
          <p:nvPr/>
        </p:nvCxnSpPr>
        <p:spPr>
          <a:xfrm flipV="1">
            <a:off x="4491613" y="2130251"/>
            <a:ext cx="3758084" cy="168812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FABFCDC8-DFDA-4A8C-B36B-C4AA2C18A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>
            <a:extLst>
              <a:ext uri="{FF2B5EF4-FFF2-40B4-BE49-F238E27FC236}">
                <a16:creationId xmlns:a16="http://schemas.microsoft.com/office/drawing/2014/main" id="{9776EA6F-EA47-47C2-A922-067A3964B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>
            <a:extLst>
              <a:ext uri="{FF2B5EF4-FFF2-40B4-BE49-F238E27FC236}">
                <a16:creationId xmlns:a16="http://schemas.microsoft.com/office/drawing/2014/main" id="{D555BFEB-37E8-4961-8E08-9535056F0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itle 1">
            <a:extLst>
              <a:ext uri="{FF2B5EF4-FFF2-40B4-BE49-F238E27FC236}">
                <a16:creationId xmlns:a16="http://schemas.microsoft.com/office/drawing/2014/main" id="{23C22F67-26F7-447A-88F8-748AA3753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5</a:t>
            </a:r>
          </a:p>
        </p:txBody>
      </p:sp>
      <p:sp>
        <p:nvSpPr>
          <p:cNvPr id="7174" name="Content Placeholder 2">
            <a:extLst>
              <a:ext uri="{FF2B5EF4-FFF2-40B4-BE49-F238E27FC236}">
                <a16:creationId xmlns:a16="http://schemas.microsoft.com/office/drawing/2014/main" id="{593E5F3B-8596-4F80-BA6E-FABCB31E8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Structure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18969DB-6148-454E-9CA4-5066262790B4}"/>
              </a:ext>
            </a:extLst>
          </p:cNvPr>
          <p:cNvCxnSpPr>
            <a:cxnSpLocks/>
          </p:cNvCxnSpPr>
          <p:nvPr/>
        </p:nvCxnSpPr>
        <p:spPr>
          <a:xfrm flipV="1">
            <a:off x="4491613" y="2170444"/>
            <a:ext cx="4431323" cy="16479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86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652506ED-EA77-4838-9385-9B8702FCB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>
            <a:extLst>
              <a:ext uri="{FF2B5EF4-FFF2-40B4-BE49-F238E27FC236}">
                <a16:creationId xmlns:a16="http://schemas.microsoft.com/office/drawing/2014/main" id="{BA98A4F4-5477-46B1-8F18-6BA3F3E7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>
            <a:extLst>
              <a:ext uri="{FF2B5EF4-FFF2-40B4-BE49-F238E27FC236}">
                <a16:creationId xmlns:a16="http://schemas.microsoft.com/office/drawing/2014/main" id="{053689C1-C152-4F85-BC33-65199F987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itle 1">
            <a:extLst>
              <a:ext uri="{FF2B5EF4-FFF2-40B4-BE49-F238E27FC236}">
                <a16:creationId xmlns:a16="http://schemas.microsoft.com/office/drawing/2014/main" id="{7EDAB790-54F8-42D7-86B9-D60138A07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6</a:t>
            </a:r>
          </a:p>
        </p:txBody>
      </p:sp>
      <p:sp>
        <p:nvSpPr>
          <p:cNvPr id="8198" name="Content Placeholder 2">
            <a:extLst>
              <a:ext uri="{FF2B5EF4-FFF2-40B4-BE49-F238E27FC236}">
                <a16:creationId xmlns:a16="http://schemas.microsoft.com/office/drawing/2014/main" id="{F43BD6CB-87E1-4DEC-A37A-CD95843F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Structure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325EFD-52D9-459D-82CC-DDFA665AE8D1}"/>
              </a:ext>
            </a:extLst>
          </p:cNvPr>
          <p:cNvCxnSpPr>
            <a:cxnSpLocks/>
          </p:cNvCxnSpPr>
          <p:nvPr/>
        </p:nvCxnSpPr>
        <p:spPr>
          <a:xfrm flipV="1">
            <a:off x="4491613" y="3024554"/>
            <a:ext cx="5004079" cy="79382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86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B66D35EE-C967-4B2B-A3D3-7E023B6E9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>
            <a:extLst>
              <a:ext uri="{FF2B5EF4-FFF2-40B4-BE49-F238E27FC236}">
                <a16:creationId xmlns:a16="http://schemas.microsoft.com/office/drawing/2014/main" id="{DCD28403-9EC7-4C86-B93E-49ECF32A3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>
            <a:extLst>
              <a:ext uri="{FF2B5EF4-FFF2-40B4-BE49-F238E27FC236}">
                <a16:creationId xmlns:a16="http://schemas.microsoft.com/office/drawing/2014/main" id="{CDE2BD5B-433E-4283-804A-A9F666FA1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>
            <a:extLst>
              <a:ext uri="{FF2B5EF4-FFF2-40B4-BE49-F238E27FC236}">
                <a16:creationId xmlns:a16="http://schemas.microsoft.com/office/drawing/2014/main" id="{542681E3-84A9-48BB-BCF1-6736B3846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7</a:t>
            </a:r>
          </a:p>
        </p:txBody>
      </p:sp>
      <p:sp>
        <p:nvSpPr>
          <p:cNvPr id="9222" name="Content Placeholder 2">
            <a:extLst>
              <a:ext uri="{FF2B5EF4-FFF2-40B4-BE49-F238E27FC236}">
                <a16:creationId xmlns:a16="http://schemas.microsoft.com/office/drawing/2014/main" id="{77F4A56D-D547-40D0-A818-42D88DBC0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Structure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98EAD8-5065-444F-B2DC-879A4FD81A71}"/>
              </a:ext>
            </a:extLst>
          </p:cNvPr>
          <p:cNvCxnSpPr>
            <a:cxnSpLocks/>
          </p:cNvCxnSpPr>
          <p:nvPr/>
        </p:nvCxnSpPr>
        <p:spPr>
          <a:xfrm flipV="1">
            <a:off x="4491613" y="3717890"/>
            <a:ext cx="3326005" cy="1004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86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A picture containing red, holding, food&#10;&#10;Description automatically generated">
            <a:extLst>
              <a:ext uri="{FF2B5EF4-FFF2-40B4-BE49-F238E27FC236}">
                <a16:creationId xmlns:a16="http://schemas.microsoft.com/office/drawing/2014/main" id="{D3CE1D2C-CC10-4DDF-9A48-D5DD43110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16628" r="34732" b="13896"/>
          <a:stretch>
            <a:fillRect/>
          </a:stretch>
        </p:blipFill>
        <p:spPr bwMode="auto">
          <a:xfrm>
            <a:off x="7134225" y="0"/>
            <a:ext cx="4219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>
            <a:extLst>
              <a:ext uri="{FF2B5EF4-FFF2-40B4-BE49-F238E27FC236}">
                <a16:creationId xmlns:a16="http://schemas.microsoft.com/office/drawing/2014/main" id="{8649B6B8-B689-452F-9614-DB3F2F862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14363"/>
            <a:ext cx="247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>
            <a:extLst>
              <a:ext uri="{FF2B5EF4-FFF2-40B4-BE49-F238E27FC236}">
                <a16:creationId xmlns:a16="http://schemas.microsoft.com/office/drawing/2014/main" id="{5C9CC44B-0867-4EDF-ABD6-068CA8DFA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41300"/>
            <a:ext cx="228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itle 1">
            <a:extLst>
              <a:ext uri="{FF2B5EF4-FFF2-40B4-BE49-F238E27FC236}">
                <a16:creationId xmlns:a16="http://schemas.microsoft.com/office/drawing/2014/main" id="{31CEECEB-6706-4D3C-87E5-7C5C5CD48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28625"/>
            <a:ext cx="514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4400">
                <a:latin typeface="Calibri Light" panose="020F0302020204030204" pitchFamily="34" charset="0"/>
              </a:rPr>
              <a:t>Question 8</a:t>
            </a:r>
          </a:p>
        </p:txBody>
      </p:sp>
      <p:sp>
        <p:nvSpPr>
          <p:cNvPr id="10246" name="Content Placeholder 2">
            <a:extLst>
              <a:ext uri="{FF2B5EF4-FFF2-40B4-BE49-F238E27FC236}">
                <a16:creationId xmlns:a16="http://schemas.microsoft.com/office/drawing/2014/main" id="{94A4126A-20E7-4A1D-97BB-A2287022F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888" y="1754188"/>
            <a:ext cx="49911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Identify the Artery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993A5C0-9CE3-4961-8715-216E03F545A7}"/>
              </a:ext>
            </a:extLst>
          </p:cNvPr>
          <p:cNvCxnSpPr>
            <a:cxnSpLocks/>
          </p:cNvCxnSpPr>
          <p:nvPr/>
        </p:nvCxnSpPr>
        <p:spPr>
          <a:xfrm>
            <a:off x="4491613" y="3818376"/>
            <a:ext cx="5024176" cy="113546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glow rad="63500">
              <a:schemeClr val="bg1">
                <a:alpha val="86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54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Lab Quiz #5</vt:lpstr>
      <vt:lpstr>Question 1</vt:lpstr>
      <vt:lpstr>Question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Quiz #5</dc:title>
  <dc:creator>Cynthia Anderson</dc:creator>
  <cp:lastModifiedBy>Cynthia Anderson</cp:lastModifiedBy>
  <cp:revision>2</cp:revision>
  <dcterms:created xsi:type="dcterms:W3CDTF">2020-04-23T00:03:40Z</dcterms:created>
  <dcterms:modified xsi:type="dcterms:W3CDTF">2020-04-23T01:34:41Z</dcterms:modified>
</cp:coreProperties>
</file>