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2" r:id="rId1"/>
  </p:sldMasterIdLst>
  <p:sldIdLst>
    <p:sldId id="256" r:id="rId2"/>
    <p:sldId id="257" r:id="rId3"/>
    <p:sldId id="258" r:id="rId4"/>
    <p:sldId id="259" r:id="rId5"/>
    <p:sldId id="261" r:id="rId6"/>
    <p:sldId id="262" r:id="rId7"/>
    <p:sldId id="263" r:id="rId8"/>
    <p:sldId id="264" r:id="rId9"/>
    <p:sldId id="266" r:id="rId10"/>
    <p:sldId id="267" r:id="rId11"/>
    <p:sldId id="265" r:id="rId12"/>
    <p:sldId id="268" r:id="rId13"/>
    <p:sldId id="269" r:id="rId14"/>
    <p:sldId id="270" r:id="rId15"/>
    <p:sldId id="279" r:id="rId16"/>
    <p:sldId id="280" r:id="rId17"/>
    <p:sldId id="281" r:id="rId18"/>
    <p:sldId id="272" r:id="rId19"/>
    <p:sldId id="273" r:id="rId20"/>
    <p:sldId id="274" r:id="rId21"/>
    <p:sldId id="275" r:id="rId22"/>
    <p:sldId id="276" r:id="rId23"/>
    <p:sldId id="277" r:id="rId24"/>
    <p:sldId id="27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9" autoAdjust="0"/>
    <p:restoredTop sz="94660"/>
  </p:normalViewPr>
  <p:slideViewPr>
    <p:cSldViewPr snapToGrid="0">
      <p:cViewPr varScale="1">
        <p:scale>
          <a:sx n="73" d="100"/>
          <a:sy n="73" d="100"/>
        </p:scale>
        <p:origin x="72"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1.692"/>
    </inkml:context>
    <inkml:brush xml:id="br0">
      <inkml:brushProperty name="width" value="0.07938" units="cm"/>
      <inkml:brushProperty name="height" value="0.07938" units="cm"/>
      <inkml:brushProperty name="color" value="#3165BB"/>
    </inkml:brush>
    <inkml:brush xml:id="br1">
      <inkml:brushProperty name="width" value="0.10583" units="cm"/>
      <inkml:brushProperty name="height" value="0.10583" units="cm"/>
      <inkml:brushProperty name="color" value="#3165BB"/>
    </inkml:brush>
  </inkml:definitions>
  <inkml:traceGroup>
    <inkml:annotationXML>
      <emma:emma xmlns:emma="http://www.w3.org/2003/04/emma" version="1.0">
        <emma:interpretation id="{3D522136-8705-4832-87C8-DBD4F6E94672}" emma:medium="tactile" emma:mode="ink">
          <msink:context xmlns:msink="http://schemas.microsoft.com/ink/2010/main" type="writingRegion" rotatedBoundingBox="6500,10817 14315,12001 14101,13416 6286,12233"/>
        </emma:interpretation>
      </emma:emma>
    </inkml:annotationXML>
    <inkml:traceGroup>
      <inkml:annotationXML>
        <emma:emma xmlns:emma="http://www.w3.org/2003/04/emma" version="1.0">
          <emma:interpretation id="{98332E6D-16DD-4D60-859E-213442AE4413}" emma:medium="tactile" emma:mode="ink">
            <msink:context xmlns:msink="http://schemas.microsoft.com/ink/2010/main" type="paragraph" rotatedBoundingBox="6500,10817 14315,12001 14101,13416 6286,12233" alignmentLevel="1"/>
          </emma:interpretation>
        </emma:emma>
      </inkml:annotationXML>
      <inkml:traceGroup>
        <inkml:annotationXML>
          <emma:emma xmlns:emma="http://www.w3.org/2003/04/emma" version="1.0">
            <emma:interpretation id="{AA0DDC3D-AE04-4A3D-8931-EA6ADC835055}" emma:medium="tactile" emma:mode="ink">
              <msink:context xmlns:msink="http://schemas.microsoft.com/ink/2010/main" type="line" rotatedBoundingBox="6500,10817 14315,12001 14101,13416 6285,12233"/>
            </emma:interpretation>
          </emma:emma>
        </inkml:annotationXML>
        <inkml:traceGroup>
          <inkml:annotationXML>
            <emma:emma xmlns:emma="http://www.w3.org/2003/04/emma" version="1.0">
              <emma:interpretation id="{296F6C3C-474D-49BB-9F17-1116E046035B}" emma:medium="tactile" emma:mode="ink">
                <msink:context xmlns:msink="http://schemas.microsoft.com/ink/2010/main" type="inkWord" rotatedBoundingBox="6500,10817 8244,11081 8030,12497 6286,12233"/>
              </emma:interpretation>
              <emma:one-of disjunction-type="recognition" id="oneOf0">
                <emma:interpretation id="interp0" emma:lang="en-US" emma:confidence="1">
                  <emma:literal>A</emma:literal>
                </emma:interpretation>
                <emma:interpretation id="interp1" emma:lang="en-US" emma:confidence="0">
                  <emma:literal>a</emma:literal>
                </emma:interpretation>
                <emma:interpretation id="interp2" emma:lang="en-US" emma:confidence="0">
                  <emma:literal>t</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54 1290 10025,'-5'0'193,"-8"0"-193,5 0-993,-4 0-929,7 0 1922,0 0 128,5 0 673,0 0-609,0 0-192,0 0-705,0 0-480,0 0-448,0 0 544,0 0 1089,0 0 672,0 0 513,0 0 321,0 0 63,0 0-95,0 0-321,0 0 64,0 0 192,0 0-63,0 0-161,0 0-513,0 0 193,0 0-96,0 0-129,0 0 1,0 0-64,0 0-1,0 0-63,0 0-33,0 0-160,0 0 65,0 0-33,0 0-32,0 0-127,0 0-97,0 0 32,7-4-32,3-8-32,10 1-32,6-10 64,-3 6 128,2-5-224,0 0 64,-10-3-32,8 7-32,-3-4 64,-5-2-64,6-2 64,-6-4-64,7-3 32,-1-1-32,-4 5 0,3-8 33,6 3-33,-1-2 0,-1 2 0,0-3 0,-4 4 0,3 4 0,-3-3 32,1 8 0,-6-5-32,0 7 32,7-12 0,-6 10-32,4-2 0,-5-4 32,0 8 0,8-7-32,-9 0 0,2-1-32,7 1 32,-3-1 0,-5 12 32,1-4-64,-7 2 64,9 4-32,-8-3 0,0 3-32,0-2 32,1 1 32,-1-7-32,5-1 0,3-8 0,2-6 0,0 6 0,0 0 0,-2 11 32,-4-1-32,0 6 32,-1 4-64,-6 0 32,-4 11 0,-3 0 0,2 0 0,-2 0 32,0 0-32,0 0 32,0 0-32,0 0 0,0 0 0,0 0 32,0 0 0,0 0 32,0 0 128,0 11-128,0 9 64,3 12-32,4 4 0,3 10 1,6 1-1,-6 3-96,4-8 0,9 5 0,-3-2 0,6-2-32,7 6 0,-3-3 32,3 0 0,-4 2 0,0 1-32,1 3 32,-4 0 0,-2-4 0,4 5 32,-2-6-32,2-5 0,-3 0 0,-3-1 0,4-3 0,-2 3-32,3-3 32,0 5 0,-1 3 0,-2-5 0,-4-3 32,-2-7-32,-8-5 0,0-9 0,1-8-32,-9-9-33,1 0-31,-3 0-160,0 0-160,0 0-161,0 0-192,2 0-255,3 0-33,6 0-33,4-4 194,0-7-225,-5-5-961,-10 9-2403,0-2-3714</inkml:trace>
          <inkml:trace contextRef="#ctx0" brushRef="#br0" timeOffset="924">477 612 1730,'-2'0'2018,"2"0"-1282,0 0-512,0 0-31,0 0 864,0 0 480,0 0-64,0 0 1,0 0-225,0 0-576,0 0-161,0 0 1,0 0-65,0 0 33,2 0 159,3 0-95,-5 0-65,0 0-96,0 0-63,0 0-1,0 0-32,0 0 129,2 0-65,11 0-32,-3 0 65,10 0 159,7 0-31,4 0-225,11 0-32,3 0-64,8 0 97,2 0-97,6 0-64,-1 0-96,7-11 32,2-1 96,3 4 193,-4 0 63,-10-1-32,-11 1-127,-12 4-1,-9-1 0,-17 5-32,-4 0-64,-2 0-95,2 0 63,-5 0 32,2 0 64,-2-4-192,3 4 32,-1 0 0,1 0-64,-3 0 0,0 0-32,0-4 0,0 4-32,0 0-192,0-5-225,0 1-448,0-4-992,0-2-1795,0 4-2978</inkml:trace>
        </inkml:traceGroup>
        <inkml:traceGroup>
          <inkml:annotationXML>
            <emma:emma xmlns:emma="http://www.w3.org/2003/04/emma" version="1.0">
              <emma:interpretation id="{B0D8EDAF-2052-480D-8149-3D98E4C19DDB}" emma:medium="tactile" emma:mode="ink">
                <msink:context xmlns:msink="http://schemas.microsoft.com/ink/2010/main" type="inkWord" rotatedBoundingBox="12941,11835 14309,12042 14104,13393 12736,13186"/>
              </emma:interpretation>
              <emma:one-of disjunction-type="recognition" id="oneOf1">
                <emma:interpretation id="interp5" emma:lang="en-US" emma:confidence="1">
                  <emma:literal>B</emma:literal>
                </emma:interpretation>
                <emma:interpretation id="interp6" emma:lang="en-US" emma:confidence="0">
                  <emma:literal>D</emma:literal>
                </emma:interpretation>
                <emma:interpretation id="interp7" emma:lang="en-US" emma:confidence="0">
                  <emma:literal>13</emma:literal>
                </emma:interpretation>
                <emma:interpretation id="interp8" emma:lang="en-US" emma:confidence="0">
                  <emma:literal>$3</emma:literal>
                </emma:interpretation>
                <emma:interpretation id="interp9" emma:lang="en-US" emma:confidence="0">
                  <emma:literal>b</emma:literal>
                </emma:interpretation>
              </emma:one-of>
            </emma:emma>
          </inkml:annotationXML>
          <inkml:trace contextRef="#ctx0" brushRef="#br1" timeOffset="3113">6682 1174 0,'0'0'1249,"0"0"385,0 0 63,0 0-287,0-5-481,0 5-353,0 0-31,0-4-1,0 4 161,0-2 160,0 2-65,0 0-63,0 0-64,0 0 95,0 0 1,0 0-192,0 0-65,0 0-127,0 0 63,0 0 64,0 0-127,0 0 63,0 0 129,0 0-65,0 0-159,0 0 31,0 0-64,0 0 65,0 0 31,0 0-128,0 0-31,0 0 31,0 0-64,0 0-32,0 0-32,0 0-32,0 0-31,0 0 63,0 0 0,0 0 0,0 0-32,0 0-32,0 0 32,0 15 0,0 4 1,0 11 63,0 11 64,0-3 96,12 2-256,-1 3 1,-5-5 31,-1 6 0,5-1 96,4 10-64,6-1 0,-1 1 0,-3-1-31,-10-10-65,-1 3 0,-3-6 32,-2-9-32,0 6-64,0-1 64,0-1-64,6 9 0,-6-2 0,0 1 0,0-4 0,0-6 0,0-8 0,0-1 0,0-10-96,0-11-96,0 3-225,0-5-95,0 0-289,0 0-160,-11-5-544,-8-22-994,6 16-3266,-1-8-2179</inkml:trace>
          <inkml:trace contextRef="#ctx0" brushRef="#br1" timeOffset="5244">6605 1275 6534,'0'0'1890,"0"0"-160,0 0-577,0 0 224,0 0 545,0 0-705,0 0-544,0 0-481,0 0 128,0 0 161,0-4-97,0 4 0,0-4-224,0 4-31,0-3-65,2-1 32,5-1 32,8-7-96,3-3-32,2-1 32,6 1 0,3-3-32,-3 3 64,-3 4-64,-3 2 0,1-2 0,-4 3 0,3-1-64,0-2 64,-2 2-32,6-2 32,7 0-32,-2-2 0,10 0-96,-6 6-32,-3-2 31,-2 2 129,-8 3-160,0 4 128,0 0 32,0 0 0,2-5 32,4 5 32,-4 0 0,10-2-32,-3 2-32,-1-5 0,-3 5 0,-5 0 0,-7 0 0,-3 0 0,-5 0 0,0 0 32,0 0 129,5 0-33,-1 7 64,2 9-64,-1 0-32,5-1-64,-5 3 0,0-3 32,3 1 0,-7-1-64,-6 6 32,0 1 64,0 0 1,0 5-33,0 3-32,0-4 0,-11 2 0,0 0 0,4-8 64,-3-4-96,3 0 0,-6-5 32,3 0-32,-5-2 0,-3-2 0,1 3 0,-1 1-32,3-2-64,-5 2 32,0-4 0,-3 3 32,-1 1 0,-10-7-129,4 3-31,-5 2-32,6-2 128,5-3 96,4 0 0,4-4 0,9 5 32,-3-3 32,10 4-64,0-6 0,0 0 0,0 4-96,0-4 64,0 0 0,0 0-32,0 0 32,0 0-128,5 0-193,5 0 1,6 0 32,3-4 191,4-9 129,-3 9 33,2 0-33,4 1 0,-11 3 32,5 0-32,0 0 0,-1 0 64,0 0-64,-4 0 0,1 0 32,1 0-32,3 0 0,-2 0 0,-1 0 32,1 0-32,7 0 0,-7 0-32,4 0 32,2 3 0,-2 1 0,-5 0 0,2 3-96,0-1 31,-1 5-31,5 3 64,4-7 0,1 4-96,2 3 0,0-7-64,3 4 64,-7-2-96,-1 2 63,-7-5-63,-6 9 64,-5-4 128,-2 1-160,5 3 96,-10 1 64,10 0 32,-10 4 0,5-4 32,-5 7 32,0-6-32,0-2 32,0 2 96,0-8-64,0 6 0,0 1 96,0 0-128,0 6-31,0-1-33,0-4 0,-10 3 0,0-5 64,3-3-64,-3 4 0,0-5 0,-1 1 0,2 2 64,-1-2 96,0-1 64,-3 0-128,3 0-64,-3 2 0,-3 4-32,-1-2-32,1 4-96,-8-6 32,2 6-96,-4-3 64,-4-1 128,7-2 96,-1-5 32,3 1-32,1-2 0,-2-3-64,3 3-32,4 3 0,-2-4 0,4-1 0,-12 0 0,2 2 0,3-3 96,0 1 32,-10 1 128,2-1-191,-4-1-65,-2-4-32,7 2 32,1 3 0,9-5 0,2 0 32,0 0 32,2 0-32,1 0 0,0 0-32,-2 0 0,-8 0-32,-3 0-289,-3-11 257,-11 6 64,10-1 128,3 1 1,4-1-1,5 1 96,4-5-64,2 4-160,-3-4 0,-1-1-224,-2 0 64,-2-2 160,2 5 0,5-3 0,-4 6-257,4 1-255,-2-3-417,5-2-865,9 9-1345,0-2-2626</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4:02:47.191"/>
    </inkml:context>
    <inkml:brush xml:id="br0">
      <inkml:brushProperty name="width" value="0.06667" units="cm"/>
      <inkml:brushProperty name="height" value="0.06667" units="cm"/>
      <inkml:brushProperty name="color" value="#808080"/>
    </inkml:brush>
  </inkml:definitions>
  <inkml:trace contextRef="#ctx0" brushRef="#br0">1-3 737,'1'-1'0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1.692"/>
    </inkml:context>
    <inkml:brush xml:id="br0">
      <inkml:brushProperty name="width" value="0.15875" units="cm"/>
      <inkml:brushProperty name="height" value="0.15875" units="cm"/>
    </inkml:brush>
  </inkml:definitions>
  <inkml:trace contextRef="#ctx0" brushRef="#br0">62 1290 10025,'-5'0'193,"-11"0"-193,7 0-993,-5 0-929,8 0 1922,0 0 128,6 0 673,0 0-609,0 0-192,0 0-705,0 0-480,0 0-448,0 0 544,0 0 1089,0 0 672,0 0 513,0 0 321,0 0 63,0 0-95,0 0-321,0 0 64,0 0 192,0 0-63,0 0-161,0 0-513,0 0 193,0 0-96,0 0-129,0 0 1,0 0-64,0 0-1,0 0-63,0 0-33,0 0-160,0 0 65,0 0-33,0 0-32,0 0-127,0 0-97,0 0 32,8-4-32,4-8-32,12 1-32,6-10 64,-4 6 128,3-5-224,1 0 64,-13-3-32,11 7-32,-5-4 64,-5-2-64,5-2 64,-5-4-64,8-3 32,-2-1-32,-4 5 0,4-8 33,7 3-33,-3-2 0,0 2 0,0-3 0,-4 4 0,3 4 0,-4-3 32,2 8 0,-8-5-32,0 7 32,9-12 0,-7 10-32,4-2 0,-5-4 32,0 8 0,9-7-32,-11 0 0,2-1-32,9 1 32,-4-1 0,-5 12 32,1-4-64,-8 2 64,10 4-32,-10-3 0,1 3-32,0-2 32,0 1 32,0-7-32,5-1 0,4-8 0,3-6 0,-1 6 0,1 0 0,-3 11 32,-4-1-32,-2 6 32,0 4-64,-7 0 32,-4 11 0,-4 0 0,2 0 0,-2 0 32,0 0-32,0 0 32,0 0-32,0 0 0,0 0 0,0 0 32,0 0 0,0 0 32,0 0 128,0 11-128,0 9 64,4 12-32,4 4 0,4 10 1,7 1-1,-8 3-96,6-8 0,10 5 0,-4-2 0,7-2-32,9 6 0,-4-3 32,4 0 0,-5 2 0,-1 1-32,2 3 32,-4 0 0,-3-4 0,5 5 32,-4-6-32,4-5 0,-3 0 0,-4-1 0,4-3 0,-2 3-32,3-3 32,1 5 0,-2 3 0,-1-5 0,-6-3 32,-2-7-32,-9-5 0,0-9 0,0-8-32,-10-9-33,1 0-31,-3 0-160,0 0-160,0 0-161,0 0-192,3 0-255,3 0-33,7 0-33,4-4 194,1-7-225,-6-5-961,-12 9-2403,0-2-3714</inkml:trace>
  <inkml:trace contextRef="#ctx0" brushRef="#br0" timeOffset="924">556 612 1730,'-2'0'2018,"2"0"-1282,0 0-512,0 0-31,0 0 864,0 0 480,0 0-64,0 0 1,0 0-225,0 0-576,0 0-161,0 0 1,0 0-65,0 0 33,2 0 159,4 0-95,-6 0-65,0 0-96,0 0-63,0 0-1,0 0-32,0 0 129,3 0-65,12 0-32,-4 0 65,13 0 159,7 0-31,6 0-225,12 0-32,3 0-64,10 0 97,2 0-97,8 0-64,-2 0-96,8-11 32,3-1 96,3 4 193,-5 0 63,-11-1-32,-13 1-127,-14 4-1,-11-1 0,-19 5-32,-5 0-64,-3 0-95,3 0 63,-6 0 32,2 0 64,-2-4-192,4 4 32,-2 0 0,2 0-64,-4 0 0,0 0-32,0-4 0,0 4-32,0 0-192,0-5-225,0 1-448,0-4-992,0-2-1795,0 4-2978</inkml:trace>
  <inkml:trace contextRef="#ctx0" brushRef="#br0" timeOffset="3113">7807 1174 0,'0'0'1249,"0"0"385,0 0 63,0 0-287,0-5-481,0 5-353,0 0-31,0-4-1,0 4 161,0-2 160,0 2-65,0 0-63,0 0-64,0 0 95,0 0 1,0 0-192,0 0-65,0 0-127,0 0 63,0 0 64,0 0-127,0 0 63,0 0 129,0 0-65,0 0-159,0 0 31,0 0-64,0 0 65,0 0 31,0 0-128,0 0-31,0 0 31,0 0-64,0 0-32,0 0-32,0 0-32,0 0-31,0 0 63,0 0 0,0 0 0,0 0-32,0 0-32,0 0 32,0 15 0,0 4 1,0 11 63,0 11 64,0-3 96,14 2-256,-2 3 1,-5-5 31,-1 6 0,6-1 96,5 10-64,6-1 0,-1 1 0,-3-1-31,-13-10-65,1 3 0,-5-6 32,-2-9-32,0 6-64,0-1 64,0-1-64,7 9 0,-7-2 0,0 1 0,0-4 0,0-6 0,0-8 0,0-1 0,0-10-96,0-11-96,0 3-225,0-5-95,0 0-289,0 0-160,-13-5-544,-9-22-994,7 16-3266,-2-8-2179</inkml:trace>
  <inkml:trace contextRef="#ctx0" brushRef="#br0" timeOffset="5244">7717 1275 6534,'0'0'1890,"0"0"-160,0 0-577,0 0 224,0 0 545,0 0-705,0 0-544,0 0-481,0 0 128,0 0 161,0-4-97,0 4 0,0-4-224,0 4-31,0-3-65,2-1 32,6-1 32,10-7-96,3-3-32,2-1 32,8 1 0,3-3-32,-5 3 64,-2 4-64,-3 2 0,0-2 0,-4 3 0,4-1-64,-1-2 64,-2 2-32,7-2 32,9 0-32,-3-2 0,10 0-96,-5 6-32,-4-2 31,-2 2 129,-10 3-160,1 4 128,-1 0 32,1 0 0,2-5 32,4 5 32,-4 0 0,10-2-32,-2 2-32,-1-5 0,-4 5 0,-5 0 0,-9 0 0,-3 0 0,-6 0 0,0 0 32,-1 0 129,7 0-33,-1 7 64,2 9-64,-2 0-32,7-1-64,-6 3 0,-1-3 32,5 1 0,-10-1-64,-6 6 32,0 1 64,0 0 1,0 5-33,0 3-32,0-4 0,-12 2 0,-1 0 0,5-8 64,-4-4-96,4 0 0,-7-5 32,3 0-32,-6-2 0,-3-2 0,1 3 0,-1 1-32,3-2-64,-5 2 32,0-4 0,-4 3 32,-2 1 0,-9-7-129,3 3-31,-7 2-32,8-2 128,6-3 96,5 0 0,4-4 0,11 5 32,-4-3 32,12 4-64,0-6 0,0 0 0,0 4-96,0-4 64,0 0 0,0 0-32,0 0 32,0 0-128,6 0-193,6 0 1,6 0 32,5-4 191,4-9 129,-4 9 33,3 0-33,5 1 0,-14 3 32,7 0-32,-2 0 0,0 0 64,0 0-64,-4 0 0,1 0 32,1 0-32,3 0 0,-2 0 0,-1 0 32,1 0-32,9 0 0,-9 0-32,5 0 32,1 3 0,-2 1 0,-5 0 0,3 3-96,-1-1 31,-1 5-31,6 3 64,5-7 0,1 4-96,2 3 0,0-7-64,2 4 64,-6-2-96,-2 2 63,-8-5-63,-7 9 64,-5-4 128,-3 1-160,5 3 96,-11 1 64,12 0 32,-12 4 0,6-4 32,-6 7 32,0-6-32,0-2 32,0 2 96,0-8-64,0 6 0,0 1 96,0 0-128,0 6-31,0-1-33,0-4 0,-12 3 0,0-5 64,4-3-64,-4 4 0,1-5 0,-2 1 0,2 2 64,0-2 96,-1-1 64,-3 0-128,3 0-64,-3 2 0,-3 4-32,-2-2-32,1 4-96,-9-6 32,2 6-96,-4-3 64,-5-1 128,8-2 96,-2-5 32,5 1-32,0-2 0,-1-3-64,3 3-32,5 3 0,-3-4 0,5-1 0,-15 0 0,3 2 0,4-3 96,-1 1 32,-11 1 128,2-1-191,-4-1-65,-2-4-32,8 2 32,0 3 0,11-5 0,2 0 32,1 0 32,2 0-32,1 0 0,-1 0-32,-1 0 0,-10 0-32,-3 0-289,-4-11 257,-11 6 64,10-1 128,3 1 1,5-1-1,6 1 96,5-5-64,2 4-160,-3-4 0,-2-1-224,-2 0 64,-2-2 160,2 5 0,6-3 0,-5 6-257,5 1-255,-1-3-417,4-2-865,11 9-1345,0-2-2626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41.579"/>
    </inkml:context>
    <inkml:brush xml:id="br0">
      <inkml:brushProperty name="width" value="0.15875" units="cm"/>
      <inkml:brushProperty name="height" value="0.15875" units="cm"/>
    </inkml:brush>
  </inkml:definitions>
  <inkml:trace contextRef="#ctx0" brushRef="#br0">209 1 4580,'-5'0'1089,"2"0"-864,3 0 639,0 4 97,0-4 609,0 0-225,0 4-384,0-4 192,0 0 288,0 0-159,0 0-353,0 0-257,0 5 65,0-5-129,0 0-159,0 2-257,0-2-32,0 0 128,0 0-95,0 11 95,0 6-96,0 14 128,-8 13 225,-4 4 160,3 2-321,1-7-256,-4 2 0,2-4 0,2 1 0,0 1 97,6 4-1,-3 1-96,0-2-64,-2 2 0,0-8 32,2 2-32,-2-3 96,-1 4-64,-5 8 97,1-4 95,0 0-160,2 1-32,6-6 0,-2-2 0,3-6-32,1-10 0,-1 0-64,1-10 65,-5 2-33,4 5 64,-2-10 0,5-2-64,0-3-32,0-6 0,0 0 0,0 0-64,0 0-161,0 0-159,0 0-321,0 0-287,0 0-33,0 0-481,0 0-544,0-15-640,0-1-1602,0 0-1570</inkml:trace>
  <inkml:trace contextRef="#ctx0" brushRef="#br0" timeOffset="1905">313 94 4580,'-2'0'673,"2"4"-673,0 1-160,-3-5 160,0 0 480,0 5 257,1-3 320,-6-2-545,6 5-512,-3-5-256,-3 4-192,3 3 95,-2 2 289,1-2 64,4-2 161,-3-1-1,-3 1-64,1-3 608,0-2 161,2 0-32,2 0-256,1 0-385,2 4 0,0-4 224,0 0 481,0 0 128,0 0 128,0 0-128,0 0-96,0 0-224,0 0-97,0 0-31,0 0-161,0 0-320,2 0-64,3 0 0,2 0 193,-2-4-65,3-7-96,-3 6 256,-3 5 97,7-3 31,-2-1-160,8-1-64,2-1-31,10-3-65,3 2 64,10-3-192,-3 4-64,-5-3 32,-4 1-64,-5-1 0,-7 5-32,2 4 31,-1-2 1,1-3 0,-4 5 32,0 0 32,0 0-32,4 0 32,4 0 32,5 0-32,-1 0 0,-2 0 32,-5 0-64,-1 0 64,0 0 32,-9 0-32,4 0 0,0 0 0,-3 0 64,-3 7 64,6-3-64,-3 5 0,1-1-32,5 1 0,-4 2 32,0 1 65,1-1 31,0 5-32,-3 0 0,2 0-96,-2-1-32,-1 7 64,2-6 0,1 8-64,-2-5 0,0 7 32,-3-4 0,-4-2-32,-1 0 64,-2-1-64,0 1 32,0 1 96,0 7-64,0-2 1,0 0-65,0 6 64,0-5-64,0 0 0,0 1 0,0-3 32,-2-3-32,-3 3 0,-3-1 0,1 1 32,-1-3 0,1 6-32,2-3 32,-3-3-32,1 4 0,0-4 0,0 4 0,-1-3 0,-2-3 0,0 1 0,0 1 0,-5-1 0,5-5 32,0 0-32,0-10 0,2 10 0,-3-6 64,-2 1-32,-4 1 0,-1 4-32,0-8 32,-4 5-32,1-2 32,3-7 0,-2 7 32,2-6-64,-4 3 64,-1-5-32,4 1 0,-6 1-32,2 2-32,1-1 0,2-2 0,2-4 32,-1 2 0,-1 3 32,0-5-32,2 9 0,1-3 0,-4-1 0,3-1 0,-2-4 0,-1 0 32,4 0-32,0 0 0,1 2 32,5 3-32,1-5-32,0 0 32,2 4-32,1-4 0,-6 0 32,3 0 0,2 0-32,-1 0 32,-1 0-96,-3 0 64,-4 0 0,0 0 64,2-4 0,2 4-32,0 0 96,-1 0-96,6 0 0,-2 0 0,5 0 0,5 0 0,-4 0 0,4 0-96,-4 0 32,-1 0-96,3 0 32,-7 0-1,4 0 129,-3 0-32,6 0 0,2 0-160,-2 0-32,-1 0-160,-4 0-65,-7-7-448,12-2-192,-6-2-865,6 0-2306,2 1-4964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4:02:47.191"/>
    </inkml:context>
    <inkml:brush xml:id="br0">
      <inkml:brushProperty name="width" value="0.06667" units="cm"/>
      <inkml:brushProperty name="height" value="0.06667" units="cm"/>
      <inkml:brushProperty name="color" value="#808080"/>
    </inkml:brush>
  </inkml:definitions>
  <inkml:trace contextRef="#ctx0" brushRef="#br0">1-3 737,'1'-1'0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1.692"/>
    </inkml:context>
    <inkml:brush xml:id="br0">
      <inkml:brushProperty name="width" value="0.15875" units="cm"/>
      <inkml:brushProperty name="height" value="0.15875" units="cm"/>
    </inkml:brush>
  </inkml:definitions>
  <inkml:trace contextRef="#ctx0" brushRef="#br0">62 1290 10025,'-5'0'193,"-11"0"-193,7 0-993,-5 0-929,8 0 1922,0 0 128,6 0 673,0 0-609,0 0-192,0 0-705,0 0-480,0 0-448,0 0 544,0 0 1089,0 0 672,0 0 513,0 0 321,0 0 63,0 0-95,0 0-321,0 0 64,0 0 192,0 0-63,0 0-161,0 0-513,0 0 193,0 0-96,0 0-129,0 0 1,0 0-64,0 0-1,0 0-63,0 0-33,0 0-160,0 0 65,0 0-33,0 0-32,0 0-127,0 0-97,0 0 32,8-4-32,4-8-32,12 1-32,6-10 64,-4 6 128,3-5-224,1 0 64,-13-3-32,11 7-32,-5-4 64,-5-2-64,5-2 64,-5-4-64,8-3 32,-2-1-32,-4 5 0,4-8 33,7 3-33,-3-2 0,0 2 0,0-3 0,-4 4 0,3 4 0,-4-3 32,2 8 0,-8-5-32,0 7 32,9-12 0,-7 10-32,4-2 0,-5-4 32,0 8 0,9-7-32,-11 0 0,2-1-32,9 1 32,-4-1 0,-5 12 32,1-4-64,-8 2 64,10 4-32,-10-3 0,1 3-32,0-2 32,0 1 32,0-7-32,5-1 0,4-8 0,3-6 0,-1 6 0,1 0 0,-3 11 32,-4-1-32,-2 6 32,0 4-64,-7 0 32,-4 11 0,-4 0 0,2 0 0,-2 0 32,0 0-32,0 0 32,0 0-32,0 0 0,0 0 0,0 0 32,0 0 0,0 0 32,0 0 128,0 11-128,0 9 64,4 12-32,4 4 0,4 10 1,7 1-1,-8 3-96,6-8 0,10 5 0,-4-2 0,7-2-32,9 6 0,-4-3 32,4 0 0,-5 2 0,-1 1-32,2 3 32,-4 0 0,-3-4 0,5 5 32,-4-6-32,4-5 0,-3 0 0,-4-1 0,4-3 0,-2 3-32,3-3 32,1 5 0,-2 3 0,-1-5 0,-6-3 32,-2-7-32,-9-5 0,0-9 0,0-8-32,-10-9-33,1 0-31,-3 0-160,0 0-160,0 0-161,0 0-192,3 0-255,3 0-33,7 0-33,4-4 194,1-7-225,-6-5-961,-12 9-2403,0-2-3714</inkml:trace>
  <inkml:trace contextRef="#ctx0" brushRef="#br0" timeOffset="924">556 612 1730,'-2'0'2018,"2"0"-1282,0 0-512,0 0-31,0 0 864,0 0 480,0 0-64,0 0 1,0 0-225,0 0-576,0 0-161,0 0 1,0 0-65,0 0 33,2 0 159,4 0-95,-6 0-65,0 0-96,0 0-63,0 0-1,0 0-32,0 0 129,3 0-65,12 0-32,-4 0 65,13 0 159,7 0-31,6 0-225,12 0-32,3 0-64,10 0 97,2 0-97,8 0-64,-2 0-96,8-11 32,3-1 96,3 4 193,-5 0 63,-11-1-32,-13 1-127,-14 4-1,-11-1 0,-19 5-32,-5 0-64,-3 0-95,3 0 63,-6 0 32,2 0 64,-2-4-192,4 4 32,-2 0 0,2 0-64,-4 0 0,0 0-32,0-4 0,0 4-32,0 0-192,0-5-225,0 1-448,0-4-992,0-2-1795,0 4-2978</inkml:trace>
  <inkml:trace contextRef="#ctx0" brushRef="#br0" timeOffset="3113">7807 1174 0,'0'0'1249,"0"0"385,0 0 63,0 0-287,0-5-481,0 5-353,0 0-31,0-4-1,0 4 161,0-2 160,0 2-65,0 0-63,0 0-64,0 0 95,0 0 1,0 0-192,0 0-65,0 0-127,0 0 63,0 0 64,0 0-127,0 0 63,0 0 129,0 0-65,0 0-159,0 0 31,0 0-64,0 0 65,0 0 31,0 0-128,0 0-31,0 0 31,0 0-64,0 0-32,0 0-32,0 0-32,0 0-31,0 0 63,0 0 0,0 0 0,0 0-32,0 0-32,0 0 32,0 15 0,0 4 1,0 11 63,0 11 64,0-3 96,14 2-256,-2 3 1,-5-5 31,-1 6 0,6-1 96,5 10-64,6-1 0,-1 1 0,-3-1-31,-13-10-65,1 3 0,-5-6 32,-2-9-32,0 6-64,0-1 64,0-1-64,7 9 0,-7-2 0,0 1 0,0-4 0,0-6 0,0-8 0,0-1 0,0-10-96,0-11-96,0 3-225,0-5-95,0 0-289,0 0-160,-13-5-544,-9-22-994,7 16-3266,-2-8-2179</inkml:trace>
  <inkml:trace contextRef="#ctx0" brushRef="#br0" timeOffset="5244">7717 1275 6534,'0'0'1890,"0"0"-160,0 0-577,0 0 224,0 0 545,0 0-705,0 0-544,0 0-481,0 0 128,0 0 161,0-4-97,0 4 0,0-4-224,0 4-31,0-3-65,2-1 32,6-1 32,10-7-96,3-3-32,2-1 32,8 1 0,3-3-32,-5 3 64,-2 4-64,-3 2 0,0-2 0,-4 3 0,4-1-64,-1-2 64,-2 2-32,7-2 32,9 0-32,-3-2 0,10 0-96,-5 6-32,-4-2 31,-2 2 129,-10 3-160,1 4 128,-1 0 32,1 0 0,2-5 32,4 5 32,-4 0 0,10-2-32,-2 2-32,-1-5 0,-4 5 0,-5 0 0,-9 0 0,-3 0 0,-6 0 0,0 0 32,-1 0 129,7 0-33,-1 7 64,2 9-64,-2 0-32,7-1-64,-6 3 0,-1-3 32,5 1 0,-10-1-64,-6 6 32,0 1 64,0 0 1,0 5-33,0 3-32,0-4 0,-12 2 0,-1 0 0,5-8 64,-4-4-96,4 0 0,-7-5 32,3 0-32,-6-2 0,-3-2 0,1 3 0,-1 1-32,3-2-64,-5 2 32,0-4 0,-4 3 32,-2 1 0,-9-7-129,3 3-31,-7 2-32,8-2 128,6-3 96,5 0 0,4-4 0,11 5 32,-4-3 32,12 4-64,0-6 0,0 0 0,0 4-96,0-4 64,0 0 0,0 0-32,0 0 32,0 0-128,6 0-193,6 0 1,6 0 32,5-4 191,4-9 129,-4 9 33,3 0-33,5 1 0,-14 3 32,7 0-32,-2 0 0,0 0 64,0 0-64,-4 0 0,1 0 32,1 0-32,3 0 0,-2 0 0,-1 0 32,1 0-32,9 0 0,-9 0-32,5 0 32,1 3 0,-2 1 0,-5 0 0,3 3-96,-1-1 31,-1 5-31,6 3 64,5-7 0,1 4-96,2 3 0,0-7-64,2 4 64,-6-2-96,-2 2 63,-8-5-63,-7 9 64,-5-4 128,-3 1-160,5 3 96,-11 1 64,12 0 32,-12 4 0,6-4 32,-6 7 32,0-6-32,0-2 32,0 2 96,0-8-64,0 6 0,0 1 96,0 0-128,0 6-31,0-1-33,0-4 0,-12 3 0,0-5 64,4-3-64,-4 4 0,1-5 0,-2 1 0,2 2 64,0-2 96,-1-1 64,-3 0-128,3 0-64,-3 2 0,-3 4-32,-2-2-32,1 4-96,-9-6 32,2 6-96,-4-3 64,-5-1 128,8-2 96,-2-5 32,5 1-32,0-2 0,-1-3-64,3 3-32,5 3 0,-3-4 0,5-1 0,-15 0 0,3 2 0,4-3 96,-1 1 32,-11 1 128,2-1-191,-4-1-65,-2-4-32,8 2 32,0 3 0,11-5 0,2 0 32,1 0 32,2 0-32,1 0 0,-1 0-32,-1 0 0,-10 0-32,-3 0-289,-4-11 257,-11 6 64,10-1 128,3 1 1,5-1-1,6 1 96,5-5-64,2 4-160,-3-4 0,-2-1-224,-2 0 64,-2-2 160,2 5 0,6-3 0,-5 6-257,5 1-255,-1-3-417,4-2-865,11 9-1345,0-2-2626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9.436"/>
    </inkml:context>
    <inkml:brush xml:id="br0">
      <inkml:brushProperty name="width" value="0.15875" units="cm"/>
      <inkml:brushProperty name="height" value="0.15875" units="cm"/>
    </inkml:brush>
  </inkml:definitions>
  <inkml:trace contextRef="#ctx0" brushRef="#br0">1267 156 5253,'0'-4'2050,"0"4"-256,0 0-673,0 0 128,0 0-128,0 0-577,0 0 33,0 0-33,0 0 161,0 0-64,0 0-33,0 0-127,0 0 31,0 0 97,0 0-97,0 0 1,0 0-161,0 0-160,0 0 65,0 0-1,-4 0-32,4 0 64,-5 0-63,-1-9-65,2 9 0,-1-4-96,-9-2-32,3 3 32,-4-7-64,-5 5 64,2 5 32,-1-10 0,0 10 128,2-10-63,0 3-97,0 1 96,0-1-32,-3-4 0,-2 3-96,-5-4-32,-2 9 96,-5-7 32,4 5-64,-6 1 32,2 0 33,1-1-65,0 5-32,0-6 96,-3 6 96,3 0-128,-3 0-64,3 0-32,-1 0 160,4 0-32,1 0-32,0 0-31,2 0-33,0 6 32,5 3-32,-2 0 32,0 4 32,-4 7 0,0-2 32,-3 1-96,0 0 32,0 4-64,4-4 0,2-1 32,6 2-32,0-2 64,4 9-32,-1-2 0,4-7-32,-2 6 0,5-2 32,3 2 0,-1 6 0,1-4-32,1 6 0,1-2 0,1-3 0,3 2 0,0-2-32,0-4 0,0 5 0,0 6 32,7-1 0,4-7-32,0-2 32,2 1 0,-5-1-64,7-3 32,-2 4 0,2-1 0,1-7-32,6 11 0,-4 1 32,4-7 0,2 1 0,-3 1-32,0-4-32,2-2 0,-5-4 32,2 4 32,-2-4 32,-1-3 0,1 2-33,-2-2-31,1-3 0,3 5 0,0-8 64,2 15-64,1-13 64,1 4 0,5 2-32,-9-2 0,5-9 32,-3 4-64,-1-6 0,5 0-32,-2 0-64,0 0 0,2 0 96,-3 0 0,-1 0 64,3 0-129,-4 0 33,7 0 0,-2 0 64,8-8 0,-6-3 0,2-2 32,-7 8-32,-4-3 64,-2-3-32,-4 9 32,1-3-32,-3-7 32,2 12-32,-7-8 96,2 3-64,-1 5 96,-5-6 33,3 6-33,-2 0 0,4-2 0,0-3-64,0 5 0,3 0-32,0 0-32,-4 0 0,3 0 0,-9 0 0,3 0-32,-3-6-32,0 6-256,0-5-321,0-8-256,0-1-1057,0-10-1409,0 18-2594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41.579"/>
    </inkml:context>
    <inkml:brush xml:id="br0">
      <inkml:brushProperty name="width" value="0.15875" units="cm"/>
      <inkml:brushProperty name="height" value="0.15875" units="cm"/>
    </inkml:brush>
  </inkml:definitions>
  <inkml:trace contextRef="#ctx0" brushRef="#br0">209 1 4580,'-5'0'1089,"2"0"-864,3 0 639,0 4 97,0-4 609,0 0-225,0 4-384,0-4 192,0 0 288,0 0-159,0 0-353,0 0-257,0 5 65,0-5-129,0 0-159,0 2-257,0-2-32,0 0 128,0 0-95,0 11 95,0 6-96,0 14 128,-8 13 225,-4 4 160,3 2-321,1-7-256,-4 2 0,2-4 0,2 1 0,0 1 97,6 4-1,-3 1-96,0-2-64,-2 2 0,0-8 32,2 2-32,-2-3 96,-1 4-64,-5 8 97,1-4 95,0 0-160,2 1-32,6-6 0,-2-2 0,3-6-32,1-10 0,-1 0-64,1-10 65,-5 2-33,4 5 64,-2-10 0,5-2-64,0-3-32,0-6 0,0 0 0,0 0-64,0 0-161,0 0-159,0 0-321,0 0-287,0 0-33,0 0-481,0 0-544,0-15-640,0-1-1602,0 0-1570</inkml:trace>
  <inkml:trace contextRef="#ctx0" brushRef="#br0" timeOffset="1905">313 94 4580,'-2'0'673,"2"4"-673,0 1-160,-3-5 160,0 0 480,0 5 257,1-3 320,-6-2-545,6 5-512,-3-5-256,-3 4-192,3 3 95,-2 2 289,1-2 64,4-2 161,-3-1-1,-3 1-64,1-3 608,0-2 161,2 0-32,2 0-256,1 0-385,2 4 0,0-4 224,0 0 481,0 0 128,0 0 128,0 0-128,0 0-96,0 0-224,0 0-97,0 0-31,0 0-161,0 0-320,2 0-64,3 0 0,2 0 193,-2-4-65,3-7-96,-3 6 256,-3 5 97,7-3 31,-2-1-160,8-1-64,2-1-31,10-3-65,3 2 64,10-3-192,-3 4-64,-5-3 32,-4 1-64,-5-1 0,-7 5-32,2 4 31,-1-2 1,1-3 0,-4 5 32,0 0 32,0 0-32,4 0 32,4 0 32,5 0-32,-1 0 0,-2 0 32,-5 0-64,-1 0 64,0 0 32,-9 0-32,4 0 0,0 0 0,-3 0 64,-3 7 64,6-3-64,-3 5 0,1-1-32,5 1 0,-4 2 32,0 1 65,1-1 31,0 5-32,-3 0 0,2 0-96,-2-1-32,-1 7 64,2-6 0,1 8-64,-2-5 0,0 7 32,-3-4 0,-4-2-32,-1 0 64,-2-1-64,0 1 32,0 1 96,0 7-64,0-2 1,0 0-65,0 6 64,0-5-64,0 0 0,0 1 0,0-3 32,-2-3-32,-3 3 0,-3-1 0,1 1 32,-1-3 0,1 6-32,2-3 32,-3-3-32,1 4 0,0-4 0,0 4 0,-1-3 0,-2-3 0,0 1 0,0 1 0,-5-1 0,5-5 32,0 0-32,0-10 0,2 10 0,-3-6 64,-2 1-32,-4 1 0,-1 4-32,0-8 32,-4 5-32,1-2 32,3-7 0,-2 7 32,2-6-64,-4 3 64,-1-5-32,4 1 0,-6 1-32,2 2-32,1-1 0,2-2 0,2-4 32,-1 2 0,-1 3 32,0-5-32,2 9 0,1-3 0,-4-1 0,3-1 0,-2-4 0,-1 0 32,4 0-32,0 0 0,1 2 32,5 3-32,1-5-32,0 0 32,2 4-32,1-4 0,-6 0 32,3 0 0,2 0-32,-1 0 32,-1 0-96,-3 0 64,-4 0 0,0 0 64,2-4 0,2 4-32,0 0 96,-1 0-96,6 0 0,-2 0 0,5 0 0,5 0 0,-4 0 0,4 0-96,-4 0 32,-1 0-96,3 0 32,-7 0-1,4 0 129,-3 0-32,6 0 0,2 0-160,-2 0-32,-1 0-160,-4 0-65,-7-7-448,12-2-192,-6-2-865,6 0-2306,2 1-4964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4:02:47.191"/>
    </inkml:context>
    <inkml:brush xml:id="br0">
      <inkml:brushProperty name="width" value="0.06667" units="cm"/>
      <inkml:brushProperty name="height" value="0.06667" units="cm"/>
      <inkml:brushProperty name="color" value="#808080"/>
    </inkml:brush>
  </inkml:definitions>
  <inkml:trace contextRef="#ctx0" brushRef="#br0">1-3 737,'1'-1'0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1.692"/>
    </inkml:context>
    <inkml:brush xml:id="br0">
      <inkml:brushProperty name="width" value="0.15875" units="cm"/>
      <inkml:brushProperty name="height" value="0.15875" units="cm"/>
    </inkml:brush>
  </inkml:definitions>
  <inkml:trace contextRef="#ctx0" brushRef="#br0">62 1290 10025,'-5'0'193,"-11"0"-193,7 0-993,-5 0-929,8 0 1922,0 0 128,6 0 673,0 0-609,0 0-192,0 0-705,0 0-480,0 0-448,0 0 544,0 0 1089,0 0 672,0 0 513,0 0 321,0 0 63,0 0-95,0 0-321,0 0 64,0 0 192,0 0-63,0 0-161,0 0-513,0 0 193,0 0-96,0 0-129,0 0 1,0 0-64,0 0-1,0 0-63,0 0-33,0 0-160,0 0 65,0 0-33,0 0-32,0 0-127,0 0-97,0 0 32,8-4-32,4-8-32,12 1-32,6-10 64,-4 6 128,3-5-224,1 0 64,-13-3-32,11 7-32,-5-4 64,-5-2-64,5-2 64,-5-4-64,8-3 32,-2-1-32,-4 5 0,4-8 33,7 3-33,-3-2 0,0 2 0,0-3 0,-4 4 0,3 4 0,-4-3 32,2 8 0,-8-5-32,0 7 32,9-12 0,-7 10-32,4-2 0,-5-4 32,0 8 0,9-7-32,-11 0 0,2-1-32,9 1 32,-4-1 0,-5 12 32,1-4-64,-8 2 64,10 4-32,-10-3 0,1 3-32,0-2 32,0 1 32,0-7-32,5-1 0,4-8 0,3-6 0,-1 6 0,1 0 0,-3 11 32,-4-1-32,-2 6 32,0 4-64,-7 0 32,-4 11 0,-4 0 0,2 0 0,-2 0 32,0 0-32,0 0 32,0 0-32,0 0 0,0 0 0,0 0 32,0 0 0,0 0 32,0 0 128,0 11-128,0 9 64,4 12-32,4 4 0,4 10 1,7 1-1,-8 3-96,6-8 0,10 5 0,-4-2 0,7-2-32,9 6 0,-4-3 32,4 0 0,-5 2 0,-1 1-32,2 3 32,-4 0 0,-3-4 0,5 5 32,-4-6-32,4-5 0,-3 0 0,-4-1 0,4-3 0,-2 3-32,3-3 32,1 5 0,-2 3 0,-1-5 0,-6-3 32,-2-7-32,-9-5 0,0-9 0,0-8-32,-10-9-33,1 0-31,-3 0-160,0 0-160,0 0-161,0 0-192,3 0-255,3 0-33,7 0-33,4-4 194,1-7-225,-6-5-961,-12 9-2403,0-2-3714</inkml:trace>
  <inkml:trace contextRef="#ctx0" brushRef="#br0" timeOffset="924">556 612 1730,'-2'0'2018,"2"0"-1282,0 0-512,0 0-31,0 0 864,0 0 480,0 0-64,0 0 1,0 0-225,0 0-576,0 0-161,0 0 1,0 0-65,0 0 33,2 0 159,4 0-95,-6 0-65,0 0-96,0 0-63,0 0-1,0 0-32,0 0 129,3 0-65,12 0-32,-4 0 65,13 0 159,7 0-31,6 0-225,12 0-32,3 0-64,10 0 97,2 0-97,8 0-64,-2 0-96,8-11 32,3-1 96,3 4 193,-5 0 63,-11-1-32,-13 1-127,-14 4-1,-11-1 0,-19 5-32,-5 0-64,-3 0-95,3 0 63,-6 0 32,2 0 64,-2-4-192,4 4 32,-2 0 0,2 0-64,-4 0 0,0 0-32,0-4 0,0 4-32,0 0-192,0-5-225,0 1-448,0-4-992,0-2-1795,0 4-2978</inkml:trace>
  <inkml:trace contextRef="#ctx0" brushRef="#br0" timeOffset="3113">7807 1174 0,'0'0'1249,"0"0"385,0 0 63,0 0-287,0-5-481,0 5-353,0 0-31,0-4-1,0 4 161,0-2 160,0 2-65,0 0-63,0 0-64,0 0 95,0 0 1,0 0-192,0 0-65,0 0-127,0 0 63,0 0 64,0 0-127,0 0 63,0 0 129,0 0-65,0 0-159,0 0 31,0 0-64,0 0 65,0 0 31,0 0-128,0 0-31,0 0 31,0 0-64,0 0-32,0 0-32,0 0-32,0 0-31,0 0 63,0 0 0,0 0 0,0 0-32,0 0-32,0 0 32,0 15 0,0 4 1,0 11 63,0 11 64,0-3 96,14 2-256,-2 3 1,-5-5 31,-1 6 0,6-1 96,5 10-64,6-1 0,-1 1 0,-3-1-31,-13-10-65,1 3 0,-5-6 32,-2-9-32,0 6-64,0-1 64,0-1-64,7 9 0,-7-2 0,0 1 0,0-4 0,0-6 0,0-8 0,0-1 0,0-10-96,0-11-96,0 3-225,0-5-95,0 0-289,0 0-160,-13-5-544,-9-22-994,7 16-3266,-2-8-2179</inkml:trace>
  <inkml:trace contextRef="#ctx0" brushRef="#br0" timeOffset="5244">7717 1275 6534,'0'0'1890,"0"0"-160,0 0-577,0 0 224,0 0 545,0 0-705,0 0-544,0 0-481,0 0 128,0 0 161,0-4-97,0 4 0,0-4-224,0 4-31,0-3-65,2-1 32,6-1 32,10-7-96,3-3-32,2-1 32,8 1 0,3-3-32,-5 3 64,-2 4-64,-3 2 0,0-2 0,-4 3 0,4-1-64,-1-2 64,-2 2-32,7-2 32,9 0-32,-3-2 0,10 0-96,-5 6-32,-4-2 31,-2 2 129,-10 3-160,1 4 128,-1 0 32,1 0 0,2-5 32,4 5 32,-4 0 0,10-2-32,-2 2-32,-1-5 0,-4 5 0,-5 0 0,-9 0 0,-3 0 0,-6 0 0,0 0 32,-1 0 129,7 0-33,-1 7 64,2 9-64,-2 0-32,7-1-64,-6 3 0,-1-3 32,5 1 0,-10-1-64,-6 6 32,0 1 64,0 0 1,0 5-33,0 3-32,0-4 0,-12 2 0,-1 0 0,5-8 64,-4-4-96,4 0 0,-7-5 32,3 0-32,-6-2 0,-3-2 0,1 3 0,-1 1-32,3-2-64,-5 2 32,0-4 0,-4 3 32,-2 1 0,-9-7-129,3 3-31,-7 2-32,8-2 128,6-3 96,5 0 0,4-4 0,11 5 32,-4-3 32,12 4-64,0-6 0,0 0 0,0 4-96,0-4 64,0 0 0,0 0-32,0 0 32,0 0-128,6 0-193,6 0 1,6 0 32,5-4 191,4-9 129,-4 9 33,3 0-33,5 1 0,-14 3 32,7 0-32,-2 0 0,0 0 64,0 0-64,-4 0 0,1 0 32,1 0-32,3 0 0,-2 0 0,-1 0 32,1 0-32,9 0 0,-9 0-32,5 0 32,1 3 0,-2 1 0,-5 0 0,3 3-96,-1-1 31,-1 5-31,6 3 64,5-7 0,1 4-96,2 3 0,0-7-64,2 4 64,-6-2-96,-2 2 63,-8-5-63,-7 9 64,-5-4 128,-3 1-160,5 3 96,-11 1 64,12 0 32,-12 4 0,6-4 32,-6 7 32,0-6-32,0-2 32,0 2 96,0-8-64,0 6 0,0 1 96,0 0-128,0 6-31,0-1-33,0-4 0,-12 3 0,0-5 64,4-3-64,-4 4 0,1-5 0,-2 1 0,2 2 64,0-2 96,-1-1 64,-3 0-128,3 0-64,-3 2 0,-3 4-32,-2-2-32,1 4-96,-9-6 32,2 6-96,-4-3 64,-5-1 128,8-2 96,-2-5 32,5 1-32,0-2 0,-1-3-64,3 3-32,5 3 0,-3-4 0,5-1 0,-15 0 0,3 2 0,4-3 96,-1 1 32,-11 1 128,2-1-191,-4-1-65,-2-4-32,8 2 32,0 3 0,11-5 0,2 0 32,1 0 32,2 0-32,1 0 0,-1 0-32,-1 0 0,-10 0-32,-3 0-289,-4-11 257,-11 6 64,10-1 128,3 1 1,5-1-1,6 1 96,5-5-64,2 4-160,-3-4 0,-2-1-224,-2 0 64,-2-2 160,2 5 0,6-3 0,-5 6-257,5 1-255,-1-3-417,4-2-865,11 9-1345,0-2-2626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9.436"/>
    </inkml:context>
    <inkml:brush xml:id="br0">
      <inkml:brushProperty name="width" value="0.15875" units="cm"/>
      <inkml:brushProperty name="height" value="0.15875" units="cm"/>
    </inkml:brush>
  </inkml:definitions>
  <inkml:trace contextRef="#ctx0" brushRef="#br0">1267 156 5253,'0'-4'2050,"0"4"-256,0 0-673,0 0 128,0 0-128,0 0-577,0 0 33,0 0-33,0 0 161,0 0-64,0 0-33,0 0-127,0 0 31,0 0 97,0 0-97,0 0 1,0 0-161,0 0-160,0 0 65,0 0-1,-4 0-32,4 0 64,-5 0-63,-1-9-65,2 9 0,-1-4-96,-9-2-32,3 3 32,-4-7-64,-5 5 64,2 5 32,-1-10 0,0 10 128,2-10-63,0 3-97,0 1 96,0-1-32,-3-4 0,-2 3-96,-5-4-32,-2 9 96,-5-7 32,4 5-64,-6 1 32,2 0 33,1-1-65,0 5-32,0-6 96,-3 6 96,3 0-128,-3 0-64,3 0-32,-1 0 160,4 0-32,1 0-32,0 0-31,2 0-33,0 6 32,5 3-32,-2 0 32,0 4 32,-4 7 0,0-2 32,-3 1-96,0 0 32,0 4-64,4-4 0,2-1 32,6 2-32,0-2 64,4 9-32,-1-2 0,4-7-32,-2 6 0,5-2 32,3 2 0,-1 6 0,1-4-32,1 6 0,1-2 0,1-3 0,3 2 0,0-2-32,0-4 0,0 5 0,0 6 32,7-1 0,4-7-32,0-2 32,2 1 0,-5-1-64,7-3 32,-2 4 0,2-1 0,1-7-32,6 11 0,-4 1 32,4-7 0,2 1 0,-3 1-32,0-4-32,2-2 0,-5-4 32,2 4 32,-2-4 32,-1-3 0,1 2-33,-2-2-31,1-3 0,3 5 0,0-8 64,2 15-64,1-13 64,1 4 0,5 2-32,-9-2 0,5-9 32,-3 4-64,-1-6 0,5 0-32,-2 0-64,0 0 0,2 0 96,-3 0 0,-1 0 64,3 0-129,-4 0 33,7 0 0,-2 0 64,8-8 0,-6-3 0,2-2 32,-7 8-32,-4-3 64,-2-3-32,-4 9 32,1-3-32,-3-7 32,2 12-32,-7-8 96,2 3-64,-1 5 96,-5-6 33,3 6-33,-2 0 0,4-2 0,0-3-64,0 5 0,3 0-32,0 0-32,-4 0 0,3 0 0,-9 0 0,3 0-32,-3-6-32,0 6-256,0-5-321,0-8-256,0-1-1057,0-10-1409,0 18-2594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9.436"/>
    </inkml:context>
    <inkml:brush xml:id="br0">
      <inkml:brushProperty name="width" value="0.10583" units="cm"/>
      <inkml:brushProperty name="height" value="0.10583" units="cm"/>
      <inkml:brushProperty name="color" value="#3165BB"/>
    </inkml:brush>
  </inkml:definitions>
  <inkml:traceGroup>
    <inkml:annotationXML>
      <emma:emma xmlns:emma="http://www.w3.org/2003/04/emma" version="1.0">
        <emma:interpretation id="{ADCA57CC-4F23-4BFF-A741-DFD0AB788F55}" emma:medium="tactile" emma:mode="ink">
          <msink:context xmlns:msink="http://schemas.microsoft.com/ink/2010/main" type="inkDrawing" rotatedBoundingBox="19652,11872 21005,12130 20805,13180 19452,12922" shapeName="Other"/>
        </emma:interpretation>
      </emma:emma>
    </inkml:annotationXML>
    <inkml:trace contextRef="#ctx0" brushRef="#br0">1438 136 5253,'0'-4'2050,"0"4"-256,0 0-673,0 0 128,0 0-128,0 0-577,0 0 33,0 0-33,0 0 161,0 0-64,0 0-33,0 0-127,0 0 31,0 0 97,0 0-97,0 0 1,0 0-161,0 0-160,0 0 65,0 0-1,-5 0-32,5 0 64,-5 0-63,-2-7-65,2 7 0,0-4-96,-11-2-32,4 4 32,-5-7-64,-7 5 64,4 4 32,-2-8 0,1 8 128,1-9-63,1 3-97,0 0 96,0 0-32,-4-3 0,-3 2-96,-4-3-32,-3 8 96,-5-8 32,4 6-64,-8 1 32,4-1 33,1 0-65,-1 4-32,1-5 96,-4 5 96,3 0-128,-3 0-64,4 0-32,-2 0 160,5 0-32,1 0-32,0 0-31,3 0-33,0 5 32,4 3-32,-1-1 32,-1 5 32,-3 5 0,-1-2 32,-3 2-96,-1-1 32,1 5-64,5-5 0,2-1 32,6 3-32,1-3 64,4 9-32,-2-3 0,5-6-32,-2 6 0,6-2 32,3 2 0,-1 4 0,1-2-32,2 4 0,0-1 0,2-2 0,3 1 0,0-2-32,0-3 0,0 4 0,0 5 32,8 0 0,4-7-32,1-1 32,1 0 0,-4 0-64,6-3 32,-1 4 0,3-2 0,0-5-32,7 9 0,-5 2 32,5-8 0,2 2 0,-3 1-32,1-4-32,1-1 0,-6-4 32,2 3 32,-1-3 32,-2-2 0,1 1-33,-2-2-31,2-2 0,3 5 0,0-8 64,2 13-64,1-11 64,1 3 0,6 3-32,-11-3 0,7-7 32,-4 3-64,-1-5 0,5 0-32,-2 0-64,1 0 0,2 0 96,-4 0 0,-1 0 64,3 0-129,-4 0 33,7 0 0,-1 0 64,9-7 0,-7-2 0,1-3 32,-6 8-32,-6-3 64,-2-2-32,-4 7 32,2-2-32,-5-6 32,3 10-32,-8-8 96,1 4-64,0 4 96,-5-5 33,2 5-33,-1 0 0,4-2 0,-1-2-64,1 4 0,4 0-32,-1 0-32,-4 0 0,3 0 0,-10 0 0,3 0-32,-3-5-32,0 5-256,0-4-321,0-7-256,0-2-1057,0-7-1409,0 15-2594</inkml:trace>
  </inkml:traceGroup>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41.579"/>
    </inkml:context>
    <inkml:brush xml:id="br0">
      <inkml:brushProperty name="width" value="0.15875" units="cm"/>
      <inkml:brushProperty name="height" value="0.15875" units="cm"/>
    </inkml:brush>
  </inkml:definitions>
  <inkml:trace contextRef="#ctx0" brushRef="#br0">209 1 4580,'-5'0'1089,"2"0"-864,3 0 639,0 4 97,0-4 609,0 0-225,0 4-384,0-4 192,0 0 288,0 0-159,0 0-353,0 0-257,0 5 65,0-5-129,0 0-159,0 2-257,0-2-32,0 0 128,0 0-95,0 11 95,0 6-96,0 14 128,-8 13 225,-4 4 160,3 2-321,1-7-256,-4 2 0,2-4 0,2 1 0,0 1 97,6 4-1,-3 1-96,0-2-64,-2 2 0,0-8 32,2 2-32,-2-3 96,-1 4-64,-5 8 97,1-4 95,0 0-160,2 1-32,6-6 0,-2-2 0,3-6-32,1-10 0,-1 0-64,1-10 65,-5 2-33,4 5 64,-2-10 0,5-2-64,0-3-32,0-6 0,0 0 0,0 0-64,0 0-161,0 0-159,0 0-321,0 0-287,0 0-33,0 0-481,0 0-544,0-15-640,0-1-1602,0 0-1570</inkml:trace>
  <inkml:trace contextRef="#ctx0" brushRef="#br0" timeOffset="1905">313 94 4580,'-2'0'673,"2"4"-673,0 1-160,-3-5 160,0 0 480,0 5 257,1-3 320,-6-2-545,6 5-512,-3-5-256,-3 4-192,3 3 95,-2 2 289,1-2 64,4-2 161,-3-1-1,-3 1-64,1-3 608,0-2 161,2 0-32,2 0-256,1 0-385,2 4 0,0-4 224,0 0 481,0 0 128,0 0 128,0 0-128,0 0-96,0 0-224,0 0-97,0 0-31,0 0-161,0 0-320,2 0-64,3 0 0,2 0 193,-2-4-65,3-7-96,-3 6 256,-3 5 97,7-3 31,-2-1-160,8-1-64,2-1-31,10-3-65,3 2 64,10-3-192,-3 4-64,-5-3 32,-4 1-64,-5-1 0,-7 5-32,2 4 31,-1-2 1,1-3 0,-4 5 32,0 0 32,0 0-32,4 0 32,4 0 32,5 0-32,-1 0 0,-2 0 32,-5 0-64,-1 0 64,0 0 32,-9 0-32,4 0 0,0 0 0,-3 0 64,-3 7 64,6-3-64,-3 5 0,1-1-32,5 1 0,-4 2 32,0 1 65,1-1 31,0 5-32,-3 0 0,2 0-96,-2-1-32,-1 7 64,2-6 0,1 8-64,-2-5 0,0 7 32,-3-4 0,-4-2-32,-1 0 64,-2-1-64,0 1 32,0 1 96,0 7-64,0-2 1,0 0-65,0 6 64,0-5-64,0 0 0,0 1 0,0-3 32,-2-3-32,-3 3 0,-3-1 0,1 1 32,-1-3 0,1 6-32,2-3 32,-3-3-32,1 4 0,0-4 0,0 4 0,-1-3 0,-2-3 0,0 1 0,0 1 0,-5-1 0,5-5 32,0 0-32,0-10 0,2 10 0,-3-6 64,-2 1-32,-4 1 0,-1 4-32,0-8 32,-4 5-32,1-2 32,3-7 0,-2 7 32,2-6-64,-4 3 64,-1-5-32,4 1 0,-6 1-32,2 2-32,1-1 0,2-2 0,2-4 32,-1 2 0,-1 3 32,0-5-32,2 9 0,1-3 0,-4-1 0,3-1 0,-2-4 0,-1 0 32,4 0-32,0 0 0,1 2 32,5 3-32,1-5-32,0 0 32,2 4-32,1-4 0,-6 0 32,3 0 0,2 0-32,-1 0 32,-1 0-96,-3 0 64,-4 0 0,0 0 64,2-4 0,2 4-32,0 0 96,-1 0-96,6 0 0,-2 0 0,5 0 0,5 0 0,-4 0 0,4 0-96,-4 0 32,-1 0-96,3 0 32,-7 0-1,4 0 129,-3 0-32,6 0 0,2 0-160,-2 0-32,-1 0-160,-4 0-65,-7-7-448,12-2-192,-6-2-865,6 0-2306,2 1-4964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4:02:47.191"/>
    </inkml:context>
    <inkml:brush xml:id="br0">
      <inkml:brushProperty name="width" value="0.06667" units="cm"/>
      <inkml:brushProperty name="height" value="0.06667" units="cm"/>
      <inkml:brushProperty name="color" value="#808080"/>
    </inkml:brush>
  </inkml:definitions>
  <inkml:trace contextRef="#ctx0" brushRef="#br0">1-3 737,'1'-1'0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1.692"/>
    </inkml:context>
    <inkml:brush xml:id="br0">
      <inkml:brushProperty name="width" value="0.15875" units="cm"/>
      <inkml:brushProperty name="height" value="0.15875" units="cm"/>
    </inkml:brush>
  </inkml:definitions>
  <inkml:trace contextRef="#ctx0" brushRef="#br0">62 1290 10025,'-5'0'193,"-11"0"-193,7 0-993,-5 0-929,8 0 1922,0 0 128,6 0 673,0 0-609,0 0-192,0 0-705,0 0-480,0 0-448,0 0 544,0 0 1089,0 0 672,0 0 513,0 0 321,0 0 63,0 0-95,0 0-321,0 0 64,0 0 192,0 0-63,0 0-161,0 0-513,0 0 193,0 0-96,0 0-129,0 0 1,0 0-64,0 0-1,0 0-63,0 0-33,0 0-160,0 0 65,0 0-33,0 0-32,0 0-127,0 0-97,0 0 32,8-4-32,4-8-32,12 1-32,6-10 64,-4 6 128,3-5-224,1 0 64,-13-3-32,11 7-32,-5-4 64,-5-2-64,5-2 64,-5-4-64,8-3 32,-2-1-32,-4 5 0,4-8 33,7 3-33,-3-2 0,0 2 0,0-3 0,-4 4 0,3 4 0,-4-3 32,2 8 0,-8-5-32,0 7 32,9-12 0,-7 10-32,4-2 0,-5-4 32,0 8 0,9-7-32,-11 0 0,2-1-32,9 1 32,-4-1 0,-5 12 32,1-4-64,-8 2 64,10 4-32,-10-3 0,1 3-32,0-2 32,0 1 32,0-7-32,5-1 0,4-8 0,3-6 0,-1 6 0,1 0 0,-3 11 32,-4-1-32,-2 6 32,0 4-64,-7 0 32,-4 11 0,-4 0 0,2 0 0,-2 0 32,0 0-32,0 0 32,0 0-32,0 0 0,0 0 0,0 0 32,0 0 0,0 0 32,0 0 128,0 11-128,0 9 64,4 12-32,4 4 0,4 10 1,7 1-1,-8 3-96,6-8 0,10 5 0,-4-2 0,7-2-32,9 6 0,-4-3 32,4 0 0,-5 2 0,-1 1-32,2 3 32,-4 0 0,-3-4 0,5 5 32,-4-6-32,4-5 0,-3 0 0,-4-1 0,4-3 0,-2 3-32,3-3 32,1 5 0,-2 3 0,-1-5 0,-6-3 32,-2-7-32,-9-5 0,0-9 0,0-8-32,-10-9-33,1 0-31,-3 0-160,0 0-160,0 0-161,0 0-192,3 0-255,3 0-33,7 0-33,4-4 194,1-7-225,-6-5-961,-12 9-2403,0-2-3714</inkml:trace>
  <inkml:trace contextRef="#ctx0" brushRef="#br0" timeOffset="924">556 612 1730,'-2'0'2018,"2"0"-1282,0 0-512,0 0-31,0 0 864,0 0 480,0 0-64,0 0 1,0 0-225,0 0-576,0 0-161,0 0 1,0 0-65,0 0 33,2 0 159,4 0-95,-6 0-65,0 0-96,0 0-63,0 0-1,0 0-32,0 0 129,3 0-65,12 0-32,-4 0 65,13 0 159,7 0-31,6 0-225,12 0-32,3 0-64,10 0 97,2 0-97,8 0-64,-2 0-96,8-11 32,3-1 96,3 4 193,-5 0 63,-11-1-32,-13 1-127,-14 4-1,-11-1 0,-19 5-32,-5 0-64,-3 0-95,3 0 63,-6 0 32,2 0 64,-2-4-192,4 4 32,-2 0 0,2 0-64,-4 0 0,0 0-32,0-4 0,0 4-32,0 0-192,0-5-225,0 1-448,0-4-992,0-2-1795,0 4-2978</inkml:trace>
  <inkml:trace contextRef="#ctx0" brushRef="#br0" timeOffset="3113">7807 1174 0,'0'0'1249,"0"0"385,0 0 63,0 0-287,0-5-481,0 5-353,0 0-31,0-4-1,0 4 161,0-2 160,0 2-65,0 0-63,0 0-64,0 0 95,0 0 1,0 0-192,0 0-65,0 0-127,0 0 63,0 0 64,0 0-127,0 0 63,0 0 129,0 0-65,0 0-159,0 0 31,0 0-64,0 0 65,0 0 31,0 0-128,0 0-31,0 0 31,0 0-64,0 0-32,0 0-32,0 0-32,0 0-31,0 0 63,0 0 0,0 0 0,0 0-32,0 0-32,0 0 32,0 15 0,0 4 1,0 11 63,0 11 64,0-3 96,14 2-256,-2 3 1,-5-5 31,-1 6 0,6-1 96,5 10-64,6-1 0,-1 1 0,-3-1-31,-13-10-65,1 3 0,-5-6 32,-2-9-32,0 6-64,0-1 64,0-1-64,7 9 0,-7-2 0,0 1 0,0-4 0,0-6 0,0-8 0,0-1 0,0-10-96,0-11-96,0 3-225,0-5-95,0 0-289,0 0-160,-13-5-544,-9-22-994,7 16-3266,-2-8-2179</inkml:trace>
  <inkml:trace contextRef="#ctx0" brushRef="#br0" timeOffset="5244">7717 1275 6534,'0'0'1890,"0"0"-160,0 0-577,0 0 224,0 0 545,0 0-705,0 0-544,0 0-481,0 0 128,0 0 161,0-4-97,0 4 0,0-4-224,0 4-31,0-3-65,2-1 32,6-1 32,10-7-96,3-3-32,2-1 32,8 1 0,3-3-32,-5 3 64,-2 4-64,-3 2 0,0-2 0,-4 3 0,4-1-64,-1-2 64,-2 2-32,7-2 32,9 0-32,-3-2 0,10 0-96,-5 6-32,-4-2 31,-2 2 129,-10 3-160,1 4 128,-1 0 32,1 0 0,2-5 32,4 5 32,-4 0 0,10-2-32,-2 2-32,-1-5 0,-4 5 0,-5 0 0,-9 0 0,-3 0 0,-6 0 0,0 0 32,-1 0 129,7 0-33,-1 7 64,2 9-64,-2 0-32,7-1-64,-6 3 0,-1-3 32,5 1 0,-10-1-64,-6 6 32,0 1 64,0 0 1,0 5-33,0 3-32,0-4 0,-12 2 0,-1 0 0,5-8 64,-4-4-96,4 0 0,-7-5 32,3 0-32,-6-2 0,-3-2 0,1 3 0,-1 1-32,3-2-64,-5 2 32,0-4 0,-4 3 32,-2 1 0,-9-7-129,3 3-31,-7 2-32,8-2 128,6-3 96,5 0 0,4-4 0,11 5 32,-4-3 32,12 4-64,0-6 0,0 0 0,0 4-96,0-4 64,0 0 0,0 0-32,0 0 32,0 0-128,6 0-193,6 0 1,6 0 32,5-4 191,4-9 129,-4 9 33,3 0-33,5 1 0,-14 3 32,7 0-32,-2 0 0,0 0 64,0 0-64,-4 0 0,1 0 32,1 0-32,3 0 0,-2 0 0,-1 0 32,1 0-32,9 0 0,-9 0-32,5 0 32,1 3 0,-2 1 0,-5 0 0,3 3-96,-1-1 31,-1 5-31,6 3 64,5-7 0,1 4-96,2 3 0,0-7-64,2 4 64,-6-2-96,-2 2 63,-8-5-63,-7 9 64,-5-4 128,-3 1-160,5 3 96,-11 1 64,12 0 32,-12 4 0,6-4 32,-6 7 32,0-6-32,0-2 32,0 2 96,0-8-64,0 6 0,0 1 96,0 0-128,0 6-31,0-1-33,0-4 0,-12 3 0,0-5 64,4-3-64,-4 4 0,1-5 0,-2 1 0,2 2 64,0-2 96,-1-1 64,-3 0-128,3 0-64,-3 2 0,-3 4-32,-2-2-32,1 4-96,-9-6 32,2 6-96,-4-3 64,-5-1 128,8-2 96,-2-5 32,5 1-32,0-2 0,-1-3-64,3 3-32,5 3 0,-3-4 0,5-1 0,-15 0 0,3 2 0,4-3 96,-1 1 32,-11 1 128,2-1-191,-4-1-65,-2-4-32,8 2 32,0 3 0,11-5 0,2 0 32,1 0 32,2 0-32,1 0 0,-1 0-32,-1 0 0,-10 0-32,-3 0-289,-4-11 257,-11 6 64,10-1 128,3 1 1,5-1-1,6 1 96,5-5-64,2 4-160,-3-4 0,-2-1-224,-2 0 64,-2-2 160,2 5 0,6-3 0,-5 6-257,5 1-255,-1-3-417,4-2-865,11 9-1345,0-2-2626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9.436"/>
    </inkml:context>
    <inkml:brush xml:id="br0">
      <inkml:brushProperty name="width" value="0.15875" units="cm"/>
      <inkml:brushProperty name="height" value="0.15875" units="cm"/>
    </inkml:brush>
  </inkml:definitions>
  <inkml:trace contextRef="#ctx0" brushRef="#br0">1267 156 5253,'0'-4'2050,"0"4"-256,0 0-673,0 0 128,0 0-128,0 0-577,0 0 33,0 0-33,0 0 161,0 0-64,0 0-33,0 0-127,0 0 31,0 0 97,0 0-97,0 0 1,0 0-161,0 0-160,0 0 65,0 0-1,-4 0-32,4 0 64,-5 0-63,-1-9-65,2 9 0,-1-4-96,-9-2-32,3 3 32,-4-7-64,-5 5 64,2 5 32,-1-10 0,0 10 128,2-10-63,0 3-97,0 1 96,0-1-32,-3-4 0,-2 3-96,-5-4-32,-2 9 96,-5-7 32,4 5-64,-6 1 32,2 0 33,1-1-65,0 5-32,0-6 96,-3 6 96,3 0-128,-3 0-64,3 0-32,-1 0 160,4 0-32,1 0-32,0 0-31,2 0-33,0 6 32,5 3-32,-2 0 32,0 4 32,-4 7 0,0-2 32,-3 1-96,0 0 32,0 4-64,4-4 0,2-1 32,6 2-32,0-2 64,4 9-32,-1-2 0,4-7-32,-2 6 0,5-2 32,3 2 0,-1 6 0,1-4-32,1 6 0,1-2 0,1-3 0,3 2 0,0-2-32,0-4 0,0 5 0,0 6 32,7-1 0,4-7-32,0-2 32,2 1 0,-5-1-64,7-3 32,-2 4 0,2-1 0,1-7-32,6 11 0,-4 1 32,4-7 0,2 1 0,-3 1-32,0-4-32,2-2 0,-5-4 32,2 4 32,-2-4 32,-1-3 0,1 2-33,-2-2-31,1-3 0,3 5 0,0-8 64,2 15-64,1-13 64,1 4 0,5 2-32,-9-2 0,5-9 32,-3 4-64,-1-6 0,5 0-32,-2 0-64,0 0 0,2 0 96,-3 0 0,-1 0 64,3 0-129,-4 0 33,7 0 0,-2 0 64,8-8 0,-6-3 0,2-2 32,-7 8-32,-4-3 64,-2-3-32,-4 9 32,1-3-32,-3-7 32,2 12-32,-7-8 96,2 3-64,-1 5 96,-5-6 33,3 6-33,-2 0 0,4-2 0,0-3-64,0 5 0,3 0-32,0 0-32,-4 0 0,3 0 0,-9 0 0,3 0-32,-3-6-32,0 6-256,0-5-321,0-8-256,0-1-1057,0-10-1409,0 18-2594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41.579"/>
    </inkml:context>
    <inkml:brush xml:id="br0">
      <inkml:brushProperty name="width" value="0.10583" units="cm"/>
      <inkml:brushProperty name="height" value="0.10583" units="cm"/>
      <inkml:brushProperty name="color" value="#3165BB"/>
    </inkml:brush>
  </inkml:definitions>
  <inkml:traceGroup>
    <inkml:annotationXML>
      <emma:emma xmlns:emma="http://www.w3.org/2003/04/emma" version="1.0">
        <emma:interpretation id="{27013568-4E8D-4F22-A524-388C58F65B17}" emma:medium="tactile" emma:mode="ink">
          <msink:context xmlns:msink="http://schemas.microsoft.com/ink/2010/main" type="writingRegion" rotatedBoundingBox="27030,11341 28082,11341 28082,12585 27030,12585"/>
        </emma:interpretation>
      </emma:emma>
    </inkml:annotationXML>
    <inkml:traceGroup>
      <inkml:annotationXML>
        <emma:emma xmlns:emma="http://www.w3.org/2003/04/emma" version="1.0">
          <emma:interpretation id="{6261299D-99B5-4EAC-BFE0-19F0373AA4AB}" emma:medium="tactile" emma:mode="ink">
            <msink:context xmlns:msink="http://schemas.microsoft.com/ink/2010/main" type="paragraph" rotatedBoundingBox="27030,11341 28082,11341 28082,12585 27030,12585" alignmentLevel="1"/>
          </emma:interpretation>
        </emma:emma>
      </inkml:annotationXML>
      <inkml:traceGroup>
        <inkml:annotationXML>
          <emma:emma xmlns:emma="http://www.w3.org/2003/04/emma" version="1.0">
            <emma:interpretation id="{AFAFBE97-C23E-4A5E-90CB-2B136BE5FCEB}" emma:medium="tactile" emma:mode="ink">
              <msink:context xmlns:msink="http://schemas.microsoft.com/ink/2010/main" type="line" rotatedBoundingBox="27030,11341 28082,11341 28082,12585 27030,12585"/>
            </emma:interpretation>
          </emma:emma>
        </inkml:annotationXML>
        <inkml:traceGroup>
          <inkml:annotationXML>
            <emma:emma xmlns:emma="http://www.w3.org/2003/04/emma" version="1.0">
              <emma:interpretation id="{4F005ED6-64A3-44CA-B5EF-993374EA020C}" emma:medium="tactile" emma:mode="ink">
                <msink:context xmlns:msink="http://schemas.microsoft.com/ink/2010/main" type="inkWord" rotatedBoundingBox="27030,11341 28082,11341 28082,12585 27030,12585"/>
              </emma:interpretation>
              <emma:one-of disjunction-type="recognition" id="oneOf0">
                <emma:interpretation id="interp0" emma:lang="en-US" emma:confidence="1">
                  <emma:literal>D</emma:literal>
                </emma:interpretation>
                <emma:interpretation id="interp1" emma:lang="en-US" emma:confidence="0">
                  <emma:literal>☺</emma:literal>
                </emma:interpretation>
                <emma:interpretation id="interp2" emma:lang="en-US" emma:confidence="0">
                  <emma:literal>B</emma:literal>
                </emma:interpretation>
                <emma:interpretation id="interp3" emma:lang="en-US" emma:confidence="0">
                  <emma:literal>H</emma:literal>
                </emma:interpretation>
                <emma:interpretation id="interp4" emma:lang="en-US" emma:confidence="0">
                  <emma:literal>P</emma:literal>
                </emma:interpretation>
              </emma:one-of>
            </emma:emma>
          </inkml:annotationXML>
          <inkml:trace contextRef="#ctx0" brushRef="#br0">209 1 4580,'-5'0'1089,"2"0"-864,3 0 639,0 4 97,0-4 609,0 0-225,0 4-384,0-4 192,0 0 288,0 0-159,0 0-353,0 0-257,0 5 65,0-5-129,0 0-159,0 2-257,0-2-32,0 0 128,0 0-95,0 11 95,0 6-96,0 14 128,-8 13 225,-4 4 160,3 2-321,1-7-256,-4 2 0,2-4 0,2 1 0,0 1 97,6 4-1,-3 1-96,0-2-64,-2 2 0,0-8 32,2 2-32,-2-3 96,-1 4-64,-5 8 97,1-4 95,0 0-160,2 1-32,6-6 0,-2-2 0,3-6-32,1-10 0,-1 0-64,1-10 65,-5 2-33,4 5 64,-2-10 0,5-2-64,0-3-32,0-6 0,0 0 0,0 0-64,0 0-161,0 0-159,0 0-321,0 0-287,0 0-33,0 0-481,0 0-544,0-15-640,0-1-1602,0 0-1570</inkml:trace>
          <inkml:trace contextRef="#ctx0" brushRef="#br0" timeOffset="1905">313 94 4580,'-2'0'673,"2"4"-673,0 1-160,-3-5 160,0 0 480,0 5 257,1-3 320,-6-2-545,6 5-512,-3-5-256,-3 4-192,3 3 95,-2 2 289,1-2 64,4-2 161,-3-1-1,-3 1-64,1-3 608,0-2 161,2 0-32,2 0-256,1 0-385,2 4 0,0-4 224,0 0 481,0 0 128,0 0 128,0 0-128,0 0-96,0 0-224,0 0-97,0 0-31,0 0-161,0 0-320,2 0-64,3 0 0,2 0 193,-2-4-65,3-7-96,-3 6 256,-3 5 97,7-3 31,-2-1-160,8-1-64,2-1-31,10-3-65,3 2 64,10-3-192,-3 4-64,-5-3 32,-4 1-64,-5-1 0,-7 5-32,2 4 31,-1-2 1,1-3 0,-4 5 32,0 0 32,0 0-32,4 0 32,4 0 32,5 0-32,-1 0 0,-2 0 32,-5 0-64,-1 0 64,0 0 32,-9 0-32,4 0 0,0 0 0,-3 0 64,-3 7 64,6-3-64,-3 5 0,1-1-32,5 1 0,-4 2 32,0 1 65,1-1 31,0 5-32,-3 0 0,2 0-96,-2-1-32,-1 7 64,2-6 0,1 8-64,-2-5 0,0 7 32,-3-4 0,-4-2-32,-1 0 64,-2-1-64,0 1 32,0 1 96,0 7-64,0-2 1,0 0-65,0 6 64,0-5-64,0 0 0,0 1 0,0-3 32,-2-3-32,-3 3 0,-3-1 0,1 1 32,-1-3 0,1 6-32,2-3 32,-3-3-32,1 4 0,0-4 0,0 4 0,-1-3 0,-2-3 0,0 1 0,0 1 0,-5-1 0,5-5 32,0 0-32,0-10 0,2 10 0,-3-6 64,-2 1-32,-4 1 0,-1 4-32,0-8 32,-4 5-32,1-2 32,3-7 0,-2 7 32,2-6-64,-4 3 64,-1-5-32,4 1 0,-6 1-32,2 2-32,1-1 0,2-2 0,2-4 32,-1 2 0,-1 3 32,0-5-32,2 9 0,1-3 0,-4-1 0,3-1 0,-2-4 0,-1 0 32,4 0-32,0 0 0,1 2 32,5 3-32,1-5-32,0 0 32,2 4-32,1-4 0,-6 0 32,3 0 0,2 0-32,-1 0 32,-1 0-96,-3 0 64,-4 0 0,0 0 64,2-4 0,2 4-32,0 0 96,-1 0-96,6 0 0,-2 0 0,5 0 0,5 0 0,-4 0 0,4 0-96,-4 0 32,-1 0-96,3 0 32,-7 0-1,4 0 129,-3 0-32,6 0 0,2 0-160,-2 0-32,-1 0-160,-4 0-65,-7-7-448,12-2-192,-6-2-865,6 0-2306,2 1-4964</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9.436"/>
    </inkml:context>
    <inkml:brush xml:id="br0">
      <inkml:brushProperty name="width" value="0.10583" units="cm"/>
      <inkml:brushProperty name="height" value="0.10583" units="cm"/>
      <inkml:brushProperty name="color" value="#3165BB"/>
    </inkml:brush>
  </inkml:definitions>
  <inkml:traceGroup>
    <inkml:annotationXML>
      <emma:emma xmlns:emma="http://www.w3.org/2003/04/emma" version="1.0">
        <emma:interpretation id="{B9D639EE-92A3-4262-A987-1711E6CDA49F}" emma:medium="tactile" emma:mode="ink">
          <msink:context xmlns:msink="http://schemas.microsoft.com/ink/2010/main" type="inkDrawing"/>
        </emma:interpretation>
      </emma:emma>
    </inkml:annotationXML>
    <inkml:trace contextRef="#ctx0" brushRef="#br0">1438 136 5253,'0'-4'2050,"0"4"-256,0 0-673,0 0 128,0 0-128,0 0-577,0 0 33,0 0-33,0 0 161,0 0-64,0 0-33,0 0-127,0 0 31,0 0 97,0 0-97,0 0 1,0 0-161,0 0-160,0 0 65,0 0-1,-5 0-32,5 0 64,-5 0-63,-2-7-65,2 7 0,0-4-96,-11-2-32,4 4 32,-5-7-64,-7 5 64,4 4 32,-2-8 0,1 8 128,1-9-63,1 3-97,0 0 96,0 0-32,-4-3 0,-3 2-96,-4-3-32,-3 8 96,-5-8 32,4 6-64,-8 1 32,4-1 33,1 0-65,-1 4-32,1-5 96,-4 5 96,3 0-128,-3 0-64,4 0-32,-2 0 160,5 0-32,1 0-32,0 0-31,3 0-33,0 5 32,4 3-32,-1-1 32,-1 5 32,-3 5 0,-1-2 32,-3 2-96,-1-1 32,1 5-64,5-5 0,2-1 32,6 3-32,1-3 64,4 9-32,-2-3 0,5-6-32,-2 6 0,6-2 32,3 2 0,-1 4 0,1-2-32,2 4 0,0-1 0,2-2 0,3 1 0,0-2-32,0-3 0,0 4 0,0 5 32,8 0 0,4-7-32,1-1 32,1 0 0,-4 0-64,6-3 32,-1 4 0,3-2 0,0-5-32,7 9 0,-5 2 32,5-8 0,2 2 0,-3 1-32,1-4-32,1-1 0,-6-4 32,2 3 32,-1-3 32,-2-2 0,1 1-33,-2-2-31,2-2 0,3 5 0,0-8 64,2 13-64,1-11 64,1 3 0,6 3-32,-11-3 0,7-7 32,-4 3-64,-1-5 0,5 0-32,-2 0-64,1 0 0,2 0 96,-4 0 0,-1 0 64,3 0-129,-4 0 33,7 0 0,-1 0 64,9-7 0,-7-2 0,1-3 32,-6 8-32,-6-3 64,-2-2-32,-4 7 32,2-2-32,-5-6 32,3 10-32,-8-8 96,1 4-64,0 4 96,-5-5 33,2 5-33,-1 0 0,4-2 0,-1-2-64,1 4 0,4 0-32,-1 0-32,-4 0 0,3 0 0,-10 0 0,3 0-32,-3-5-32,0 5-256,0-4-321,0-7-256,0-2-1057,0-7-1409,0 15-2594</inkml:trace>
  </inkml:traceGroup>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41.579"/>
    </inkml:context>
    <inkml:brush xml:id="br0">
      <inkml:brushProperty name="width" value="0.10583" units="cm"/>
      <inkml:brushProperty name="height" value="0.10583" units="cm"/>
      <inkml:brushProperty name="color" value="#3165BB"/>
    </inkml:brush>
  </inkml:definitions>
  <inkml:traceGroup>
    <inkml:annotationXML>
      <emma:emma xmlns:emma="http://www.w3.org/2003/04/emma" version="1.0">
        <emma:interpretation id="{58B5A0FF-6C54-4873-AC6E-3E04229A9979}" emma:medium="tactile" emma:mode="ink">
          <msink:context xmlns:msink="http://schemas.microsoft.com/ink/2010/main" type="inkDrawing"/>
        </emma:interpretation>
      </emma:emma>
    </inkml:annotationXML>
    <inkml:trace contextRef="#ctx0" brushRef="#br0">209 1 4580,'-5'0'1089,"2"0"-864,3 0 639,0 4 97,0-4 609,0 0-225,0 4-384,0-4 192,0 0 288,0 0-159,0 0-353,0 0-257,0 5 65,0-5-129,0 0-159,0 2-257,0-2-32,0 0 128,0 0-95,0 11 95,0 6-96,0 14 128,-8 13 225,-4 4 160,3 2-321,1-7-256,-4 2 0,2-4 0,2 1 0,0 1 97,6 4-1,-3 1-96,0-2-64,-2 2 0,0-8 32,2 2-32,-2-3 96,-1 4-64,-5 8 97,1-4 95,0 0-160,2 1-32,6-6 0,-2-2 0,3-6-32,1-10 0,-1 0-64,1-10 65,-5 2-33,4 5 64,-2-10 0,5-2-64,0-3-32,0-6 0,0 0 0,0 0-64,0 0-161,0 0-159,0 0-321,0 0-287,0 0-33,0 0-481,0 0-544,0-15-640,0-1-1602,0 0-1570</inkml:trace>
    <inkml:trace contextRef="#ctx0" brushRef="#br0" timeOffset="1905">313 94 4580,'-2'0'673,"2"4"-673,0 1-160,-3-5 160,0 0 480,0 5 257,1-3 320,-6-2-545,6 5-512,-3-5-256,-3 4-192,3 3 95,-2 2 289,1-2 64,4-2 161,-3-1-1,-3 1-64,1-3 608,0-2 161,2 0-32,2 0-256,1 0-385,2 4 0,0-4 224,0 0 481,0 0 128,0 0 128,0 0-128,0 0-96,0 0-224,0 0-97,0 0-31,0 0-161,0 0-320,2 0-64,3 0 0,2 0 193,-2-4-65,3-7-96,-3 6 256,-3 5 97,7-3 31,-2-1-160,8-1-64,2-1-31,10-3-65,3 2 64,10-3-192,-3 4-64,-5-3 32,-4 1-64,-5-1 0,-7 5-32,2 4 31,-1-2 1,1-3 0,-4 5 32,0 0 32,0 0-32,4 0 32,4 0 32,5 0-32,-1 0 0,-2 0 32,-5 0-64,-1 0 64,0 0 32,-9 0-32,4 0 0,0 0 0,-3 0 64,-3 7 64,6-3-64,-3 5 0,1-1-32,5 1 0,-4 2 32,0 1 65,1-1 31,0 5-32,-3 0 0,2 0-96,-2-1-32,-1 7 64,2-6 0,1 8-64,-2-5 0,0 7 32,-3-4 0,-4-2-32,-1 0 64,-2-1-64,0 1 32,0 1 96,0 7-64,0-2 1,0 0-65,0 6 64,0-5-64,0 0 0,0 1 0,0-3 32,-2-3-32,-3 3 0,-3-1 0,1 1 32,-1-3 0,1 6-32,2-3 32,-3-3-32,1 4 0,0-4 0,0 4 0,-1-3 0,-2-3 0,0 1 0,0 1 0,-5-1 0,5-5 32,0 0-32,0-10 0,2 10 0,-3-6 64,-2 1-32,-4 1 0,-1 4-32,0-8 32,-4 5-32,1-2 32,3-7 0,-2 7 32,2-6-64,-4 3 64,-1-5-32,4 1 0,-6 1-32,2 2-32,1-1 0,2-2 0,2-4 32,-1 2 0,-1 3 32,0-5-32,2 9 0,1-3 0,-4-1 0,3-1 0,-2-4 0,-1 0 32,4 0-32,0 0 0,1 2 32,5 3-32,1-5-32,0 0 32,2 4-32,1-4 0,-6 0 32,3 0 0,2 0-32,-1 0 32,-1 0-96,-3 0 64,-4 0 0,0 0 64,2-4 0,2 4-32,0 0 96,-1 0-96,6 0 0,-2 0 0,5 0 0,5 0 0,-4 0 0,4 0-96,-4 0 32,-1 0-96,3 0 32,-7 0-1,4 0 129,-3 0-32,6 0 0,2 0-160,-2 0-32,-1 0-160,-4 0-65,-7-7-448,12-2-192,-6-2-865,6 0-2306,2 1-4964</inkml:trace>
  </inkml:traceGroup>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4:02:47.191"/>
    </inkml:context>
    <inkml:brush xml:id="br0">
      <inkml:brushProperty name="width" value="0.06667" units="cm"/>
      <inkml:brushProperty name="height" value="0.06667" units="cm"/>
      <inkml:brushProperty name="color" value="#808080"/>
    </inkml:brush>
  </inkml:definitions>
  <inkml:trace contextRef="#ctx0" brushRef="#br0">1-3 737,'1'-1'0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2T04:22:54.141"/>
    </inkml:context>
    <inkml:brush xml:id="br0">
      <inkml:brushProperty name="width" value="0.07938" units="cm"/>
      <inkml:brushProperty name="height" value="0.07938" units="cm"/>
      <inkml:brushProperty name="color" value="#3165BB"/>
    </inkml:brush>
    <inkml:brush xml:id="br1">
      <inkml:brushProperty name="width" value="0.10583" units="cm"/>
      <inkml:brushProperty name="height" value="0.10583" units="cm"/>
      <inkml:brushProperty name="color" value="#3165BB"/>
    </inkml:brush>
  </inkml:definitions>
  <inkml:trace contextRef="#ctx0" brushRef="#br0">54 1290 10025,'-5'0'193,"-8"0"-193,5 0-993,-4 0-929,7 0 1922,0 0 128,5 0 673,0 0-609,0 0-192,0 0-705,0 0-480,0 0-448,0 0 544,0 0 1089,0 0 672,0 0 513,0 0 321,0 0 63,0 0-95,0 0-321,0 0 64,0 0 192,0 0-63,0 0-161,0 0-513,0 0 193,0 0-96,0 0-129,0 0 1,0 0-64,0 0-1,0 0-63,0 0-33,0 0-160,0 0 65,0 0-33,0 0-32,0 0-127,0 0-97,0 0 32,7-4-32,3-8-32,10 1-32,6-10 64,-3 6 128,2-5-224,0 0 64,-10-3-32,8 7-32,-3-4 64,-5-2-64,6-2 64,-6-4-64,7-3 32,-1-1-32,-4 5 0,3-8 33,6 3-33,-1-2 0,-1 2 0,0-3 0,-4 4 0,3 4 0,-3-3 32,1 8 0,-6-5-32,0 7 32,7-12 0,-6 10-32,4-2 0,-5-4 32,0 8 0,8-7-32,-9 0 0,2-1-32,7 1 32,-3-1 0,-5 12 32,1-4-64,-7 2 64,9 4-32,-8-3 0,0 3-32,0-2 32,1 1 32,-1-7-32,5-1 0,3-8 0,2-6 0,0 6 0,0 0 0,-2 11 32,-4-1-32,0 6 32,-1 4-64,-6 0 32,-4 11 0,-3 0 0,2 0 0,-2 0 32,0 0-32,0 0 32,0 0-32,0 0 0,0 0 0,0 0 32,0 0 0,0 0 32,0 0 128,0 11-128,0 9 64,3 12-32,4 4 0,3 10 1,6 1-1,-6 3-96,4-8 0,9 5 0,-3-2 0,6-2-32,7 6 0,-3-3 32,3 0 0,-4 2 0,0 1-32,1 3 32,-4 0 0,-2-4 0,4 5 32,-2-6-32,2-5 0,-3 0 0,-3-1 0,4-3 0,-2 3-32,3-3 32,0 5 0,-1 3 0,-2-5 0,-4-3 32,-2-7-32,-8-5 0,0-9 0,1-8-32,-9-9-33,1 0-31,-3 0-160,0 0-160,0 0-161,0 0-192,2 0-255,3 0-33,6 0-33,4-4 194,0-7-225,-5-5-961,-10 9-2403,0-2-3714</inkml:trace>
  <inkml:trace contextRef="#ctx0" brushRef="#br0" timeOffset="1">477 612 1730,'-2'0'2018,"2"0"-1282,0 0-512,0 0-31,0 0 864,0 0 480,0 0-64,0 0 1,0 0-225,0 0-576,0 0-161,0 0 1,0 0-65,0 0 33,2 0 159,3 0-95,-5 0-65,0 0-96,0 0-63,0 0-1,0 0-32,0 0 129,2 0-65,11 0-32,-3 0 65,10 0 159,7 0-31,4 0-225,11 0-32,3 0-64,8 0 97,2 0-97,6 0-64,-1 0-96,7-11 32,2-1 96,3 4 193,-4 0 63,-10-1-32,-11 1-127,-12 4-1,-9-1 0,-17 5-32,-4 0-64,-2 0-95,2 0 63,-5 0 32,2 0 64,-2-4-192,3 4 32,-1 0 0,1 0-64,-3 0 0,0 0-32,0-4 0,0 4-32,0 0-192,0-5-225,0 1-448,0-4-992,0-2-1795,0 4-2978</inkml:trace>
  <inkml:trace contextRef="#ctx0" brushRef="#br1" timeOffset="2">6682 1174 0,'0'0'1249,"0"0"385,0 0 63,0 0-287,0-5-481,0 5-353,0 0-31,0-4-1,0 4 161,0-2 160,0 2-65,0 0-63,0 0-64,0 0 95,0 0 1,0 0-192,0 0-65,0 0-127,0 0 63,0 0 64,0 0-127,0 0 63,0 0 129,0 0-65,0 0-159,0 0 31,0 0-64,0 0 65,0 0 31,0 0-128,0 0-31,0 0 31,0 0-64,0 0-32,0 0-32,0 0-32,0 0-31,0 0 63,0 0 0,0 0 0,0 0-32,0 0-32,0 0 32,0 15 0,0 4 1,0 11 63,0 11 64,0-3 96,12 2-256,-1 3 1,-5-5 31,-1 6 0,5-1 96,4 10-64,6-1 0,-1 1 0,-3-1-31,-10-10-65,-1 3 0,-3-6 32,-2-9-32,0 6-64,0-1 64,0-1-64,6 9 0,-6-2 0,0 1 0,0-4 0,0-6 0,0-8 0,0-1 0,0-10-96,0-11-96,0 3-225,0-5-95,0 0-289,0 0-160,-11-5-544,-8-22-994,6 16-3266,-1-8-2179</inkml:trace>
  <inkml:trace contextRef="#ctx0" brushRef="#br1" timeOffset="3">6605 1275 6534,'0'0'1890,"0"0"-160,0 0-577,0 0 224,0 0 545,0 0-705,0 0-544,0 0-481,0 0 128,0 0 161,0-4-97,0 4 0,0-4-224,0 4-31,0-3-65,2-1 32,5-1 32,8-7-96,3-3-32,2-1 32,6 1 0,3-3-32,-3 3 64,-3 4-64,-3 2 0,1-2 0,-4 3 0,3-1-64,0-2 64,-2 2-32,6-2 32,7 0-32,-2-2 0,10 0-96,-6 6-32,-3-2 31,-2 2 129,-8 3-160,0 4 128,0 0 32,0 0 0,2-5 32,4 5 32,-4 0 0,10-2-32,-3 2-32,-1-5 0,-3 5 0,-5 0 0,-7 0 0,-3 0 0,-5 0 0,0 0 32,0 0 129,5 0-33,-1 7 64,2 9-64,-1 0-32,5-1-64,-5 3 0,0-3 32,3 1 0,-7-1-64,-6 6 32,0 1 64,0 0 1,0 5-33,0 3-32,0-4 0,-11 2 0,0 0 0,4-8 64,-3-4-96,3 0 0,-6-5 32,3 0-32,-5-2 0,-3-2 0,1 3 0,-1 1-32,3-2-64,-5 2 32,0-4 0,-3 3 32,-1 1 0,-10-7-129,4 3-31,-5 2-32,6-2 128,5-3 96,4 0 0,4-4 0,9 5 32,-3-3 32,10 4-64,0-6 0,0 0 0,0 4-96,0-4 64,0 0 0,0 0-32,0 0 32,0 0-128,5 0-193,5 0 1,6 0 32,3-4 191,4-9 129,-3 9 33,2 0-33,4 1 0,-11 3 32,5 0-32,0 0 0,-1 0 64,0 0-64,-4 0 0,1 0 32,1 0-32,3 0 0,-2 0 0,-1 0 32,1 0-32,7 0 0,-7 0-32,4 0 32,2 3 0,-2 1 0,-5 0 0,2 3-96,0-1 31,-1 5-31,5 3 64,4-7 0,1 4-96,2 3 0,0-7-64,3 4 64,-7-2-96,-1 2 63,-7-5-63,-6 9 64,-5-4 128,-2 1-160,5 3 96,-10 1 64,10 0 32,-10 4 0,5-4 32,-5 7 32,0-6-32,0-2 32,0 2 96,0-8-64,0 6 0,0 1 96,0 0-128,0 6-31,0-1-33,0-4 0,-10 3 0,0-5 64,3-3-64,-3 4 0,0-5 0,-1 1 0,2 2 64,-1-2 96,0-1 64,-3 0-128,3 0-64,-3 2 0,-3 4-32,-1-2-32,1 4-96,-8-6 32,2 6-96,-4-3 64,-4-1 128,7-2 96,-1-5 32,3 1-32,1-2 0,-2-3-64,3 3-32,4 3 0,-2-4 0,4-1 0,-12 0 0,2 2 0,3-3 96,0 1 32,-10 1 128,2-1-191,-4-1-65,-2-4-32,7 2 32,1 3 0,9-5 0,2 0 32,0 0 32,2 0-32,1 0 0,0 0-32,-2 0 0,-8 0-32,-3 0-289,-3-11 257,-11 6 64,10-1 128,3 1 1,4-1-1,5 1 96,4-5-64,2 4-160,-3-4 0,-1-1-224,-2 0 64,-2-2 160,2 5 0,5-3 0,-4 6-257,4 1-255,-2-3-417,5-2-865,9 9-1345,0-2-2626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39.436"/>
    </inkml:context>
    <inkml:brush xml:id="br0">
      <inkml:brushProperty name="width" value="0.10583" units="cm"/>
      <inkml:brushProperty name="height" value="0.10583" units="cm"/>
      <inkml:brushProperty name="color" value="#3165BB"/>
    </inkml:brush>
  </inkml:definitions>
  <inkml:trace contextRef="#ctx0" brushRef="#br0">1438 136 5253,'0'-4'2050,"0"4"-256,0 0-673,0 0 128,0 0-128,0 0-577,0 0 33,0 0-33,0 0 161,0 0-64,0 0-33,0 0-127,0 0 31,0 0 97,0 0-97,0 0 1,0 0-161,0 0-160,0 0 65,0 0-1,-5 0-32,5 0 64,-5 0-63,-2-7-65,2 7 0,0-4-96,-11-2-32,4 4 32,-5-7-64,-7 5 64,4 4 32,-2-8 0,1 8 128,1-9-63,1 3-97,0 0 96,0 0-32,-4-3 0,-3 2-96,-4-3-32,-3 8 96,-5-8 32,4 6-64,-8 1 32,4-1 33,1 0-65,-1 4-32,1-5 96,-4 5 96,3 0-128,-3 0-64,4 0-32,-2 0 160,5 0-32,1 0-32,0 0-31,3 0-33,0 5 32,4 3-32,-1-1 32,-1 5 32,-3 5 0,-1-2 32,-3 2-96,-1-1 32,1 5-64,5-5 0,2-1 32,6 3-32,1-3 64,4 9-32,-2-3 0,5-6-32,-2 6 0,6-2 32,3 2 0,-1 4 0,1-2-32,2 4 0,0-1 0,2-2 0,3 1 0,0-2-32,0-3 0,0 4 0,0 5 32,8 0 0,4-7-32,1-1 32,1 0 0,-4 0-64,6-3 32,-1 4 0,3-2 0,0-5-32,7 9 0,-5 2 32,5-8 0,2 2 0,-3 1-32,1-4-32,1-1 0,-6-4 32,2 3 32,-1-3 32,-2-2 0,1 1-33,-2-2-31,2-2 0,3 5 0,0-8 64,2 13-64,1-11 64,1 3 0,6 3-32,-11-3 0,7-7 32,-4 3-64,-1-5 0,5 0-32,-2 0-64,1 0 0,2 0 96,-4 0 0,-1 0 64,3 0-129,-4 0 33,7 0 0,-1 0 64,9-7 0,-7-2 0,1-3 32,-6 8-32,-6-3 64,-2-2-32,-4 7 32,2-2-32,-5-6 32,3 10-32,-8-8 96,1 4-64,0 4 96,-5-5 33,2 5-33,-1 0 0,4-2 0,-1-2-64,1 4 0,4 0-32,-1 0-32,-4 0 0,3 0 0,-10 0 0,3 0-32,-3-5-32,0 5-256,0-4-321,0-7-256,0-2-1057,0-7-1409,0 15-2594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1T13:31:41.579"/>
    </inkml:context>
    <inkml:brush xml:id="br0">
      <inkml:brushProperty name="width" value="0.10583" units="cm"/>
      <inkml:brushProperty name="height" value="0.10583" units="cm"/>
      <inkml:brushProperty name="color" value="#3165BB"/>
    </inkml:brush>
  </inkml:definitions>
  <inkml:trace contextRef="#ctx0" brushRef="#br0">209 1 4580,'-5'0'1089,"2"0"-864,3 0 639,0 4 97,0-4 609,0 0-225,0 4-384,0-4 192,0 0 288,0 0-159,0 0-353,0 0-257,0 5 65,0-5-129,0 0-159,0 2-257,0-2-32,0 0 128,0 0-95,0 11 95,0 6-96,0 14 128,-8 13 225,-4 4 160,3 2-321,1-7-256,-4 2 0,2-4 0,2 1 0,0 1 97,6 4-1,-3 1-96,0-2-64,-2 2 0,0-8 32,2 2-32,-2-3 96,-1 4-64,-5 8 97,1-4 95,0 0-160,2 1-32,6-6 0,-2-2 0,3-6-32,1-10 0,-1 0-64,1-10 65,-5 2-33,4 5 64,-2-10 0,5-2-64,0-3-32,0-6 0,0 0 0,0 0-64,0 0-161,0 0-159,0 0-321,0 0-287,0 0-33,0 0-481,0 0-544,0-15-640,0-1-1602,0 0-1570</inkml:trace>
  <inkml:trace contextRef="#ctx0" brushRef="#br0" timeOffset="1905">313 94 4580,'-2'0'673,"2"4"-673,0 1-160,-3-5 160,0 0 480,0 5 257,1-3 320,-6-2-545,6 5-512,-3-5-256,-3 4-192,3 3 95,-2 2 289,1-2 64,4-2 161,-3-1-1,-3 1-64,1-3 608,0-2 161,2 0-32,2 0-256,1 0-385,2 4 0,0-4 224,0 0 481,0 0 128,0 0 128,0 0-128,0 0-96,0 0-224,0 0-97,0 0-31,0 0-161,0 0-320,2 0-64,3 0 0,2 0 193,-2-4-65,3-7-96,-3 6 256,-3 5 97,7-3 31,-2-1-160,8-1-64,2-1-31,10-3-65,3 2 64,10-3-192,-3 4-64,-5-3 32,-4 1-64,-5-1 0,-7 5-32,2 4 31,-1-2 1,1-3 0,-4 5 32,0 0 32,0 0-32,4 0 32,4 0 32,5 0-32,-1 0 0,-2 0 32,-5 0-64,-1 0 64,0 0 32,-9 0-32,4 0 0,0 0 0,-3 0 64,-3 7 64,6-3-64,-3 5 0,1-1-32,5 1 0,-4 2 32,0 1 65,1-1 31,0 5-32,-3 0 0,2 0-96,-2-1-32,-1 7 64,2-6 0,1 8-64,-2-5 0,0 7 32,-3-4 0,-4-2-32,-1 0 64,-2-1-64,0 1 32,0 1 96,0 7-64,0-2 1,0 0-65,0 6 64,0-5-64,0 0 0,0 1 0,0-3 32,-2-3-32,-3 3 0,-3-1 0,1 1 32,-1-3 0,1 6-32,2-3 32,-3-3-32,1 4 0,0-4 0,0 4 0,-1-3 0,-2-3 0,0 1 0,0 1 0,-5-1 0,5-5 32,0 0-32,0-10 0,2 10 0,-3-6 64,-2 1-32,-4 1 0,-1 4-32,0-8 32,-4 5-32,1-2 32,3-7 0,-2 7 32,2-6-64,-4 3 64,-1-5-32,4 1 0,-6 1-32,2 2-32,1-1 0,2-2 0,2-4 32,-1 2 0,-1 3 32,0-5-32,2 9 0,1-3 0,-4-1 0,3-1 0,-2-4 0,-1 0 32,4 0-32,0 0 0,1 2 32,5 3-32,1-5-32,0 0 32,2 4-32,1-4 0,-6 0 32,3 0 0,2 0-32,-1 0 32,-1 0-96,-3 0 64,-4 0 0,0 0 64,2-4 0,2 4-32,0 0 96,-1 0-96,6 0 0,-2 0 0,5 0 0,5 0 0,-4 0 0,4 0-96,-4 0 32,-1 0-96,3 0 32,-7 0-1,4 0 129,-3 0-32,6 0 0,2 0-160,-2 0-32,-1 0-160,-4 0-65,-7-7-448,12-2-192,-6-2-865,6 0-2306,2 1-4964</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29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71580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10335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13755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828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30089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72473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135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634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6247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694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8394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31990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2991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84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29827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650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84000"/>
                <a:shade val="100000"/>
                <a:hueMod val="92000"/>
                <a:satMod val="180000"/>
                <a:lumMod val="114000"/>
              </a:schemeClr>
            </a:gs>
            <a:gs pos="35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10/11/2016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3439297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jp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50.png"/><Relationship Id="rId3" Type="http://schemas.openxmlformats.org/officeDocument/2006/relationships/image" Target="../media/image9.png"/><Relationship Id="rId7" Type="http://schemas.openxmlformats.org/officeDocument/2006/relationships/image" Target="../media/image70.png"/><Relationship Id="rId2" Type="http://schemas.openxmlformats.org/officeDocument/2006/relationships/image" Target="../media/image4.jpeg"/><Relationship Id="rId16" Type="http://schemas.openxmlformats.org/officeDocument/2006/relationships/image" Target="../media/image17.jpg"/><Relationship Id="rId1" Type="http://schemas.openxmlformats.org/officeDocument/2006/relationships/slideLayout" Target="../slideLayouts/slideLayout2.xml"/><Relationship Id="rId11" Type="http://schemas.openxmlformats.org/officeDocument/2006/relationships/customXml" Target="../ink/ink22.xml"/><Relationship Id="rId5" Type="http://schemas.openxmlformats.org/officeDocument/2006/relationships/customXml" Target="../ink/ink20.xml"/><Relationship Id="rId15" Type="http://schemas.openxmlformats.org/officeDocument/2006/relationships/image" Target="../media/image60.png"/><Relationship Id="rId10" Type="http://schemas.openxmlformats.org/officeDocument/2006/relationships/image" Target="../media/image120.png"/><Relationship Id="rId4" Type="http://schemas.openxmlformats.org/officeDocument/2006/relationships/image" Target="../media/image5.png"/><Relationship Id="rId14" Type="http://schemas.openxmlformats.org/officeDocument/2006/relationships/customXml" Target="../ink/ink2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jp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jp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customXml" Target="../ink/ink2.xml"/><Relationship Id="rId11" Type="http://schemas.microsoft.com/office/2007/relationships/hdphoto" Target="../media/hdphoto1.wdp"/><Relationship Id="rId5" Type="http://schemas.openxmlformats.org/officeDocument/2006/relationships/image" Target="../media/image51.png"/><Relationship Id="rId10" Type="http://schemas.openxmlformats.org/officeDocument/2006/relationships/image" Target="../media/image8.png"/><Relationship Id="rId4" Type="http://schemas.openxmlformats.org/officeDocument/2006/relationships/customXml" Target="../ink/ink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customXml" Target="../ink/ink5.xml"/><Relationship Id="rId12" Type="http://schemas.openxmlformats.org/officeDocument/2006/relationships/customXml" Target="../ink/ink6.xml"/><Relationship Id="rId2" Type="http://schemas.openxmlformats.org/officeDocument/2006/relationships/image" Target="../media/image4.jpeg"/><Relationship Id="rId16"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customXml" Target="../ink/ink4.xml"/><Relationship Id="rId15" Type="http://schemas.openxmlformats.org/officeDocument/2006/relationships/customXml" Target="../ink/ink7.xml"/><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customXml" Target="../ink/ink8.xml"/><Relationship Id="rId12" Type="http://schemas.openxmlformats.org/officeDocument/2006/relationships/customXml" Target="../ink/ink10.xml"/><Relationship Id="rId2" Type="http://schemas.openxmlformats.org/officeDocument/2006/relationships/image" Target="../media/image4.jpeg"/><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5.png"/><Relationship Id="rId5" Type="http://schemas.microsoft.com/office/2007/relationships/hdphoto" Target="../media/hdphoto2.wdp"/><Relationship Id="rId15" Type="http://schemas.openxmlformats.org/officeDocument/2006/relationships/image" Target="../media/image5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customXml" Target="../ink/ink9.xml"/><Relationship Id="rId14" Type="http://schemas.openxmlformats.org/officeDocument/2006/relationships/customXml" Target="../ink/ink1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14.xml"/><Relationship Id="rId3" Type="http://schemas.openxmlformats.org/officeDocument/2006/relationships/image" Target="../media/image9.png"/><Relationship Id="rId7" Type="http://schemas.openxmlformats.org/officeDocument/2006/relationships/customXml" Target="../ink/ink12.xml"/><Relationship Id="rId12" Type="http://schemas.openxmlformats.org/officeDocument/2006/relationships/image" Target="../media/image13.png"/><Relationship Id="rId2" Type="http://schemas.openxmlformats.org/officeDocument/2006/relationships/image" Target="../media/image4.jpeg"/><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microsoft.com/office/2007/relationships/hdphoto" Target="../media/hdphoto2.wdp"/><Relationship Id="rId15" Type="http://schemas.openxmlformats.org/officeDocument/2006/relationships/customXml" Target="../ink/ink15.xml"/><Relationship Id="rId10" Type="http://schemas.openxmlformats.org/officeDocument/2006/relationships/customXml" Target="../ink/ink13.xm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18.xml"/><Relationship Id="rId3" Type="http://schemas.openxmlformats.org/officeDocument/2006/relationships/image" Target="../media/image9.png"/><Relationship Id="rId7" Type="http://schemas.openxmlformats.org/officeDocument/2006/relationships/customXml" Target="../ink/ink16.xml"/><Relationship Id="rId12" Type="http://schemas.openxmlformats.org/officeDocument/2006/relationships/image" Target="../media/image13.png"/><Relationship Id="rId2" Type="http://schemas.openxmlformats.org/officeDocument/2006/relationships/image" Target="../media/image4.jpeg"/><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microsoft.com/office/2007/relationships/hdphoto" Target="../media/hdphoto2.wdp"/><Relationship Id="rId15" Type="http://schemas.openxmlformats.org/officeDocument/2006/relationships/customXml" Target="../ink/ink19.xml"/><Relationship Id="rId10" Type="http://schemas.openxmlformats.org/officeDocument/2006/relationships/customXml" Target="../ink/ink17.xm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jp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OSMOTIC RESPONSE of cells</a:t>
            </a:r>
          </a:p>
        </p:txBody>
      </p:sp>
      <p:sp>
        <p:nvSpPr>
          <p:cNvPr id="3" name="Subtitle 2"/>
          <p:cNvSpPr>
            <a:spLocks noGrp="1"/>
          </p:cNvSpPr>
          <p:nvPr>
            <p:ph type="subTitle" idx="1"/>
          </p:nvPr>
        </p:nvSpPr>
        <p:spPr/>
        <p:txBody>
          <a:bodyPr/>
          <a:lstStyle/>
          <a:p>
            <a:r>
              <a:rPr lang="en-US" dirty="0"/>
              <a:t>laboratory</a:t>
            </a:r>
          </a:p>
        </p:txBody>
      </p:sp>
    </p:spTree>
    <p:extLst>
      <p:ext uri="{BB962C8B-B14F-4D97-AF65-F5344CB8AC3E}">
        <p14:creationId xmlns:p14="http://schemas.microsoft.com/office/powerpoint/2010/main" val="3513419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descr="File:Balance Kern.jpg - Wikipedia, the free encyclopedia"/>
          <p:cNvPicPr>
            <a:picLocks noChangeAspect="1"/>
          </p:cNvPicPr>
          <p:nvPr/>
        </p:nvPicPr>
        <p:blipFill>
          <a:blip r:embed="rId3">
            <a:extLst>
              <a:ext uri="{BEBA8EAE-BF5A-486C-A8C5-ECC9F3942E4B}">
                <a14:imgProps xmlns:a14="http://schemas.microsoft.com/office/drawing/2010/main">
                  <a14:imgLayer r:embed="rId4">
                    <a14:imgEffect>
                      <a14:backgroundRemoval t="2908" b="94540" l="5864" r="94682"/>
                    </a14:imgEffect>
                  </a14:imgLayer>
                </a14:imgProps>
              </a:ext>
            </a:extLst>
          </a:blip>
          <a:stretch>
            <a:fillRect/>
          </a:stretch>
        </p:blipFill>
        <p:spPr>
          <a:xfrm>
            <a:off x="-780875" y="233680"/>
            <a:ext cx="9196435" cy="7043634"/>
          </a:xfrm>
          <a:prstGeom prst="rect">
            <a:avLst/>
          </a:prstGeom>
        </p:spPr>
      </p:pic>
      <p:sp>
        <p:nvSpPr>
          <p:cNvPr id="2" name="Title 1"/>
          <p:cNvSpPr>
            <a:spLocks noGrp="1"/>
          </p:cNvSpPr>
          <p:nvPr>
            <p:ph type="title"/>
          </p:nvPr>
        </p:nvSpPr>
        <p:spPr>
          <a:xfrm>
            <a:off x="6015448" y="541190"/>
            <a:ext cx="5182225" cy="1596177"/>
          </a:xfrm>
        </p:spPr>
        <p:txBody>
          <a:bodyPr>
            <a:normAutofit/>
          </a:bodyPr>
          <a:lstStyle/>
          <a:p>
            <a:r>
              <a:rPr lang="en-US" dirty="0"/>
              <a:t>Weigh each potato core separately and record the weight.</a:t>
            </a:r>
          </a:p>
        </p:txBody>
      </p:sp>
      <p:pic>
        <p:nvPicPr>
          <p:cNvPr id="4" name="Content Placeholder 3" descr="File:Disposable weighing boat-02.jpg - Wikimedia Commons"/>
          <p:cNvPicPr>
            <a:picLocks noGrp="1" noChangeAspect="1"/>
          </p:cNvPicPr>
          <p:nvPr>
            <p:ph sz="quarter" idx="13"/>
          </p:nvPr>
        </p:nvPicPr>
        <p:blipFill>
          <a:blip r:embed="rId5">
            <a:extLst>
              <a:ext uri="{BEBA8EAE-BF5A-486C-A8C5-ECC9F3942E4B}">
                <a14:imgProps xmlns:a14="http://schemas.microsoft.com/office/drawing/2010/main">
                  <a14:imgLayer r:embed="rId6">
                    <a14:imgEffect>
                      <a14:backgroundRemoval t="9692" b="97357" l="10000" r="90000"/>
                    </a14:imgEffect>
                  </a14:imgLayer>
                </a14:imgProps>
              </a:ext>
            </a:extLst>
          </a:blip>
          <a:stretch>
            <a:fillRect/>
          </a:stretch>
        </p:blipFill>
        <p:spPr>
          <a:xfrm>
            <a:off x="914399" y="0"/>
            <a:ext cx="4123975" cy="2925445"/>
          </a:xfrm>
        </p:spPr>
      </p:pic>
      <p:pic>
        <p:nvPicPr>
          <p:cNvPr id="5" name="Picture 4" descr="submerge peeled potato in water to avoid discoloration"/>
          <p:cNvPicPr>
            <a:picLocks noChangeAspect="1"/>
          </p:cNvPicPr>
          <p:nvPr/>
        </p:nvPicPr>
        <p:blipFill rotWithShape="1">
          <a:blip r:embed="rId7"/>
          <a:srcRect l="19290" t="38043" r="62129" b="32022"/>
          <a:stretch/>
        </p:blipFill>
        <p:spPr>
          <a:xfrm rot="15709376">
            <a:off x="2989340" y="970401"/>
            <a:ext cx="227522" cy="1410462"/>
          </a:xfrm>
          <a:prstGeom prst="rect">
            <a:avLst/>
          </a:prstGeom>
          <a:ln>
            <a:noFill/>
          </a:ln>
          <a:effectLst>
            <a:outerShdw blurRad="292100" dist="139700" dir="2700000" algn="tl" rotWithShape="0">
              <a:srgbClr val="333333">
                <a:alpha val="65000"/>
              </a:srgbClr>
            </a:outerShdw>
          </a:effectLst>
        </p:spPr>
      </p:pic>
      <p:pic>
        <p:nvPicPr>
          <p:cNvPr id="7" name="Picture 6" descr="submerge peeled potato in water to avoid discoloration"/>
          <p:cNvPicPr>
            <a:picLocks noChangeAspect="1"/>
          </p:cNvPicPr>
          <p:nvPr/>
        </p:nvPicPr>
        <p:blipFill rotWithShape="1">
          <a:blip r:embed="rId7"/>
          <a:srcRect l="19290" t="38043" r="62129" b="32022"/>
          <a:stretch/>
        </p:blipFill>
        <p:spPr>
          <a:xfrm rot="15709376">
            <a:off x="9959880" y="2887571"/>
            <a:ext cx="227522" cy="1410462"/>
          </a:xfrm>
          <a:prstGeom prst="rect">
            <a:avLst/>
          </a:prstGeom>
          <a:ln>
            <a:noFill/>
          </a:ln>
          <a:effectLst>
            <a:outerShdw blurRad="292100" dist="139700" dir="2700000" algn="tl" rotWithShape="0">
              <a:srgbClr val="333333">
                <a:alpha val="65000"/>
              </a:srgbClr>
            </a:outerShdw>
          </a:effectLst>
        </p:spPr>
      </p:pic>
      <p:pic>
        <p:nvPicPr>
          <p:cNvPr id="8" name="Picture 7" descr="submerge peeled potato in water to avoid discoloration"/>
          <p:cNvPicPr>
            <a:picLocks noChangeAspect="1"/>
          </p:cNvPicPr>
          <p:nvPr/>
        </p:nvPicPr>
        <p:blipFill rotWithShape="1">
          <a:blip r:embed="rId7"/>
          <a:srcRect l="19290" t="38043" r="62129" b="32022"/>
          <a:stretch/>
        </p:blipFill>
        <p:spPr>
          <a:xfrm rot="15709376">
            <a:off x="9398041" y="3635442"/>
            <a:ext cx="227522" cy="1410462"/>
          </a:xfrm>
          <a:prstGeom prst="rect">
            <a:avLst/>
          </a:prstGeom>
          <a:ln>
            <a:noFill/>
          </a:ln>
          <a:effectLst>
            <a:outerShdw blurRad="292100" dist="139700" dir="2700000" algn="tl" rotWithShape="0">
              <a:srgbClr val="333333">
                <a:alpha val="65000"/>
              </a:srgbClr>
            </a:outerShdw>
          </a:effectLst>
        </p:spPr>
      </p:pic>
      <p:pic>
        <p:nvPicPr>
          <p:cNvPr id="9" name="Picture 8" descr="submerge peeled potato in water to avoid discoloration"/>
          <p:cNvPicPr>
            <a:picLocks noChangeAspect="1"/>
          </p:cNvPicPr>
          <p:nvPr/>
        </p:nvPicPr>
        <p:blipFill rotWithShape="1">
          <a:blip r:embed="rId7"/>
          <a:srcRect l="19290" t="38043" r="62129" b="32022"/>
          <a:stretch/>
        </p:blipFill>
        <p:spPr>
          <a:xfrm rot="15709376">
            <a:off x="9768183" y="4173236"/>
            <a:ext cx="227522" cy="1410462"/>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rot="20559332">
            <a:off x="5164491" y="3617112"/>
            <a:ext cx="1257075" cy="523220"/>
          </a:xfrm>
          <a:prstGeom prst="rect">
            <a:avLst/>
          </a:prstGeom>
          <a:noFill/>
        </p:spPr>
        <p:txBody>
          <a:bodyPr wrap="none" rtlCol="0">
            <a:spAutoFit/>
          </a:bodyPr>
          <a:lstStyle/>
          <a:p>
            <a:r>
              <a:rPr lang="en-US" sz="2800" dirty="0"/>
              <a:t>0.521g</a:t>
            </a:r>
          </a:p>
        </p:txBody>
      </p:sp>
    </p:spTree>
    <p:extLst>
      <p:ext uri="{BB962C8B-B14F-4D97-AF65-F5344CB8AC3E}">
        <p14:creationId xmlns:p14="http://schemas.microsoft.com/office/powerpoint/2010/main" val="2287400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68" y="4113728"/>
            <a:ext cx="12188631" cy="2745877"/>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 name="Picture 412" descr="Water droplet by mbalax - Water droplet."/>
          <p:cNvPicPr>
            <a:picLocks noChangeAspect="1"/>
          </p:cNvPicPr>
          <p:nvPr/>
        </p:nvPicPr>
        <p:blipFill>
          <a:blip r:embed="rId3"/>
          <a:stretch>
            <a:fillRect/>
          </a:stretch>
        </p:blipFill>
        <p:spPr>
          <a:xfrm rot="9459573" flipV="1">
            <a:off x="11441491" y="3415489"/>
            <a:ext cx="337790" cy="474571"/>
          </a:xfrm>
          <a:prstGeom prst="rect">
            <a:avLst/>
          </a:prstGeom>
        </p:spPr>
      </p:pic>
      <p:pic>
        <p:nvPicPr>
          <p:cNvPr id="401" name="Picture 400" descr="Water droplet by mbalax - Water droplet."/>
          <p:cNvPicPr>
            <a:picLocks noChangeAspect="1"/>
          </p:cNvPicPr>
          <p:nvPr/>
        </p:nvPicPr>
        <p:blipFill>
          <a:blip r:embed="rId3"/>
          <a:stretch>
            <a:fillRect/>
          </a:stretch>
        </p:blipFill>
        <p:spPr>
          <a:xfrm>
            <a:off x="10418052" y="3787632"/>
            <a:ext cx="280076" cy="393487"/>
          </a:xfrm>
          <a:prstGeom prst="rect">
            <a:avLst/>
          </a:prstGeom>
        </p:spPr>
      </p:pic>
      <p:pic>
        <p:nvPicPr>
          <p:cNvPr id="403" name="Picture 402" descr="Water droplet by mbalax - Water droplet."/>
          <p:cNvPicPr>
            <a:picLocks noChangeAspect="1"/>
          </p:cNvPicPr>
          <p:nvPr/>
        </p:nvPicPr>
        <p:blipFill>
          <a:blip r:embed="rId3"/>
          <a:stretch>
            <a:fillRect/>
          </a:stretch>
        </p:blipFill>
        <p:spPr>
          <a:xfrm>
            <a:off x="10309659" y="3547303"/>
            <a:ext cx="280076" cy="484820"/>
          </a:xfrm>
          <a:prstGeom prst="rect">
            <a:avLst/>
          </a:prstGeom>
        </p:spPr>
      </p:pic>
      <p:pic>
        <p:nvPicPr>
          <p:cNvPr id="394" name="Picture 393" descr="Water droplet by mbalax - Water droplet."/>
          <p:cNvPicPr>
            <a:picLocks noChangeAspect="1"/>
          </p:cNvPicPr>
          <p:nvPr/>
        </p:nvPicPr>
        <p:blipFill>
          <a:blip r:embed="rId3"/>
          <a:stretch>
            <a:fillRect/>
          </a:stretch>
        </p:blipFill>
        <p:spPr>
          <a:xfrm rot="10288538" flipV="1">
            <a:off x="10872679" y="4304491"/>
            <a:ext cx="307495" cy="432009"/>
          </a:xfrm>
          <a:prstGeom prst="rect">
            <a:avLst/>
          </a:prstGeom>
        </p:spPr>
      </p:pic>
      <p:pic>
        <p:nvPicPr>
          <p:cNvPr id="398" name="Picture 397" descr="Water droplet by mbalax - Water droplet."/>
          <p:cNvPicPr>
            <a:picLocks noChangeAspect="1"/>
          </p:cNvPicPr>
          <p:nvPr/>
        </p:nvPicPr>
        <p:blipFill>
          <a:blip r:embed="rId3"/>
          <a:stretch>
            <a:fillRect/>
          </a:stretch>
        </p:blipFill>
        <p:spPr>
          <a:xfrm rot="10288538" flipV="1">
            <a:off x="10734284" y="4545969"/>
            <a:ext cx="385857" cy="432009"/>
          </a:xfrm>
          <a:prstGeom prst="rect">
            <a:avLst/>
          </a:prstGeom>
        </p:spPr>
      </p:pic>
      <p:pic>
        <p:nvPicPr>
          <p:cNvPr id="396" name="Picture 395" descr="Water droplet by mbalax - Water droplet."/>
          <p:cNvPicPr>
            <a:picLocks noChangeAspect="1"/>
          </p:cNvPicPr>
          <p:nvPr/>
        </p:nvPicPr>
        <p:blipFill>
          <a:blip r:embed="rId3"/>
          <a:stretch>
            <a:fillRect/>
          </a:stretch>
        </p:blipFill>
        <p:spPr>
          <a:xfrm rot="10288538" flipV="1">
            <a:off x="11009934" y="3960246"/>
            <a:ext cx="307495" cy="432009"/>
          </a:xfrm>
          <a:prstGeom prst="rect">
            <a:avLst/>
          </a:prstGeom>
        </p:spPr>
      </p:pic>
      <p:pic>
        <p:nvPicPr>
          <p:cNvPr id="391" name="Picture 390" descr="Water droplet by mbalax - Water droplet."/>
          <p:cNvPicPr>
            <a:picLocks noChangeAspect="1"/>
          </p:cNvPicPr>
          <p:nvPr/>
        </p:nvPicPr>
        <p:blipFill>
          <a:blip r:embed="rId3"/>
          <a:stretch>
            <a:fillRect/>
          </a:stretch>
        </p:blipFill>
        <p:spPr>
          <a:xfrm rot="10288538" flipV="1">
            <a:off x="10355014" y="4082962"/>
            <a:ext cx="307495" cy="432009"/>
          </a:xfrm>
          <a:prstGeom prst="rect">
            <a:avLst/>
          </a:prstGeom>
        </p:spPr>
      </p:pic>
      <p:pic>
        <p:nvPicPr>
          <p:cNvPr id="393" name="Picture 392" descr="Water droplet by mbalax - Water droplet."/>
          <p:cNvPicPr>
            <a:picLocks noChangeAspect="1"/>
          </p:cNvPicPr>
          <p:nvPr/>
        </p:nvPicPr>
        <p:blipFill>
          <a:blip r:embed="rId3"/>
          <a:stretch>
            <a:fillRect/>
          </a:stretch>
        </p:blipFill>
        <p:spPr>
          <a:xfrm rot="10288538" flipV="1">
            <a:off x="10581884" y="4393569"/>
            <a:ext cx="385857" cy="432009"/>
          </a:xfrm>
          <a:prstGeom prst="rect">
            <a:avLst/>
          </a:prstGeom>
        </p:spPr>
      </p:pic>
      <p:pic>
        <p:nvPicPr>
          <p:cNvPr id="264" name="Picture 263" descr="Water droplet by mbalax - Water droplet."/>
          <p:cNvPicPr>
            <a:picLocks noChangeAspect="1"/>
          </p:cNvPicPr>
          <p:nvPr/>
        </p:nvPicPr>
        <p:blipFill>
          <a:blip r:embed="rId3"/>
          <a:stretch>
            <a:fillRect/>
          </a:stretch>
        </p:blipFill>
        <p:spPr>
          <a:xfrm>
            <a:off x="10572124" y="3497744"/>
            <a:ext cx="280076" cy="393487"/>
          </a:xfrm>
          <a:prstGeom prst="rect">
            <a:avLst/>
          </a:prstGeom>
        </p:spPr>
      </p:pic>
      <p:pic>
        <p:nvPicPr>
          <p:cNvPr id="404" name="Picture 403" descr="Water droplet by mbalax - Water droplet."/>
          <p:cNvPicPr>
            <a:picLocks noChangeAspect="1"/>
          </p:cNvPicPr>
          <p:nvPr/>
        </p:nvPicPr>
        <p:blipFill>
          <a:blip r:embed="rId3"/>
          <a:stretch>
            <a:fillRect/>
          </a:stretch>
        </p:blipFill>
        <p:spPr>
          <a:xfrm>
            <a:off x="10087489" y="3527766"/>
            <a:ext cx="280076" cy="393487"/>
          </a:xfrm>
          <a:prstGeom prst="rect">
            <a:avLst/>
          </a:prstGeom>
        </p:spPr>
      </p:pic>
      <p:pic>
        <p:nvPicPr>
          <p:cNvPr id="402" name="Picture 401" descr="Water droplet by mbalax - Water droplet."/>
          <p:cNvPicPr>
            <a:picLocks noChangeAspect="1"/>
          </p:cNvPicPr>
          <p:nvPr/>
        </p:nvPicPr>
        <p:blipFill>
          <a:blip r:embed="rId3"/>
          <a:stretch>
            <a:fillRect/>
          </a:stretch>
        </p:blipFill>
        <p:spPr>
          <a:xfrm>
            <a:off x="10639165" y="3990016"/>
            <a:ext cx="280076" cy="393487"/>
          </a:xfrm>
          <a:prstGeom prst="rect">
            <a:avLst/>
          </a:prstGeom>
        </p:spPr>
      </p:pic>
      <p:pic>
        <p:nvPicPr>
          <p:cNvPr id="407" name="Picture 406" descr="Water droplet by mbalax - Water droplet."/>
          <p:cNvPicPr>
            <a:picLocks noChangeAspect="1"/>
          </p:cNvPicPr>
          <p:nvPr/>
        </p:nvPicPr>
        <p:blipFill>
          <a:blip r:embed="rId3"/>
          <a:stretch>
            <a:fillRect/>
          </a:stretch>
        </p:blipFill>
        <p:spPr>
          <a:xfrm>
            <a:off x="11625958" y="3629529"/>
            <a:ext cx="280076" cy="393487"/>
          </a:xfrm>
          <a:prstGeom prst="rect">
            <a:avLst/>
          </a:prstGeom>
        </p:spPr>
      </p:pic>
      <p:pic>
        <p:nvPicPr>
          <p:cNvPr id="255" name="Picture 254" descr="Water droplet by mbalax - Water droplet."/>
          <p:cNvPicPr>
            <a:picLocks noChangeAspect="1"/>
          </p:cNvPicPr>
          <p:nvPr/>
        </p:nvPicPr>
        <p:blipFill>
          <a:blip r:embed="rId3"/>
          <a:stretch>
            <a:fillRect/>
          </a:stretch>
        </p:blipFill>
        <p:spPr>
          <a:xfrm>
            <a:off x="10676359" y="4382249"/>
            <a:ext cx="280076" cy="393487"/>
          </a:xfrm>
          <a:prstGeom prst="rect">
            <a:avLst/>
          </a:prstGeom>
        </p:spPr>
      </p:pic>
      <p:pic>
        <p:nvPicPr>
          <p:cNvPr id="261" name="Picture 260" descr="Water droplet by mbalax - Water droplet."/>
          <p:cNvPicPr>
            <a:picLocks noChangeAspect="1"/>
          </p:cNvPicPr>
          <p:nvPr/>
        </p:nvPicPr>
        <p:blipFill>
          <a:blip r:embed="rId3"/>
          <a:stretch>
            <a:fillRect/>
          </a:stretch>
        </p:blipFill>
        <p:spPr>
          <a:xfrm rot="10288538" flipV="1">
            <a:off x="10937484" y="4126653"/>
            <a:ext cx="307495" cy="432009"/>
          </a:xfrm>
          <a:prstGeom prst="rect">
            <a:avLst/>
          </a:prstGeom>
        </p:spPr>
      </p:pic>
      <p:pic>
        <p:nvPicPr>
          <p:cNvPr id="263" name="Picture 262" descr="Water droplet by mbalax - Water droplet."/>
          <p:cNvPicPr>
            <a:picLocks noChangeAspect="1"/>
          </p:cNvPicPr>
          <p:nvPr/>
        </p:nvPicPr>
        <p:blipFill>
          <a:blip r:embed="rId3"/>
          <a:stretch>
            <a:fillRect/>
          </a:stretch>
        </p:blipFill>
        <p:spPr>
          <a:xfrm>
            <a:off x="10736859" y="3845996"/>
            <a:ext cx="280076" cy="393487"/>
          </a:xfrm>
          <a:prstGeom prst="rect">
            <a:avLst/>
          </a:prstGeom>
        </p:spPr>
      </p:pic>
      <p:pic>
        <p:nvPicPr>
          <p:cNvPr id="210" name="Picture 209" descr="Water droplet by mbalax - Water droplet."/>
          <p:cNvPicPr>
            <a:picLocks noChangeAspect="1"/>
          </p:cNvPicPr>
          <p:nvPr/>
        </p:nvPicPr>
        <p:blipFill>
          <a:blip r:embed="rId3"/>
          <a:stretch>
            <a:fillRect/>
          </a:stretch>
        </p:blipFill>
        <p:spPr>
          <a:xfrm>
            <a:off x="11072420" y="3467299"/>
            <a:ext cx="280076" cy="393487"/>
          </a:xfrm>
          <a:prstGeom prst="rect">
            <a:avLst/>
          </a:prstGeom>
        </p:spPr>
      </p:pic>
      <p:pic>
        <p:nvPicPr>
          <p:cNvPr id="47" name="Picture 46" descr="Water droplet by mbalax - Water droplet."/>
          <p:cNvPicPr>
            <a:picLocks noChangeAspect="1"/>
          </p:cNvPicPr>
          <p:nvPr/>
        </p:nvPicPr>
        <p:blipFill>
          <a:blip r:embed="rId3"/>
          <a:stretch>
            <a:fillRect/>
          </a:stretch>
        </p:blipFill>
        <p:spPr>
          <a:xfrm>
            <a:off x="2064079" y="4396117"/>
            <a:ext cx="280076" cy="393487"/>
          </a:xfrm>
          <a:prstGeom prst="rect">
            <a:avLst/>
          </a:prstGeom>
        </p:spPr>
      </p:pic>
      <p:pic>
        <p:nvPicPr>
          <p:cNvPr id="60" name="Picture 59" descr="Water droplet by mbalax - Water droplet."/>
          <p:cNvPicPr>
            <a:picLocks noChangeAspect="1"/>
          </p:cNvPicPr>
          <p:nvPr/>
        </p:nvPicPr>
        <p:blipFill>
          <a:blip r:embed="rId3"/>
          <a:stretch>
            <a:fillRect/>
          </a:stretch>
        </p:blipFill>
        <p:spPr>
          <a:xfrm>
            <a:off x="1930991" y="4460874"/>
            <a:ext cx="280076" cy="393487"/>
          </a:xfrm>
          <a:prstGeom prst="rect">
            <a:avLst/>
          </a:prstGeom>
        </p:spPr>
      </p:pic>
      <p:pic>
        <p:nvPicPr>
          <p:cNvPr id="143" name="Picture 142" descr="Water droplet by mbalax - Water droplet."/>
          <p:cNvPicPr>
            <a:picLocks noChangeAspect="1"/>
          </p:cNvPicPr>
          <p:nvPr/>
        </p:nvPicPr>
        <p:blipFill>
          <a:blip r:embed="rId3"/>
          <a:stretch>
            <a:fillRect/>
          </a:stretch>
        </p:blipFill>
        <p:spPr>
          <a:xfrm>
            <a:off x="1880878" y="4595896"/>
            <a:ext cx="280076" cy="393487"/>
          </a:xfrm>
          <a:prstGeom prst="rect">
            <a:avLst/>
          </a:prstGeom>
        </p:spPr>
      </p:pic>
      <p:pic>
        <p:nvPicPr>
          <p:cNvPr id="158" name="Picture 157" descr="Water droplet by mbalax - Water droplet."/>
          <p:cNvPicPr>
            <a:picLocks noChangeAspect="1"/>
          </p:cNvPicPr>
          <p:nvPr/>
        </p:nvPicPr>
        <p:blipFill>
          <a:blip r:embed="rId3"/>
          <a:stretch>
            <a:fillRect/>
          </a:stretch>
        </p:blipFill>
        <p:spPr>
          <a:xfrm>
            <a:off x="1837303" y="4293205"/>
            <a:ext cx="280076" cy="393487"/>
          </a:xfrm>
          <a:prstGeom prst="rect">
            <a:avLst/>
          </a:prstGeom>
        </p:spPr>
      </p:pic>
      <p:pic>
        <p:nvPicPr>
          <p:cNvPr id="159" name="Picture 158" descr="Water droplet by mbalax - Water droplet."/>
          <p:cNvPicPr>
            <a:picLocks noChangeAspect="1"/>
          </p:cNvPicPr>
          <p:nvPr/>
        </p:nvPicPr>
        <p:blipFill>
          <a:blip r:embed="rId3"/>
          <a:stretch>
            <a:fillRect/>
          </a:stretch>
        </p:blipFill>
        <p:spPr>
          <a:xfrm rot="10288538" flipV="1">
            <a:off x="2577674" y="3377054"/>
            <a:ext cx="337790" cy="474571"/>
          </a:xfrm>
          <a:prstGeom prst="rect">
            <a:avLst/>
          </a:prstGeom>
        </p:spPr>
      </p:pic>
      <p:pic>
        <p:nvPicPr>
          <p:cNvPr id="61" name="Picture 60" descr="Water droplet by mbalax - Water droplet."/>
          <p:cNvPicPr>
            <a:picLocks noChangeAspect="1"/>
          </p:cNvPicPr>
          <p:nvPr/>
        </p:nvPicPr>
        <p:blipFill>
          <a:blip r:embed="rId3"/>
          <a:stretch>
            <a:fillRect/>
          </a:stretch>
        </p:blipFill>
        <p:spPr>
          <a:xfrm rot="10288538" flipV="1">
            <a:off x="2214770" y="3357907"/>
            <a:ext cx="307495" cy="432009"/>
          </a:xfrm>
          <a:prstGeom prst="rect">
            <a:avLst/>
          </a:prstGeom>
        </p:spPr>
      </p:pic>
      <p:pic>
        <p:nvPicPr>
          <p:cNvPr id="162" name="Picture 161" descr="Water droplet by mbalax - Water droplet."/>
          <p:cNvPicPr>
            <a:picLocks noChangeAspect="1"/>
          </p:cNvPicPr>
          <p:nvPr/>
        </p:nvPicPr>
        <p:blipFill>
          <a:blip r:embed="rId3"/>
          <a:stretch>
            <a:fillRect/>
          </a:stretch>
        </p:blipFill>
        <p:spPr>
          <a:xfrm>
            <a:off x="2403693" y="3432629"/>
            <a:ext cx="280076" cy="393487"/>
          </a:xfrm>
          <a:prstGeom prst="rect">
            <a:avLst/>
          </a:prstGeom>
        </p:spPr>
      </p:pic>
      <p:pic>
        <p:nvPicPr>
          <p:cNvPr id="168" name="Picture 167" descr="Water droplet by mbalax - Water droplet."/>
          <p:cNvPicPr>
            <a:picLocks noChangeAspect="1"/>
          </p:cNvPicPr>
          <p:nvPr/>
        </p:nvPicPr>
        <p:blipFill>
          <a:blip r:embed="rId3"/>
          <a:stretch>
            <a:fillRect/>
          </a:stretch>
        </p:blipFill>
        <p:spPr>
          <a:xfrm rot="10288538" flipV="1">
            <a:off x="1347025" y="3278374"/>
            <a:ext cx="307495" cy="432009"/>
          </a:xfrm>
          <a:prstGeom prst="rect">
            <a:avLst/>
          </a:prstGeom>
        </p:spPr>
      </p:pic>
      <p:pic>
        <p:nvPicPr>
          <p:cNvPr id="62" name="Picture 61" descr="Water droplet by mbalax - Water droplet."/>
          <p:cNvPicPr>
            <a:picLocks noChangeAspect="1"/>
          </p:cNvPicPr>
          <p:nvPr/>
        </p:nvPicPr>
        <p:blipFill>
          <a:blip r:embed="rId3"/>
          <a:stretch>
            <a:fillRect/>
          </a:stretch>
        </p:blipFill>
        <p:spPr>
          <a:xfrm rot="10288538" flipV="1">
            <a:off x="1022684" y="3339784"/>
            <a:ext cx="307495" cy="432009"/>
          </a:xfrm>
          <a:prstGeom prst="rect">
            <a:avLst/>
          </a:prstGeom>
        </p:spPr>
      </p:pic>
      <p:pic>
        <p:nvPicPr>
          <p:cNvPr id="114" name="Picture 113" descr="Water droplet by mbalax - Water droplet."/>
          <p:cNvPicPr>
            <a:picLocks noChangeAspect="1"/>
          </p:cNvPicPr>
          <p:nvPr/>
        </p:nvPicPr>
        <p:blipFill>
          <a:blip r:embed="rId3"/>
          <a:stretch>
            <a:fillRect/>
          </a:stretch>
        </p:blipFill>
        <p:spPr>
          <a:xfrm rot="10288538" flipV="1">
            <a:off x="1317017" y="3524909"/>
            <a:ext cx="307495" cy="432009"/>
          </a:xfrm>
          <a:prstGeom prst="rect">
            <a:avLst/>
          </a:prstGeom>
        </p:spPr>
      </p:pic>
      <p:pic>
        <p:nvPicPr>
          <p:cNvPr id="64" name="Picture 63" descr="Water droplet by mbalax - Water droplet."/>
          <p:cNvPicPr>
            <a:picLocks noChangeAspect="1"/>
          </p:cNvPicPr>
          <p:nvPr/>
        </p:nvPicPr>
        <p:blipFill>
          <a:blip r:embed="rId3"/>
          <a:stretch>
            <a:fillRect/>
          </a:stretch>
        </p:blipFill>
        <p:spPr>
          <a:xfrm rot="10288538" flipV="1">
            <a:off x="1912068" y="3885136"/>
            <a:ext cx="307495" cy="432009"/>
          </a:xfrm>
          <a:prstGeom prst="rect">
            <a:avLst/>
          </a:prstGeom>
        </p:spPr>
      </p:pic>
      <p:pic>
        <p:nvPicPr>
          <p:cNvPr id="93" name="Picture 92" descr="Water droplet by mbalax - Water droplet."/>
          <p:cNvPicPr>
            <a:picLocks noChangeAspect="1"/>
          </p:cNvPicPr>
          <p:nvPr/>
        </p:nvPicPr>
        <p:blipFill>
          <a:blip r:embed="rId3"/>
          <a:stretch>
            <a:fillRect/>
          </a:stretch>
        </p:blipFill>
        <p:spPr>
          <a:xfrm>
            <a:off x="1827853" y="3815843"/>
            <a:ext cx="280076" cy="393487"/>
          </a:xfrm>
          <a:prstGeom prst="rect">
            <a:avLst/>
          </a:prstGeom>
        </p:spPr>
      </p:pic>
      <p:pic>
        <p:nvPicPr>
          <p:cNvPr id="104" name="Picture 103" descr="Water droplet by mbalax - Water droplet."/>
          <p:cNvPicPr>
            <a:picLocks noChangeAspect="1"/>
          </p:cNvPicPr>
          <p:nvPr/>
        </p:nvPicPr>
        <p:blipFill>
          <a:blip r:embed="rId3"/>
          <a:stretch>
            <a:fillRect/>
          </a:stretch>
        </p:blipFill>
        <p:spPr>
          <a:xfrm rot="10288538" flipV="1">
            <a:off x="2218706" y="3756450"/>
            <a:ext cx="307495" cy="432009"/>
          </a:xfrm>
          <a:prstGeom prst="rect">
            <a:avLst/>
          </a:prstGeom>
        </p:spPr>
      </p:pic>
      <p:pic>
        <p:nvPicPr>
          <p:cNvPr id="105" name="Picture 104" descr="Water droplet by mbalax - Water droplet."/>
          <p:cNvPicPr>
            <a:picLocks noChangeAspect="1"/>
          </p:cNvPicPr>
          <p:nvPr/>
        </p:nvPicPr>
        <p:blipFill>
          <a:blip r:embed="rId3"/>
          <a:stretch>
            <a:fillRect/>
          </a:stretch>
        </p:blipFill>
        <p:spPr>
          <a:xfrm rot="10288538" flipV="1">
            <a:off x="1597073" y="3797494"/>
            <a:ext cx="307495" cy="432009"/>
          </a:xfrm>
          <a:prstGeom prst="rect">
            <a:avLst/>
          </a:prstGeom>
        </p:spPr>
      </p:pic>
      <p:pic>
        <p:nvPicPr>
          <p:cNvPr id="106" name="Picture 105" descr="Water droplet by mbalax - Water droplet."/>
          <p:cNvPicPr>
            <a:picLocks noChangeAspect="1"/>
          </p:cNvPicPr>
          <p:nvPr/>
        </p:nvPicPr>
        <p:blipFill>
          <a:blip r:embed="rId3"/>
          <a:stretch>
            <a:fillRect/>
          </a:stretch>
        </p:blipFill>
        <p:spPr>
          <a:xfrm rot="10288538" flipV="1">
            <a:off x="1232079" y="3709556"/>
            <a:ext cx="307495" cy="432009"/>
          </a:xfrm>
          <a:prstGeom prst="rect">
            <a:avLst/>
          </a:prstGeom>
        </p:spPr>
      </p:pic>
      <p:pic>
        <p:nvPicPr>
          <p:cNvPr id="108" name="Picture 107" descr="Water droplet by mbalax - Water droplet."/>
          <p:cNvPicPr>
            <a:picLocks noChangeAspect="1"/>
          </p:cNvPicPr>
          <p:nvPr/>
        </p:nvPicPr>
        <p:blipFill>
          <a:blip r:embed="rId3"/>
          <a:stretch>
            <a:fillRect/>
          </a:stretch>
        </p:blipFill>
        <p:spPr>
          <a:xfrm rot="10288538" flipV="1">
            <a:off x="1058348" y="3656807"/>
            <a:ext cx="307495" cy="432009"/>
          </a:xfrm>
          <a:prstGeom prst="rect">
            <a:avLst/>
          </a:prstGeom>
        </p:spPr>
      </p:pic>
      <p:pic>
        <p:nvPicPr>
          <p:cNvPr id="109" name="Picture 108" descr="Water droplet by mbalax - Water droplet."/>
          <p:cNvPicPr>
            <a:picLocks noChangeAspect="1"/>
          </p:cNvPicPr>
          <p:nvPr/>
        </p:nvPicPr>
        <p:blipFill>
          <a:blip r:embed="rId3"/>
          <a:stretch>
            <a:fillRect/>
          </a:stretch>
        </p:blipFill>
        <p:spPr>
          <a:xfrm rot="10288538" flipV="1">
            <a:off x="1989249" y="3771956"/>
            <a:ext cx="307495" cy="432009"/>
          </a:xfrm>
          <a:prstGeom prst="rect">
            <a:avLst/>
          </a:prstGeom>
        </p:spPr>
      </p:pic>
      <p:pic>
        <p:nvPicPr>
          <p:cNvPr id="110" name="Picture 109" descr="Water droplet by mbalax - Water droplet."/>
          <p:cNvPicPr>
            <a:picLocks noChangeAspect="1"/>
          </p:cNvPicPr>
          <p:nvPr/>
        </p:nvPicPr>
        <p:blipFill>
          <a:blip r:embed="rId3"/>
          <a:stretch>
            <a:fillRect/>
          </a:stretch>
        </p:blipFill>
        <p:spPr>
          <a:xfrm rot="10288538" flipV="1">
            <a:off x="1073643" y="3615981"/>
            <a:ext cx="307495" cy="432009"/>
          </a:xfrm>
          <a:prstGeom prst="rect">
            <a:avLst/>
          </a:prstGeom>
        </p:spPr>
      </p:pic>
      <p:pic>
        <p:nvPicPr>
          <p:cNvPr id="111" name="Picture 110" descr="Water droplet by mbalax - Water droplet."/>
          <p:cNvPicPr>
            <a:picLocks noChangeAspect="1"/>
          </p:cNvPicPr>
          <p:nvPr/>
        </p:nvPicPr>
        <p:blipFill>
          <a:blip r:embed="rId3"/>
          <a:stretch>
            <a:fillRect/>
          </a:stretch>
        </p:blipFill>
        <p:spPr>
          <a:xfrm rot="10288538" flipV="1">
            <a:off x="2428346" y="3721466"/>
            <a:ext cx="307495" cy="432009"/>
          </a:xfrm>
          <a:prstGeom prst="rect">
            <a:avLst/>
          </a:prstGeom>
        </p:spPr>
      </p:pic>
      <p:pic>
        <p:nvPicPr>
          <p:cNvPr id="125" name="Picture 124" descr="Water droplet by mbalax - Water droplet."/>
          <p:cNvPicPr>
            <a:picLocks noChangeAspect="1"/>
          </p:cNvPicPr>
          <p:nvPr/>
        </p:nvPicPr>
        <p:blipFill>
          <a:blip r:embed="rId3"/>
          <a:stretch>
            <a:fillRect/>
          </a:stretch>
        </p:blipFill>
        <p:spPr>
          <a:xfrm>
            <a:off x="1993230" y="3347196"/>
            <a:ext cx="280076" cy="393487"/>
          </a:xfrm>
          <a:prstGeom prst="rect">
            <a:avLst/>
          </a:prstGeom>
        </p:spPr>
      </p:pic>
      <p:pic>
        <p:nvPicPr>
          <p:cNvPr id="126" name="Picture 125" descr="Water droplet by mbalax - Water droplet."/>
          <p:cNvPicPr>
            <a:picLocks noChangeAspect="1"/>
          </p:cNvPicPr>
          <p:nvPr/>
        </p:nvPicPr>
        <p:blipFill>
          <a:blip r:embed="rId3"/>
          <a:stretch>
            <a:fillRect/>
          </a:stretch>
        </p:blipFill>
        <p:spPr>
          <a:xfrm>
            <a:off x="1290502" y="3380124"/>
            <a:ext cx="280076" cy="393487"/>
          </a:xfrm>
          <a:prstGeom prst="rect">
            <a:avLst/>
          </a:prstGeom>
        </p:spPr>
      </p:pic>
      <p:pic>
        <p:nvPicPr>
          <p:cNvPr id="127" name="Picture 126" descr="Water droplet by mbalax - Water droplet."/>
          <p:cNvPicPr>
            <a:picLocks noChangeAspect="1"/>
          </p:cNvPicPr>
          <p:nvPr/>
        </p:nvPicPr>
        <p:blipFill>
          <a:blip r:embed="rId3"/>
          <a:stretch>
            <a:fillRect/>
          </a:stretch>
        </p:blipFill>
        <p:spPr>
          <a:xfrm>
            <a:off x="1532822" y="3403218"/>
            <a:ext cx="280076" cy="393487"/>
          </a:xfrm>
          <a:prstGeom prst="rect">
            <a:avLst/>
          </a:prstGeom>
        </p:spPr>
      </p:pic>
      <p:pic>
        <p:nvPicPr>
          <p:cNvPr id="128" name="Picture 127" descr="Water droplet by mbalax - Water droplet."/>
          <p:cNvPicPr>
            <a:picLocks noChangeAspect="1"/>
          </p:cNvPicPr>
          <p:nvPr/>
        </p:nvPicPr>
        <p:blipFill>
          <a:blip r:embed="rId3"/>
          <a:stretch>
            <a:fillRect/>
          </a:stretch>
        </p:blipFill>
        <p:spPr>
          <a:xfrm>
            <a:off x="2294416" y="3457974"/>
            <a:ext cx="280076" cy="393487"/>
          </a:xfrm>
          <a:prstGeom prst="rect">
            <a:avLst/>
          </a:prstGeom>
        </p:spPr>
      </p:pic>
      <p:pic>
        <p:nvPicPr>
          <p:cNvPr id="129" name="Picture 128" descr="Water droplet by mbalax - Water droplet."/>
          <p:cNvPicPr>
            <a:picLocks noChangeAspect="1"/>
          </p:cNvPicPr>
          <p:nvPr/>
        </p:nvPicPr>
        <p:blipFill>
          <a:blip r:embed="rId3"/>
          <a:stretch>
            <a:fillRect/>
          </a:stretch>
        </p:blipFill>
        <p:spPr>
          <a:xfrm>
            <a:off x="2013944" y="3598558"/>
            <a:ext cx="280076" cy="393487"/>
          </a:xfrm>
          <a:prstGeom prst="rect">
            <a:avLst/>
          </a:prstGeom>
        </p:spPr>
      </p:pic>
      <p:pic>
        <p:nvPicPr>
          <p:cNvPr id="130" name="Picture 129" descr="Water droplet by mbalax - Water droplet."/>
          <p:cNvPicPr>
            <a:picLocks noChangeAspect="1"/>
          </p:cNvPicPr>
          <p:nvPr/>
        </p:nvPicPr>
        <p:blipFill>
          <a:blip r:embed="rId3"/>
          <a:stretch>
            <a:fillRect/>
          </a:stretch>
        </p:blipFill>
        <p:spPr>
          <a:xfrm rot="10288538" flipV="1">
            <a:off x="1688656" y="3377158"/>
            <a:ext cx="337790" cy="474571"/>
          </a:xfrm>
          <a:prstGeom prst="rect">
            <a:avLst/>
          </a:prstGeom>
        </p:spPr>
      </p:pic>
      <p:pic>
        <p:nvPicPr>
          <p:cNvPr id="145" name="Picture 144" descr="Water droplet by mbalax - Water droplet."/>
          <p:cNvPicPr>
            <a:picLocks noChangeAspect="1"/>
          </p:cNvPicPr>
          <p:nvPr/>
        </p:nvPicPr>
        <p:blipFill>
          <a:blip r:embed="rId3"/>
          <a:stretch>
            <a:fillRect/>
          </a:stretch>
        </p:blipFill>
        <p:spPr>
          <a:xfrm>
            <a:off x="1989616" y="3153174"/>
            <a:ext cx="280076" cy="393487"/>
          </a:xfrm>
          <a:prstGeom prst="rect">
            <a:avLst/>
          </a:prstGeom>
        </p:spPr>
      </p:pic>
      <p:pic>
        <p:nvPicPr>
          <p:cNvPr id="163" name="Picture 162" descr="Water droplet by mbalax - Water droplet."/>
          <p:cNvPicPr>
            <a:picLocks noChangeAspect="1"/>
          </p:cNvPicPr>
          <p:nvPr/>
        </p:nvPicPr>
        <p:blipFill>
          <a:blip r:embed="rId3"/>
          <a:stretch>
            <a:fillRect/>
          </a:stretch>
        </p:blipFill>
        <p:spPr>
          <a:xfrm rot="10288538" flipV="1">
            <a:off x="1300049" y="3912056"/>
            <a:ext cx="307495" cy="432009"/>
          </a:xfrm>
          <a:prstGeom prst="rect">
            <a:avLst/>
          </a:prstGeom>
        </p:spPr>
      </p:pic>
      <p:pic>
        <p:nvPicPr>
          <p:cNvPr id="164" name="Picture 163" descr="Water droplet by mbalax - Water droplet."/>
          <p:cNvPicPr>
            <a:picLocks noChangeAspect="1"/>
          </p:cNvPicPr>
          <p:nvPr/>
        </p:nvPicPr>
        <p:blipFill>
          <a:blip r:embed="rId3"/>
          <a:stretch>
            <a:fillRect/>
          </a:stretch>
        </p:blipFill>
        <p:spPr>
          <a:xfrm rot="10288538" flipV="1">
            <a:off x="1494873" y="3952882"/>
            <a:ext cx="307495" cy="432009"/>
          </a:xfrm>
          <a:prstGeom prst="rect">
            <a:avLst/>
          </a:prstGeom>
        </p:spPr>
      </p:pic>
      <p:pic>
        <p:nvPicPr>
          <p:cNvPr id="165" name="Picture 164" descr="Water droplet by mbalax - Water droplet."/>
          <p:cNvPicPr>
            <a:picLocks noChangeAspect="1"/>
          </p:cNvPicPr>
          <p:nvPr/>
        </p:nvPicPr>
        <p:blipFill>
          <a:blip r:embed="rId3"/>
          <a:stretch>
            <a:fillRect/>
          </a:stretch>
        </p:blipFill>
        <p:spPr>
          <a:xfrm rot="10288538" flipV="1">
            <a:off x="1079698" y="3923125"/>
            <a:ext cx="307495" cy="432009"/>
          </a:xfrm>
          <a:prstGeom prst="rect">
            <a:avLst/>
          </a:prstGeom>
        </p:spPr>
      </p:pic>
      <p:pic>
        <p:nvPicPr>
          <p:cNvPr id="166" name="Picture 165" descr="Water droplet by mbalax - Water droplet."/>
          <p:cNvPicPr>
            <a:picLocks noChangeAspect="1"/>
          </p:cNvPicPr>
          <p:nvPr/>
        </p:nvPicPr>
        <p:blipFill>
          <a:blip r:embed="rId3"/>
          <a:stretch>
            <a:fillRect/>
          </a:stretch>
        </p:blipFill>
        <p:spPr>
          <a:xfrm rot="10288538" flipV="1">
            <a:off x="1962444" y="3912538"/>
            <a:ext cx="307495" cy="432009"/>
          </a:xfrm>
          <a:prstGeom prst="rect">
            <a:avLst/>
          </a:prstGeom>
        </p:spPr>
      </p:pic>
      <p:pic>
        <p:nvPicPr>
          <p:cNvPr id="167" name="Picture 166" descr="Water droplet by mbalax - Water droplet."/>
          <p:cNvPicPr>
            <a:picLocks noChangeAspect="1"/>
          </p:cNvPicPr>
          <p:nvPr/>
        </p:nvPicPr>
        <p:blipFill>
          <a:blip r:embed="rId3"/>
          <a:stretch>
            <a:fillRect/>
          </a:stretch>
        </p:blipFill>
        <p:spPr>
          <a:xfrm rot="10288538" flipV="1">
            <a:off x="2174721" y="3922395"/>
            <a:ext cx="307495" cy="432009"/>
          </a:xfrm>
          <a:prstGeom prst="rect">
            <a:avLst/>
          </a:prstGeom>
        </p:spPr>
      </p:pic>
      <p:pic>
        <p:nvPicPr>
          <p:cNvPr id="171" name="Picture 170" descr="Water droplet by mbalax - Water droplet."/>
          <p:cNvPicPr>
            <a:picLocks noChangeAspect="1"/>
          </p:cNvPicPr>
          <p:nvPr/>
        </p:nvPicPr>
        <p:blipFill>
          <a:blip r:embed="rId3"/>
          <a:stretch>
            <a:fillRect/>
          </a:stretch>
        </p:blipFill>
        <p:spPr>
          <a:xfrm>
            <a:off x="1698204" y="3701062"/>
            <a:ext cx="280076" cy="393487"/>
          </a:xfrm>
          <a:prstGeom prst="rect">
            <a:avLst/>
          </a:prstGeom>
        </p:spPr>
      </p:pic>
      <p:pic>
        <p:nvPicPr>
          <p:cNvPr id="174" name="Picture 173" descr="Water droplet by mbalax - Water droplet."/>
          <p:cNvPicPr>
            <a:picLocks noChangeAspect="1"/>
          </p:cNvPicPr>
          <p:nvPr/>
        </p:nvPicPr>
        <p:blipFill>
          <a:blip r:embed="rId3"/>
          <a:stretch>
            <a:fillRect/>
          </a:stretch>
        </p:blipFill>
        <p:spPr>
          <a:xfrm>
            <a:off x="2524308" y="3658387"/>
            <a:ext cx="280076" cy="393487"/>
          </a:xfrm>
          <a:prstGeom prst="rect">
            <a:avLst/>
          </a:prstGeom>
        </p:spPr>
      </p:pic>
      <p:pic>
        <p:nvPicPr>
          <p:cNvPr id="175" name="Picture 174" descr="Water droplet by mbalax - Water droplet."/>
          <p:cNvPicPr>
            <a:picLocks noChangeAspect="1"/>
          </p:cNvPicPr>
          <p:nvPr/>
        </p:nvPicPr>
        <p:blipFill>
          <a:blip r:embed="rId3"/>
          <a:stretch>
            <a:fillRect/>
          </a:stretch>
        </p:blipFill>
        <p:spPr>
          <a:xfrm>
            <a:off x="2240369" y="3738723"/>
            <a:ext cx="280076" cy="393487"/>
          </a:xfrm>
          <a:prstGeom prst="rect">
            <a:avLst/>
          </a:prstGeom>
        </p:spPr>
      </p:pic>
      <p:pic>
        <p:nvPicPr>
          <p:cNvPr id="176" name="Picture 175" descr="Water droplet by mbalax - Water droplet."/>
          <p:cNvPicPr>
            <a:picLocks noChangeAspect="1"/>
          </p:cNvPicPr>
          <p:nvPr/>
        </p:nvPicPr>
        <p:blipFill>
          <a:blip r:embed="rId3"/>
          <a:stretch>
            <a:fillRect/>
          </a:stretch>
        </p:blipFill>
        <p:spPr>
          <a:xfrm>
            <a:off x="1102304" y="3602674"/>
            <a:ext cx="280076" cy="393487"/>
          </a:xfrm>
          <a:prstGeom prst="rect">
            <a:avLst/>
          </a:prstGeom>
        </p:spPr>
      </p:pic>
      <p:pic>
        <p:nvPicPr>
          <p:cNvPr id="177" name="Picture 176" descr="Water droplet by mbalax - Water droplet."/>
          <p:cNvPicPr>
            <a:picLocks noChangeAspect="1"/>
          </p:cNvPicPr>
          <p:nvPr/>
        </p:nvPicPr>
        <p:blipFill>
          <a:blip r:embed="rId3"/>
          <a:stretch>
            <a:fillRect/>
          </a:stretch>
        </p:blipFill>
        <p:spPr>
          <a:xfrm>
            <a:off x="1344812" y="3670747"/>
            <a:ext cx="280076" cy="393487"/>
          </a:xfrm>
          <a:prstGeom prst="rect">
            <a:avLst/>
          </a:prstGeom>
        </p:spPr>
      </p:pic>
      <p:pic>
        <p:nvPicPr>
          <p:cNvPr id="178" name="Picture 177" descr="Water droplet by mbalax - Water droplet."/>
          <p:cNvPicPr>
            <a:picLocks noChangeAspect="1"/>
          </p:cNvPicPr>
          <p:nvPr/>
        </p:nvPicPr>
        <p:blipFill>
          <a:blip r:embed="rId3"/>
          <a:stretch>
            <a:fillRect/>
          </a:stretch>
        </p:blipFill>
        <p:spPr>
          <a:xfrm>
            <a:off x="1516876" y="3793651"/>
            <a:ext cx="280076" cy="393487"/>
          </a:xfrm>
          <a:prstGeom prst="rect">
            <a:avLst/>
          </a:prstGeom>
        </p:spPr>
      </p:pic>
      <p:pic>
        <p:nvPicPr>
          <p:cNvPr id="115" name="Picture 114" descr="Water droplet by mbalax - Water droplet."/>
          <p:cNvPicPr>
            <a:picLocks noChangeAspect="1"/>
          </p:cNvPicPr>
          <p:nvPr/>
        </p:nvPicPr>
        <p:blipFill>
          <a:blip r:embed="rId3"/>
          <a:stretch>
            <a:fillRect/>
          </a:stretch>
        </p:blipFill>
        <p:spPr>
          <a:xfrm>
            <a:off x="11286003" y="4008293"/>
            <a:ext cx="280076" cy="393487"/>
          </a:xfrm>
          <a:prstGeom prst="rect">
            <a:avLst/>
          </a:prstGeom>
        </p:spPr>
      </p:pic>
      <p:pic>
        <p:nvPicPr>
          <p:cNvPr id="112" name="Picture 111" descr="Water droplet by mbalax - Water droplet."/>
          <p:cNvPicPr>
            <a:picLocks noChangeAspect="1"/>
          </p:cNvPicPr>
          <p:nvPr/>
        </p:nvPicPr>
        <p:blipFill>
          <a:blip r:embed="rId3"/>
          <a:stretch>
            <a:fillRect/>
          </a:stretch>
        </p:blipFill>
        <p:spPr>
          <a:xfrm>
            <a:off x="10000358" y="3320035"/>
            <a:ext cx="280076" cy="393487"/>
          </a:xfrm>
          <a:prstGeom prst="rect">
            <a:avLst/>
          </a:prstGeom>
        </p:spPr>
      </p:pic>
      <p:pic>
        <p:nvPicPr>
          <p:cNvPr id="75" name="Picture 74" descr="Water droplet by mbalax - Water droplet."/>
          <p:cNvPicPr>
            <a:picLocks noChangeAspect="1"/>
          </p:cNvPicPr>
          <p:nvPr/>
        </p:nvPicPr>
        <p:blipFill>
          <a:blip r:embed="rId3"/>
          <a:stretch>
            <a:fillRect/>
          </a:stretch>
        </p:blipFill>
        <p:spPr>
          <a:xfrm>
            <a:off x="11270776" y="3501511"/>
            <a:ext cx="280076" cy="393487"/>
          </a:xfrm>
          <a:prstGeom prst="rect">
            <a:avLst/>
          </a:prstGeom>
        </p:spPr>
      </p:pic>
      <p:pic>
        <p:nvPicPr>
          <p:cNvPr id="69" name="Picture 68" descr="Water droplet by mbalax - Water droplet."/>
          <p:cNvPicPr>
            <a:picLocks noChangeAspect="1"/>
          </p:cNvPicPr>
          <p:nvPr/>
        </p:nvPicPr>
        <p:blipFill>
          <a:blip r:embed="rId3"/>
          <a:stretch>
            <a:fillRect/>
          </a:stretch>
        </p:blipFill>
        <p:spPr>
          <a:xfrm>
            <a:off x="4685418" y="5532990"/>
            <a:ext cx="280076" cy="393487"/>
          </a:xfrm>
          <a:prstGeom prst="rect">
            <a:avLst/>
          </a:prstGeom>
        </p:spPr>
      </p:pic>
      <p:pic>
        <p:nvPicPr>
          <p:cNvPr id="55" name="Picture 54" descr="Water droplet by mbalax - Water droplet."/>
          <p:cNvPicPr>
            <a:picLocks noChangeAspect="1"/>
          </p:cNvPicPr>
          <p:nvPr/>
        </p:nvPicPr>
        <p:blipFill>
          <a:blip r:embed="rId3"/>
          <a:stretch>
            <a:fillRect/>
          </a:stretch>
        </p:blipFill>
        <p:spPr>
          <a:xfrm rot="10288538" flipV="1">
            <a:off x="10940867" y="4129793"/>
            <a:ext cx="337790" cy="474571"/>
          </a:xfrm>
          <a:prstGeom prst="rect">
            <a:avLst/>
          </a:prstGeom>
        </p:spPr>
      </p:pic>
      <p:sp>
        <p:nvSpPr>
          <p:cNvPr id="2" name="Title 1"/>
          <p:cNvSpPr>
            <a:spLocks noGrp="1"/>
          </p:cNvSpPr>
          <p:nvPr>
            <p:ph type="title"/>
          </p:nvPr>
        </p:nvSpPr>
        <p:spPr>
          <a:xfrm>
            <a:off x="986349" y="575175"/>
            <a:ext cx="10364451" cy="1596177"/>
          </a:xfrm>
        </p:spPr>
        <p:txBody>
          <a:bodyPr/>
          <a:lstStyle/>
          <a:p>
            <a:r>
              <a:rPr lang="en-US" dirty="0"/>
              <a:t>Immerse the potato cores in the salt solutions for 30 minutes.</a:t>
            </a:r>
          </a:p>
        </p:txBody>
      </p:sp>
      <p:pic>
        <p:nvPicPr>
          <p:cNvPr id="4" name="Content Placeholder 3" descr="Ficheiro:Beaker.jpg – Wikipédia, a enciclopédia livre"/>
          <p:cNvPicPr>
            <a:picLocks noGrp="1" noChangeAspect="1"/>
          </p:cNvPicPr>
          <p:nvPr>
            <p:ph sz="quarter" idx="13"/>
          </p:nvPr>
        </p:nvPicPr>
        <p:blipFill>
          <a:blip r:embed="rId4"/>
          <a:stretch>
            <a:fillRect/>
          </a:stretch>
        </p:blipFill>
        <p:spPr>
          <a:xfrm>
            <a:off x="834456" y="2700441"/>
            <a:ext cx="2257107" cy="3164169"/>
          </a:xfrm>
        </p:spPr>
      </p:pic>
      <p:pic>
        <p:nvPicPr>
          <p:cNvPr id="5" name="Content Placeholder 3" descr="Ficheiro:Beaker.jpg – Wikipédia, a enciclopédia livre"/>
          <p:cNvPicPr>
            <a:picLocks noChangeAspect="1"/>
          </p:cNvPicPr>
          <p:nvPr/>
        </p:nvPicPr>
        <p:blipFill>
          <a:blip r:embed="rId4"/>
          <a:stretch>
            <a:fillRect/>
          </a:stretch>
        </p:blipFill>
        <p:spPr>
          <a:xfrm>
            <a:off x="3742268" y="2925063"/>
            <a:ext cx="2257107" cy="3164169"/>
          </a:xfrm>
          <a:prstGeom prst="rect">
            <a:avLst/>
          </a:prstGeom>
        </p:spPr>
      </p:pic>
      <p:pic>
        <p:nvPicPr>
          <p:cNvPr id="6" name="Content Placeholder 3" descr="Ficheiro:Beaker.jpg – Wikipédia, a enciclopédia livre"/>
          <p:cNvPicPr>
            <a:picLocks noChangeAspect="1"/>
          </p:cNvPicPr>
          <p:nvPr/>
        </p:nvPicPr>
        <p:blipFill>
          <a:blip r:embed="rId4"/>
          <a:stretch>
            <a:fillRect/>
          </a:stretch>
        </p:blipFill>
        <p:spPr>
          <a:xfrm>
            <a:off x="6957903" y="2856208"/>
            <a:ext cx="2257107" cy="3164169"/>
          </a:xfrm>
          <a:prstGeom prst="rect">
            <a:avLst/>
          </a:prstGeom>
        </p:spPr>
      </p:pic>
      <mc:AlternateContent xmlns:mc="http://schemas.openxmlformats.org/markup-compatibility/2006" xmlns:p14="http://schemas.microsoft.com/office/powerpoint/2010/main">
        <mc:Choice Requires="p14">
          <p:contentPart p14:bwMode="auto" r:id="rId5">
            <p14:nvContentPartPr>
              <p14:cNvPr id="25" name="Ink 24"/>
              <p14:cNvContentPartPr/>
              <p14:nvPr/>
            </p14:nvContentPartPr>
            <p14:xfrm>
              <a:off x="10669813" y="3975022"/>
              <a:ext cx="379080" cy="448200"/>
            </p14:xfrm>
          </p:contentPart>
        </mc:Choice>
        <mc:Fallback xmlns="">
          <p:pic>
            <p:nvPicPr>
              <p:cNvPr id="25" name="Ink 24"/>
              <p:cNvPicPr/>
              <p:nvPr/>
            </p:nvPicPr>
            <p:blipFill>
              <a:blip r:embed="rId7"/>
              <a:stretch>
                <a:fillRect/>
              </a:stretch>
            </p:blipFill>
            <p:spPr>
              <a:xfrm>
                <a:off x="10629853" y="3947662"/>
                <a:ext cx="454680"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10624932" y="2054520"/>
              <a:ext cx="720" cy="720"/>
            </p14:xfrm>
          </p:contentPart>
        </mc:Choice>
        <mc:Fallback xmlns="">
          <p:pic>
            <p:nvPicPr>
              <p:cNvPr id="9" name="Ink 8"/>
              <p:cNvPicPr/>
              <p:nvPr/>
            </p:nvPicPr>
            <p:blipFill>
              <a:blip r:embed="rId10"/>
              <a:stretch>
                <a:fillRect/>
              </a:stretch>
            </p:blipFill>
            <p:spPr>
              <a:xfrm>
                <a:off x="10621692" y="2051280"/>
                <a:ext cx="7200" cy="7200"/>
              </a:xfrm>
              <a:prstGeom prst="rect">
                <a:avLst/>
              </a:prstGeom>
            </p:spPr>
          </p:pic>
        </mc:Fallback>
      </mc:AlternateContent>
      <p:pic>
        <p:nvPicPr>
          <p:cNvPr id="20" name="Picture 19" descr="Water droplet by mbalax - Water droplet."/>
          <p:cNvPicPr>
            <a:picLocks noChangeAspect="1"/>
          </p:cNvPicPr>
          <p:nvPr/>
        </p:nvPicPr>
        <p:blipFill>
          <a:blip r:embed="rId3"/>
          <a:stretch>
            <a:fillRect/>
          </a:stretch>
        </p:blipFill>
        <p:spPr>
          <a:xfrm>
            <a:off x="2440734" y="4648087"/>
            <a:ext cx="280076" cy="393487"/>
          </a:xfrm>
          <a:prstGeom prst="rect">
            <a:avLst/>
          </a:prstGeom>
        </p:spPr>
      </p:pic>
      <p:pic>
        <p:nvPicPr>
          <p:cNvPr id="21" name="Picture 20" descr="Water droplet by mbalax - Water droplet."/>
          <p:cNvPicPr>
            <a:picLocks noChangeAspect="1"/>
          </p:cNvPicPr>
          <p:nvPr/>
        </p:nvPicPr>
        <p:blipFill>
          <a:blip r:embed="rId3"/>
          <a:stretch>
            <a:fillRect/>
          </a:stretch>
        </p:blipFill>
        <p:spPr>
          <a:xfrm>
            <a:off x="1952758" y="4985882"/>
            <a:ext cx="280076" cy="393487"/>
          </a:xfrm>
          <a:prstGeom prst="rect">
            <a:avLst/>
          </a:prstGeom>
        </p:spPr>
      </p:pic>
      <p:pic>
        <p:nvPicPr>
          <p:cNvPr id="22" name="Picture 21" descr="Water droplet by mbalax - Water droplet."/>
          <p:cNvPicPr>
            <a:picLocks noChangeAspect="1"/>
          </p:cNvPicPr>
          <p:nvPr/>
        </p:nvPicPr>
        <p:blipFill>
          <a:blip r:embed="rId3"/>
          <a:stretch>
            <a:fillRect/>
          </a:stretch>
        </p:blipFill>
        <p:spPr>
          <a:xfrm>
            <a:off x="1807748" y="5095048"/>
            <a:ext cx="280076" cy="393487"/>
          </a:xfrm>
          <a:prstGeom prst="rect">
            <a:avLst/>
          </a:prstGeom>
        </p:spPr>
      </p:pic>
      <p:pic>
        <p:nvPicPr>
          <p:cNvPr id="24" name="Picture 23" descr="Water droplet by mbalax - Water droplet."/>
          <p:cNvPicPr>
            <a:picLocks noChangeAspect="1"/>
          </p:cNvPicPr>
          <p:nvPr/>
        </p:nvPicPr>
        <p:blipFill>
          <a:blip r:embed="rId3"/>
          <a:stretch>
            <a:fillRect/>
          </a:stretch>
        </p:blipFill>
        <p:spPr>
          <a:xfrm>
            <a:off x="1117916" y="4670852"/>
            <a:ext cx="280076" cy="393487"/>
          </a:xfrm>
          <a:prstGeom prst="rect">
            <a:avLst/>
          </a:prstGeom>
        </p:spPr>
      </p:pic>
      <p:pic>
        <p:nvPicPr>
          <p:cNvPr id="26" name="Picture 25" descr="Water droplet by mbalax - Water droplet."/>
          <p:cNvPicPr>
            <a:picLocks noChangeAspect="1"/>
          </p:cNvPicPr>
          <p:nvPr/>
        </p:nvPicPr>
        <p:blipFill>
          <a:blip r:embed="rId3"/>
          <a:stretch>
            <a:fillRect/>
          </a:stretch>
        </p:blipFill>
        <p:spPr>
          <a:xfrm>
            <a:off x="1727703" y="4892619"/>
            <a:ext cx="280076" cy="393487"/>
          </a:xfrm>
          <a:prstGeom prst="rect">
            <a:avLst/>
          </a:prstGeom>
        </p:spPr>
      </p:pic>
      <p:pic>
        <p:nvPicPr>
          <p:cNvPr id="28" name="Picture 27" descr="Water droplet by mbalax - Water droplet."/>
          <p:cNvPicPr>
            <a:picLocks noChangeAspect="1"/>
          </p:cNvPicPr>
          <p:nvPr/>
        </p:nvPicPr>
        <p:blipFill>
          <a:blip r:embed="rId3"/>
          <a:stretch>
            <a:fillRect/>
          </a:stretch>
        </p:blipFill>
        <p:spPr>
          <a:xfrm>
            <a:off x="1434538" y="5147822"/>
            <a:ext cx="280076" cy="393487"/>
          </a:xfrm>
          <a:prstGeom prst="rect">
            <a:avLst/>
          </a:prstGeom>
        </p:spPr>
      </p:pic>
      <p:pic>
        <p:nvPicPr>
          <p:cNvPr id="29" name="Picture 28" descr="Water droplet by mbalax - Water droplet."/>
          <p:cNvPicPr>
            <a:picLocks noChangeAspect="1"/>
          </p:cNvPicPr>
          <p:nvPr/>
        </p:nvPicPr>
        <p:blipFill>
          <a:blip r:embed="rId3"/>
          <a:stretch>
            <a:fillRect/>
          </a:stretch>
        </p:blipFill>
        <p:spPr>
          <a:xfrm>
            <a:off x="1647785" y="5259262"/>
            <a:ext cx="280076" cy="393487"/>
          </a:xfrm>
          <a:prstGeom prst="rect">
            <a:avLst/>
          </a:prstGeom>
        </p:spPr>
      </p:pic>
      <p:pic>
        <p:nvPicPr>
          <p:cNvPr id="30" name="Picture 29" descr="Water droplet by mbalax - Water droplet."/>
          <p:cNvPicPr>
            <a:picLocks noChangeAspect="1"/>
          </p:cNvPicPr>
          <p:nvPr/>
        </p:nvPicPr>
        <p:blipFill>
          <a:blip r:embed="rId3"/>
          <a:stretch>
            <a:fillRect/>
          </a:stretch>
        </p:blipFill>
        <p:spPr>
          <a:xfrm>
            <a:off x="1280182" y="4761924"/>
            <a:ext cx="280076" cy="393487"/>
          </a:xfrm>
          <a:prstGeom prst="rect">
            <a:avLst/>
          </a:prstGeom>
        </p:spPr>
      </p:pic>
      <p:pic>
        <p:nvPicPr>
          <p:cNvPr id="31" name="Picture 30" descr="Water droplet by mbalax - Water droplet."/>
          <p:cNvPicPr>
            <a:picLocks noChangeAspect="1"/>
          </p:cNvPicPr>
          <p:nvPr/>
        </p:nvPicPr>
        <p:blipFill>
          <a:blip r:embed="rId3"/>
          <a:stretch>
            <a:fillRect/>
          </a:stretch>
        </p:blipFill>
        <p:spPr>
          <a:xfrm>
            <a:off x="1109920" y="4968067"/>
            <a:ext cx="280076" cy="393487"/>
          </a:xfrm>
          <a:prstGeom prst="rect">
            <a:avLst/>
          </a:prstGeom>
        </p:spPr>
      </p:pic>
      <p:pic>
        <p:nvPicPr>
          <p:cNvPr id="32" name="Picture 31" descr="Water droplet by mbalax - Water droplet."/>
          <p:cNvPicPr>
            <a:picLocks noChangeAspect="1"/>
          </p:cNvPicPr>
          <p:nvPr/>
        </p:nvPicPr>
        <p:blipFill>
          <a:blip r:embed="rId3"/>
          <a:stretch>
            <a:fillRect/>
          </a:stretch>
        </p:blipFill>
        <p:spPr>
          <a:xfrm>
            <a:off x="1282768" y="5129241"/>
            <a:ext cx="280076" cy="393487"/>
          </a:xfrm>
          <a:prstGeom prst="rect">
            <a:avLst/>
          </a:prstGeom>
        </p:spPr>
      </p:pic>
      <p:pic>
        <p:nvPicPr>
          <p:cNvPr id="33" name="Picture 32" descr="Water droplet by mbalax - Water droplet."/>
          <p:cNvPicPr>
            <a:picLocks noChangeAspect="1"/>
          </p:cNvPicPr>
          <p:nvPr/>
        </p:nvPicPr>
        <p:blipFill>
          <a:blip r:embed="rId3"/>
          <a:stretch>
            <a:fillRect/>
          </a:stretch>
        </p:blipFill>
        <p:spPr>
          <a:xfrm>
            <a:off x="1602747" y="4607348"/>
            <a:ext cx="280076" cy="393487"/>
          </a:xfrm>
          <a:prstGeom prst="rect">
            <a:avLst/>
          </a:prstGeom>
        </p:spPr>
      </p:pic>
      <p:pic>
        <p:nvPicPr>
          <p:cNvPr id="34" name="Picture 33" descr="Water droplet by mbalax - Water droplet."/>
          <p:cNvPicPr>
            <a:picLocks noChangeAspect="1"/>
          </p:cNvPicPr>
          <p:nvPr/>
        </p:nvPicPr>
        <p:blipFill>
          <a:blip r:embed="rId3"/>
          <a:stretch>
            <a:fillRect/>
          </a:stretch>
        </p:blipFill>
        <p:spPr>
          <a:xfrm>
            <a:off x="1522841" y="4282526"/>
            <a:ext cx="280076" cy="393487"/>
          </a:xfrm>
          <a:prstGeom prst="rect">
            <a:avLst/>
          </a:prstGeom>
        </p:spPr>
      </p:pic>
      <p:pic>
        <p:nvPicPr>
          <p:cNvPr id="35" name="Picture 34" descr="Water droplet by mbalax - Water droplet."/>
          <p:cNvPicPr>
            <a:picLocks noChangeAspect="1"/>
          </p:cNvPicPr>
          <p:nvPr/>
        </p:nvPicPr>
        <p:blipFill>
          <a:blip r:embed="rId3"/>
          <a:stretch>
            <a:fillRect/>
          </a:stretch>
        </p:blipFill>
        <p:spPr>
          <a:xfrm>
            <a:off x="1832156" y="4660781"/>
            <a:ext cx="280076" cy="393487"/>
          </a:xfrm>
          <a:prstGeom prst="rect">
            <a:avLst/>
          </a:prstGeom>
        </p:spPr>
      </p:pic>
      <p:pic>
        <p:nvPicPr>
          <p:cNvPr id="36" name="Picture 35" descr="Water droplet by mbalax - Water droplet."/>
          <p:cNvPicPr>
            <a:picLocks noChangeAspect="1"/>
          </p:cNvPicPr>
          <p:nvPr/>
        </p:nvPicPr>
        <p:blipFill>
          <a:blip r:embed="rId3"/>
          <a:stretch>
            <a:fillRect/>
          </a:stretch>
        </p:blipFill>
        <p:spPr>
          <a:xfrm>
            <a:off x="2073895" y="4752251"/>
            <a:ext cx="280076" cy="393487"/>
          </a:xfrm>
          <a:prstGeom prst="rect">
            <a:avLst/>
          </a:prstGeom>
        </p:spPr>
      </p:pic>
      <p:pic>
        <p:nvPicPr>
          <p:cNvPr id="37" name="Picture 36" descr="Water droplet by mbalax - Water droplet."/>
          <p:cNvPicPr>
            <a:picLocks noChangeAspect="1"/>
          </p:cNvPicPr>
          <p:nvPr/>
        </p:nvPicPr>
        <p:blipFill>
          <a:blip r:embed="rId3"/>
          <a:stretch>
            <a:fillRect/>
          </a:stretch>
        </p:blipFill>
        <p:spPr>
          <a:xfrm>
            <a:off x="7243522" y="4555224"/>
            <a:ext cx="376794" cy="393487"/>
          </a:xfrm>
          <a:prstGeom prst="rect">
            <a:avLst/>
          </a:prstGeom>
        </p:spPr>
      </p:pic>
      <p:pic>
        <p:nvPicPr>
          <p:cNvPr id="38" name="Picture 37" descr="Water droplet by mbalax - Water droplet."/>
          <p:cNvPicPr>
            <a:picLocks noChangeAspect="1"/>
          </p:cNvPicPr>
          <p:nvPr/>
        </p:nvPicPr>
        <p:blipFill>
          <a:blip r:embed="rId3"/>
          <a:stretch>
            <a:fillRect/>
          </a:stretch>
        </p:blipFill>
        <p:spPr>
          <a:xfrm>
            <a:off x="2145604" y="5210342"/>
            <a:ext cx="280076" cy="393487"/>
          </a:xfrm>
          <a:prstGeom prst="rect">
            <a:avLst/>
          </a:prstGeom>
        </p:spPr>
      </p:pic>
      <p:pic>
        <p:nvPicPr>
          <p:cNvPr id="39" name="Picture 38" descr="Water droplet by mbalax - Water droplet."/>
          <p:cNvPicPr>
            <a:picLocks noChangeAspect="1"/>
          </p:cNvPicPr>
          <p:nvPr/>
        </p:nvPicPr>
        <p:blipFill>
          <a:blip r:embed="rId3"/>
          <a:stretch>
            <a:fillRect/>
          </a:stretch>
        </p:blipFill>
        <p:spPr>
          <a:xfrm>
            <a:off x="2287431" y="5135480"/>
            <a:ext cx="280076" cy="393487"/>
          </a:xfrm>
          <a:prstGeom prst="rect">
            <a:avLst/>
          </a:prstGeom>
        </p:spPr>
      </p:pic>
      <p:pic>
        <p:nvPicPr>
          <p:cNvPr id="40" name="Picture 39" descr="Water droplet by mbalax - Water droplet."/>
          <p:cNvPicPr>
            <a:picLocks noChangeAspect="1"/>
          </p:cNvPicPr>
          <p:nvPr/>
        </p:nvPicPr>
        <p:blipFill>
          <a:blip r:embed="rId3"/>
          <a:stretch>
            <a:fillRect/>
          </a:stretch>
        </p:blipFill>
        <p:spPr>
          <a:xfrm>
            <a:off x="2419751" y="4952043"/>
            <a:ext cx="280076" cy="393487"/>
          </a:xfrm>
          <a:prstGeom prst="rect">
            <a:avLst/>
          </a:prstGeom>
        </p:spPr>
      </p:pic>
      <p:pic>
        <p:nvPicPr>
          <p:cNvPr id="41" name="Picture 40" descr="Water droplet by mbalax - Water droplet."/>
          <p:cNvPicPr>
            <a:picLocks noChangeAspect="1"/>
          </p:cNvPicPr>
          <p:nvPr/>
        </p:nvPicPr>
        <p:blipFill>
          <a:blip r:embed="rId3"/>
          <a:stretch>
            <a:fillRect/>
          </a:stretch>
        </p:blipFill>
        <p:spPr>
          <a:xfrm>
            <a:off x="1941773" y="5237209"/>
            <a:ext cx="280076" cy="393487"/>
          </a:xfrm>
          <a:prstGeom prst="rect">
            <a:avLst/>
          </a:prstGeom>
        </p:spPr>
      </p:pic>
      <p:pic>
        <p:nvPicPr>
          <p:cNvPr id="42" name="Picture 41" descr="Water droplet by mbalax - Water droplet."/>
          <p:cNvPicPr>
            <a:picLocks noChangeAspect="1"/>
          </p:cNvPicPr>
          <p:nvPr/>
        </p:nvPicPr>
        <p:blipFill>
          <a:blip r:embed="rId3"/>
          <a:stretch>
            <a:fillRect/>
          </a:stretch>
        </p:blipFill>
        <p:spPr>
          <a:xfrm>
            <a:off x="1109216" y="4457693"/>
            <a:ext cx="280076" cy="393487"/>
          </a:xfrm>
          <a:prstGeom prst="rect">
            <a:avLst/>
          </a:prstGeom>
        </p:spPr>
      </p:pic>
      <p:pic>
        <p:nvPicPr>
          <p:cNvPr id="43" name="Picture 42" descr="Water droplet by mbalax - Water droplet."/>
          <p:cNvPicPr>
            <a:picLocks noChangeAspect="1"/>
          </p:cNvPicPr>
          <p:nvPr/>
        </p:nvPicPr>
        <p:blipFill>
          <a:blip r:embed="rId3"/>
          <a:stretch>
            <a:fillRect/>
          </a:stretch>
        </p:blipFill>
        <p:spPr>
          <a:xfrm>
            <a:off x="1085409" y="4205244"/>
            <a:ext cx="280076" cy="393487"/>
          </a:xfrm>
          <a:prstGeom prst="rect">
            <a:avLst/>
          </a:prstGeom>
        </p:spPr>
      </p:pic>
      <p:pic>
        <p:nvPicPr>
          <p:cNvPr id="44" name="Picture 43" descr="Water droplet by mbalax - Water droplet."/>
          <p:cNvPicPr>
            <a:picLocks noChangeAspect="1"/>
          </p:cNvPicPr>
          <p:nvPr/>
        </p:nvPicPr>
        <p:blipFill>
          <a:blip r:embed="rId3"/>
          <a:stretch>
            <a:fillRect/>
          </a:stretch>
        </p:blipFill>
        <p:spPr>
          <a:xfrm>
            <a:off x="1302742" y="4254230"/>
            <a:ext cx="280076" cy="393487"/>
          </a:xfrm>
          <a:prstGeom prst="rect">
            <a:avLst/>
          </a:prstGeom>
        </p:spPr>
      </p:pic>
      <p:pic>
        <p:nvPicPr>
          <p:cNvPr id="45" name="Picture 44" descr="Water droplet by mbalax - Water droplet."/>
          <p:cNvPicPr>
            <a:picLocks noChangeAspect="1"/>
          </p:cNvPicPr>
          <p:nvPr/>
        </p:nvPicPr>
        <p:blipFill>
          <a:blip r:embed="rId3"/>
          <a:stretch>
            <a:fillRect/>
          </a:stretch>
        </p:blipFill>
        <p:spPr>
          <a:xfrm>
            <a:off x="1566416" y="4914893"/>
            <a:ext cx="280076" cy="393487"/>
          </a:xfrm>
          <a:prstGeom prst="rect">
            <a:avLst/>
          </a:prstGeom>
        </p:spPr>
      </p:pic>
      <p:pic>
        <p:nvPicPr>
          <p:cNvPr id="46" name="Picture 45" descr="Water droplet by mbalax - Water droplet."/>
          <p:cNvPicPr>
            <a:picLocks noChangeAspect="1"/>
          </p:cNvPicPr>
          <p:nvPr/>
        </p:nvPicPr>
        <p:blipFill>
          <a:blip r:embed="rId3"/>
          <a:stretch>
            <a:fillRect/>
          </a:stretch>
        </p:blipFill>
        <p:spPr>
          <a:xfrm>
            <a:off x="1341677" y="4488669"/>
            <a:ext cx="280076" cy="393487"/>
          </a:xfrm>
          <a:prstGeom prst="rect">
            <a:avLst/>
          </a:prstGeom>
        </p:spPr>
      </p:pic>
      <p:pic>
        <p:nvPicPr>
          <p:cNvPr id="48" name="Picture 47" descr="Water droplet by mbalax - Water droplet."/>
          <p:cNvPicPr>
            <a:picLocks noChangeAspect="1"/>
          </p:cNvPicPr>
          <p:nvPr/>
        </p:nvPicPr>
        <p:blipFill>
          <a:blip r:embed="rId3"/>
          <a:stretch>
            <a:fillRect/>
          </a:stretch>
        </p:blipFill>
        <p:spPr>
          <a:xfrm>
            <a:off x="1261616" y="4610093"/>
            <a:ext cx="280076" cy="393487"/>
          </a:xfrm>
          <a:prstGeom prst="rect">
            <a:avLst/>
          </a:prstGeom>
        </p:spPr>
      </p:pic>
      <p:pic>
        <p:nvPicPr>
          <p:cNvPr id="49" name="Picture 48" descr="Water droplet by mbalax - Water droplet."/>
          <p:cNvPicPr>
            <a:picLocks noChangeAspect="1"/>
          </p:cNvPicPr>
          <p:nvPr/>
        </p:nvPicPr>
        <p:blipFill>
          <a:blip r:embed="rId3"/>
          <a:stretch>
            <a:fillRect/>
          </a:stretch>
        </p:blipFill>
        <p:spPr>
          <a:xfrm>
            <a:off x="1414016" y="4762493"/>
            <a:ext cx="280076" cy="393487"/>
          </a:xfrm>
          <a:prstGeom prst="rect">
            <a:avLst/>
          </a:prstGeom>
        </p:spPr>
      </p:pic>
      <p:pic>
        <p:nvPicPr>
          <p:cNvPr id="50" name="Picture 49" descr="Water droplet by mbalax - Water droplet."/>
          <p:cNvPicPr>
            <a:picLocks noChangeAspect="1"/>
          </p:cNvPicPr>
          <p:nvPr/>
        </p:nvPicPr>
        <p:blipFill>
          <a:blip r:embed="rId3"/>
          <a:stretch>
            <a:fillRect/>
          </a:stretch>
        </p:blipFill>
        <p:spPr>
          <a:xfrm>
            <a:off x="1778591" y="4308474"/>
            <a:ext cx="280076" cy="393487"/>
          </a:xfrm>
          <a:prstGeom prst="rect">
            <a:avLst/>
          </a:prstGeom>
        </p:spPr>
      </p:pic>
      <p:pic>
        <p:nvPicPr>
          <p:cNvPr id="58" name="Picture 57" descr="Water droplet by mbalax - Water droplet."/>
          <p:cNvPicPr>
            <a:picLocks noChangeAspect="1"/>
          </p:cNvPicPr>
          <p:nvPr/>
        </p:nvPicPr>
        <p:blipFill>
          <a:blip r:embed="rId3"/>
          <a:stretch>
            <a:fillRect/>
          </a:stretch>
        </p:blipFill>
        <p:spPr>
          <a:xfrm>
            <a:off x="2226295" y="4904651"/>
            <a:ext cx="280076" cy="393487"/>
          </a:xfrm>
          <a:prstGeom prst="rect">
            <a:avLst/>
          </a:prstGeom>
        </p:spPr>
      </p:pic>
      <p:pic>
        <p:nvPicPr>
          <p:cNvPr id="59" name="Picture 58" descr="Water droplet by mbalax - Water droplet."/>
          <p:cNvPicPr>
            <a:picLocks noChangeAspect="1"/>
          </p:cNvPicPr>
          <p:nvPr/>
        </p:nvPicPr>
        <p:blipFill>
          <a:blip r:embed="rId3"/>
          <a:stretch>
            <a:fillRect/>
          </a:stretch>
        </p:blipFill>
        <p:spPr>
          <a:xfrm>
            <a:off x="2216479" y="4548517"/>
            <a:ext cx="280076" cy="393487"/>
          </a:xfrm>
          <a:prstGeom prst="rect">
            <a:avLst/>
          </a:prstGeom>
        </p:spPr>
      </p:pic>
      <p:pic>
        <p:nvPicPr>
          <p:cNvPr id="63" name="Picture 62" descr="Water droplet by mbalax - Water droplet."/>
          <p:cNvPicPr>
            <a:picLocks noChangeAspect="1"/>
          </p:cNvPicPr>
          <p:nvPr/>
        </p:nvPicPr>
        <p:blipFill>
          <a:blip r:embed="rId3"/>
          <a:stretch>
            <a:fillRect/>
          </a:stretch>
        </p:blipFill>
        <p:spPr>
          <a:xfrm rot="10288538" flipV="1">
            <a:off x="1050291" y="4164423"/>
            <a:ext cx="307495" cy="432009"/>
          </a:xfrm>
          <a:prstGeom prst="rect">
            <a:avLst/>
          </a:prstGeom>
        </p:spPr>
      </p:pic>
      <p:pic>
        <p:nvPicPr>
          <p:cNvPr id="65" name="Picture 64" descr="Water droplet by mbalax - Water droplet."/>
          <p:cNvPicPr>
            <a:picLocks noChangeAspect="1"/>
          </p:cNvPicPr>
          <p:nvPr/>
        </p:nvPicPr>
        <p:blipFill>
          <a:blip r:embed="rId3"/>
          <a:stretch>
            <a:fillRect/>
          </a:stretch>
        </p:blipFill>
        <p:spPr>
          <a:xfrm rot="10288538" flipV="1">
            <a:off x="2125999" y="3987280"/>
            <a:ext cx="307495" cy="432009"/>
          </a:xfrm>
          <a:prstGeom prst="rect">
            <a:avLst/>
          </a:prstGeom>
        </p:spPr>
      </p:pic>
      <p:pic>
        <p:nvPicPr>
          <p:cNvPr id="66" name="Picture 65" descr="Water droplet by mbalax - Water droplet."/>
          <p:cNvPicPr>
            <a:picLocks noChangeAspect="1"/>
          </p:cNvPicPr>
          <p:nvPr/>
        </p:nvPicPr>
        <p:blipFill>
          <a:blip r:embed="rId3"/>
          <a:stretch>
            <a:fillRect/>
          </a:stretch>
        </p:blipFill>
        <p:spPr>
          <a:xfrm rot="10288538" flipV="1">
            <a:off x="1740041" y="4139708"/>
            <a:ext cx="307495" cy="432009"/>
          </a:xfrm>
          <a:prstGeom prst="rect">
            <a:avLst/>
          </a:prstGeom>
        </p:spPr>
      </p:pic>
      <p:pic>
        <p:nvPicPr>
          <p:cNvPr id="67" name="Picture 66" descr="Water droplet by mbalax - Water droplet."/>
          <p:cNvPicPr>
            <a:picLocks noChangeAspect="1"/>
          </p:cNvPicPr>
          <p:nvPr/>
        </p:nvPicPr>
        <p:blipFill>
          <a:blip r:embed="rId3"/>
          <a:stretch>
            <a:fillRect/>
          </a:stretch>
        </p:blipFill>
        <p:spPr>
          <a:xfrm rot="10288538" flipV="1">
            <a:off x="2157620" y="4292500"/>
            <a:ext cx="307495" cy="432009"/>
          </a:xfrm>
          <a:prstGeom prst="rect">
            <a:avLst/>
          </a:prstGeom>
        </p:spPr>
      </p:pic>
      <p:pic>
        <p:nvPicPr>
          <p:cNvPr id="68" name="Picture 67" descr="Water droplet by mbalax - Water droplet."/>
          <p:cNvPicPr>
            <a:picLocks noChangeAspect="1"/>
          </p:cNvPicPr>
          <p:nvPr/>
        </p:nvPicPr>
        <p:blipFill>
          <a:blip r:embed="rId3"/>
          <a:stretch>
            <a:fillRect/>
          </a:stretch>
        </p:blipFill>
        <p:spPr>
          <a:xfrm rot="10288538" flipV="1">
            <a:off x="2371711" y="4078999"/>
            <a:ext cx="307495" cy="432009"/>
          </a:xfrm>
          <a:prstGeom prst="rect">
            <a:avLst/>
          </a:prstGeom>
        </p:spPr>
      </p:pic>
      <p:pic>
        <p:nvPicPr>
          <p:cNvPr id="70" name="Picture 69" descr="Water droplet by mbalax - Water droplet."/>
          <p:cNvPicPr>
            <a:picLocks noChangeAspect="1"/>
          </p:cNvPicPr>
          <p:nvPr/>
        </p:nvPicPr>
        <p:blipFill>
          <a:blip r:embed="rId3"/>
          <a:stretch>
            <a:fillRect/>
          </a:stretch>
        </p:blipFill>
        <p:spPr>
          <a:xfrm>
            <a:off x="4440719" y="5490908"/>
            <a:ext cx="280076" cy="393487"/>
          </a:xfrm>
          <a:prstGeom prst="rect">
            <a:avLst/>
          </a:prstGeom>
        </p:spPr>
      </p:pic>
      <p:pic>
        <p:nvPicPr>
          <p:cNvPr id="71" name="Picture 70" descr="Water droplet by mbalax - Water droplet."/>
          <p:cNvPicPr>
            <a:picLocks noChangeAspect="1"/>
          </p:cNvPicPr>
          <p:nvPr/>
        </p:nvPicPr>
        <p:blipFill>
          <a:blip r:embed="rId3"/>
          <a:stretch>
            <a:fillRect/>
          </a:stretch>
        </p:blipFill>
        <p:spPr>
          <a:xfrm rot="10288538" flipV="1">
            <a:off x="2442027" y="4344052"/>
            <a:ext cx="307495" cy="432009"/>
          </a:xfrm>
          <a:prstGeom prst="rect">
            <a:avLst/>
          </a:prstGeom>
        </p:spPr>
      </p:pic>
      <p:pic>
        <p:nvPicPr>
          <p:cNvPr id="72" name="Picture 71" descr="Water droplet by mbalax - Water droplet."/>
          <p:cNvPicPr>
            <a:picLocks noChangeAspect="1"/>
          </p:cNvPicPr>
          <p:nvPr/>
        </p:nvPicPr>
        <p:blipFill>
          <a:blip r:embed="rId3"/>
          <a:stretch>
            <a:fillRect/>
          </a:stretch>
        </p:blipFill>
        <p:spPr>
          <a:xfrm rot="10288538" flipV="1">
            <a:off x="2482241" y="4009426"/>
            <a:ext cx="307495" cy="432009"/>
          </a:xfrm>
          <a:prstGeom prst="rect">
            <a:avLst/>
          </a:prstGeom>
        </p:spPr>
      </p:pic>
      <p:pic>
        <p:nvPicPr>
          <p:cNvPr id="73" name="Picture 72" descr="Water droplet by mbalax - Water droplet."/>
          <p:cNvPicPr>
            <a:picLocks noChangeAspect="1"/>
          </p:cNvPicPr>
          <p:nvPr/>
        </p:nvPicPr>
        <p:blipFill>
          <a:blip r:embed="rId3"/>
          <a:stretch>
            <a:fillRect/>
          </a:stretch>
        </p:blipFill>
        <p:spPr>
          <a:xfrm rot="10288538" flipV="1">
            <a:off x="7368152" y="5291359"/>
            <a:ext cx="307495" cy="432009"/>
          </a:xfrm>
          <a:prstGeom prst="rect">
            <a:avLst/>
          </a:prstGeom>
        </p:spPr>
      </p:pic>
      <p:pic>
        <p:nvPicPr>
          <p:cNvPr id="74" name="Picture 73" descr="Water droplet by mbalax - Water droplet."/>
          <p:cNvPicPr>
            <a:picLocks noChangeAspect="1"/>
          </p:cNvPicPr>
          <p:nvPr/>
        </p:nvPicPr>
        <p:blipFill>
          <a:blip r:embed="rId3"/>
          <a:stretch>
            <a:fillRect/>
          </a:stretch>
        </p:blipFill>
        <p:spPr>
          <a:xfrm rot="10288538" flipV="1">
            <a:off x="7250599" y="5131113"/>
            <a:ext cx="307495" cy="432009"/>
          </a:xfrm>
          <a:prstGeom prst="rect">
            <a:avLst/>
          </a:prstGeom>
        </p:spPr>
      </p:pic>
      <p:pic>
        <p:nvPicPr>
          <p:cNvPr id="76" name="Picture 75" descr="Water droplet by mbalax - Water droplet."/>
          <p:cNvPicPr>
            <a:picLocks noChangeAspect="1"/>
          </p:cNvPicPr>
          <p:nvPr/>
        </p:nvPicPr>
        <p:blipFill>
          <a:blip r:embed="rId3"/>
          <a:stretch>
            <a:fillRect/>
          </a:stretch>
        </p:blipFill>
        <p:spPr>
          <a:xfrm>
            <a:off x="4923280" y="5212848"/>
            <a:ext cx="280076" cy="393487"/>
          </a:xfrm>
          <a:prstGeom prst="rect">
            <a:avLst/>
          </a:prstGeom>
        </p:spPr>
      </p:pic>
      <p:pic>
        <p:nvPicPr>
          <p:cNvPr id="77" name="Picture 76" descr="Water droplet by mbalax - Water droplet."/>
          <p:cNvPicPr>
            <a:picLocks noChangeAspect="1"/>
          </p:cNvPicPr>
          <p:nvPr/>
        </p:nvPicPr>
        <p:blipFill>
          <a:blip r:embed="rId3"/>
          <a:stretch>
            <a:fillRect/>
          </a:stretch>
        </p:blipFill>
        <p:spPr>
          <a:xfrm>
            <a:off x="4886691" y="5138282"/>
            <a:ext cx="280076" cy="393487"/>
          </a:xfrm>
          <a:prstGeom prst="rect">
            <a:avLst/>
          </a:prstGeom>
        </p:spPr>
      </p:pic>
      <p:pic>
        <p:nvPicPr>
          <p:cNvPr id="78" name="Picture 77" descr="Water droplet by mbalax - Water droplet."/>
          <p:cNvPicPr>
            <a:picLocks noChangeAspect="1"/>
          </p:cNvPicPr>
          <p:nvPr/>
        </p:nvPicPr>
        <p:blipFill>
          <a:blip r:embed="rId3"/>
          <a:stretch>
            <a:fillRect/>
          </a:stretch>
        </p:blipFill>
        <p:spPr>
          <a:xfrm>
            <a:off x="4741681" y="5247448"/>
            <a:ext cx="280076" cy="393487"/>
          </a:xfrm>
          <a:prstGeom prst="rect">
            <a:avLst/>
          </a:prstGeom>
        </p:spPr>
      </p:pic>
      <p:pic>
        <p:nvPicPr>
          <p:cNvPr id="80" name="Picture 79" descr="Water droplet by mbalax - Water droplet."/>
          <p:cNvPicPr>
            <a:picLocks noChangeAspect="1"/>
          </p:cNvPicPr>
          <p:nvPr/>
        </p:nvPicPr>
        <p:blipFill>
          <a:blip r:embed="rId3"/>
          <a:stretch>
            <a:fillRect/>
          </a:stretch>
        </p:blipFill>
        <p:spPr>
          <a:xfrm>
            <a:off x="4661636" y="5045019"/>
            <a:ext cx="280076" cy="393487"/>
          </a:xfrm>
          <a:prstGeom prst="rect">
            <a:avLst/>
          </a:prstGeom>
        </p:spPr>
      </p:pic>
      <p:pic>
        <p:nvPicPr>
          <p:cNvPr id="81" name="Picture 80" descr="Water droplet by mbalax - Water droplet."/>
          <p:cNvPicPr>
            <a:picLocks noChangeAspect="1"/>
          </p:cNvPicPr>
          <p:nvPr/>
        </p:nvPicPr>
        <p:blipFill>
          <a:blip r:embed="rId3"/>
          <a:stretch>
            <a:fillRect/>
          </a:stretch>
        </p:blipFill>
        <p:spPr>
          <a:xfrm>
            <a:off x="4368471" y="5300222"/>
            <a:ext cx="280076" cy="393487"/>
          </a:xfrm>
          <a:prstGeom prst="rect">
            <a:avLst/>
          </a:prstGeom>
        </p:spPr>
      </p:pic>
      <p:pic>
        <p:nvPicPr>
          <p:cNvPr id="83" name="Picture 82" descr="Water droplet by mbalax - Water droplet."/>
          <p:cNvPicPr>
            <a:picLocks noChangeAspect="1"/>
          </p:cNvPicPr>
          <p:nvPr/>
        </p:nvPicPr>
        <p:blipFill>
          <a:blip r:embed="rId3"/>
          <a:stretch>
            <a:fillRect/>
          </a:stretch>
        </p:blipFill>
        <p:spPr>
          <a:xfrm>
            <a:off x="7268831" y="5041811"/>
            <a:ext cx="280076" cy="393487"/>
          </a:xfrm>
          <a:prstGeom prst="rect">
            <a:avLst/>
          </a:prstGeom>
        </p:spPr>
      </p:pic>
      <p:pic>
        <p:nvPicPr>
          <p:cNvPr id="84" name="Picture 83" descr="Water droplet by mbalax - Water droplet."/>
          <p:cNvPicPr>
            <a:picLocks noChangeAspect="1"/>
          </p:cNvPicPr>
          <p:nvPr/>
        </p:nvPicPr>
        <p:blipFill>
          <a:blip r:embed="rId3"/>
          <a:stretch>
            <a:fillRect/>
          </a:stretch>
        </p:blipFill>
        <p:spPr>
          <a:xfrm>
            <a:off x="7441679" y="5202985"/>
            <a:ext cx="280076" cy="393487"/>
          </a:xfrm>
          <a:prstGeom prst="rect">
            <a:avLst/>
          </a:prstGeom>
        </p:spPr>
      </p:pic>
      <p:pic>
        <p:nvPicPr>
          <p:cNvPr id="85" name="Picture 84" descr="Water droplet by mbalax - Water droplet."/>
          <p:cNvPicPr>
            <a:picLocks noChangeAspect="1"/>
          </p:cNvPicPr>
          <p:nvPr/>
        </p:nvPicPr>
        <p:blipFill>
          <a:blip r:embed="rId3"/>
          <a:stretch>
            <a:fillRect/>
          </a:stretch>
        </p:blipFill>
        <p:spPr>
          <a:xfrm>
            <a:off x="4536680" y="4759748"/>
            <a:ext cx="280076" cy="393487"/>
          </a:xfrm>
          <a:prstGeom prst="rect">
            <a:avLst/>
          </a:prstGeom>
        </p:spPr>
      </p:pic>
      <p:pic>
        <p:nvPicPr>
          <p:cNvPr id="86" name="Picture 85" descr="Water droplet by mbalax - Water droplet."/>
          <p:cNvPicPr>
            <a:picLocks noChangeAspect="1"/>
          </p:cNvPicPr>
          <p:nvPr/>
        </p:nvPicPr>
        <p:blipFill>
          <a:blip r:embed="rId3"/>
          <a:stretch>
            <a:fillRect/>
          </a:stretch>
        </p:blipFill>
        <p:spPr>
          <a:xfrm>
            <a:off x="5154433" y="4856894"/>
            <a:ext cx="280076" cy="393487"/>
          </a:xfrm>
          <a:prstGeom prst="rect">
            <a:avLst/>
          </a:prstGeom>
        </p:spPr>
      </p:pic>
      <p:pic>
        <p:nvPicPr>
          <p:cNvPr id="87" name="Picture 86" descr="Water droplet by mbalax - Water droplet."/>
          <p:cNvPicPr>
            <a:picLocks noChangeAspect="1"/>
          </p:cNvPicPr>
          <p:nvPr/>
        </p:nvPicPr>
        <p:blipFill>
          <a:blip r:embed="rId3"/>
          <a:stretch>
            <a:fillRect/>
          </a:stretch>
        </p:blipFill>
        <p:spPr>
          <a:xfrm>
            <a:off x="4766089" y="4813181"/>
            <a:ext cx="280076" cy="393487"/>
          </a:xfrm>
          <a:prstGeom prst="rect">
            <a:avLst/>
          </a:prstGeom>
        </p:spPr>
      </p:pic>
      <p:pic>
        <p:nvPicPr>
          <p:cNvPr id="88" name="Picture 87" descr="Water droplet by mbalax - Water droplet."/>
          <p:cNvPicPr>
            <a:picLocks noChangeAspect="1"/>
          </p:cNvPicPr>
          <p:nvPr/>
        </p:nvPicPr>
        <p:blipFill>
          <a:blip r:embed="rId3"/>
          <a:stretch>
            <a:fillRect/>
          </a:stretch>
        </p:blipFill>
        <p:spPr>
          <a:xfrm>
            <a:off x="5007828" y="4904651"/>
            <a:ext cx="280076" cy="393487"/>
          </a:xfrm>
          <a:prstGeom prst="rect">
            <a:avLst/>
          </a:prstGeom>
        </p:spPr>
      </p:pic>
      <p:pic>
        <p:nvPicPr>
          <p:cNvPr id="89" name="Picture 88" descr="Water droplet by mbalax - Water droplet."/>
          <p:cNvPicPr>
            <a:picLocks noChangeAspect="1"/>
          </p:cNvPicPr>
          <p:nvPr/>
        </p:nvPicPr>
        <p:blipFill>
          <a:blip r:embed="rId3"/>
          <a:stretch>
            <a:fillRect/>
          </a:stretch>
        </p:blipFill>
        <p:spPr>
          <a:xfrm>
            <a:off x="5079537" y="5362742"/>
            <a:ext cx="280076" cy="393487"/>
          </a:xfrm>
          <a:prstGeom prst="rect">
            <a:avLst/>
          </a:prstGeom>
        </p:spPr>
      </p:pic>
      <p:pic>
        <p:nvPicPr>
          <p:cNvPr id="90" name="Picture 89" descr="Water droplet by mbalax - Water droplet."/>
          <p:cNvPicPr>
            <a:picLocks noChangeAspect="1"/>
          </p:cNvPicPr>
          <p:nvPr/>
        </p:nvPicPr>
        <p:blipFill>
          <a:blip r:embed="rId3"/>
          <a:stretch>
            <a:fillRect/>
          </a:stretch>
        </p:blipFill>
        <p:spPr>
          <a:xfrm>
            <a:off x="5249313" y="5305475"/>
            <a:ext cx="280076" cy="393487"/>
          </a:xfrm>
          <a:prstGeom prst="rect">
            <a:avLst/>
          </a:prstGeom>
        </p:spPr>
      </p:pic>
      <p:pic>
        <p:nvPicPr>
          <p:cNvPr id="91" name="Picture 90" descr="Water droplet by mbalax - Water droplet."/>
          <p:cNvPicPr>
            <a:picLocks noChangeAspect="1"/>
          </p:cNvPicPr>
          <p:nvPr/>
        </p:nvPicPr>
        <p:blipFill>
          <a:blip r:embed="rId3"/>
          <a:stretch>
            <a:fillRect/>
          </a:stretch>
        </p:blipFill>
        <p:spPr>
          <a:xfrm>
            <a:off x="5353684" y="5104443"/>
            <a:ext cx="280076" cy="393487"/>
          </a:xfrm>
          <a:prstGeom prst="rect">
            <a:avLst/>
          </a:prstGeom>
        </p:spPr>
      </p:pic>
      <p:pic>
        <p:nvPicPr>
          <p:cNvPr id="95" name="Picture 94" descr="Water droplet by mbalax - Water droplet."/>
          <p:cNvPicPr>
            <a:picLocks noChangeAspect="1"/>
          </p:cNvPicPr>
          <p:nvPr/>
        </p:nvPicPr>
        <p:blipFill>
          <a:blip r:embed="rId3"/>
          <a:stretch>
            <a:fillRect/>
          </a:stretch>
        </p:blipFill>
        <p:spPr>
          <a:xfrm>
            <a:off x="4500349" y="5067293"/>
            <a:ext cx="280076" cy="393487"/>
          </a:xfrm>
          <a:prstGeom prst="rect">
            <a:avLst/>
          </a:prstGeom>
        </p:spPr>
      </p:pic>
      <p:pic>
        <p:nvPicPr>
          <p:cNvPr id="97" name="Picture 96" descr="Water droplet by mbalax - Water droplet."/>
          <p:cNvPicPr>
            <a:picLocks noChangeAspect="1"/>
          </p:cNvPicPr>
          <p:nvPr/>
        </p:nvPicPr>
        <p:blipFill>
          <a:blip r:embed="rId3"/>
          <a:stretch>
            <a:fillRect/>
          </a:stretch>
        </p:blipFill>
        <p:spPr>
          <a:xfrm>
            <a:off x="5047313" y="5424088"/>
            <a:ext cx="280076" cy="393487"/>
          </a:xfrm>
          <a:prstGeom prst="rect">
            <a:avLst/>
          </a:prstGeom>
        </p:spPr>
      </p:pic>
      <p:pic>
        <p:nvPicPr>
          <p:cNvPr id="98" name="Picture 97" descr="Water droplet by mbalax - Water droplet."/>
          <p:cNvPicPr>
            <a:picLocks noChangeAspect="1"/>
          </p:cNvPicPr>
          <p:nvPr/>
        </p:nvPicPr>
        <p:blipFill>
          <a:blip r:embed="rId3"/>
          <a:stretch>
            <a:fillRect/>
          </a:stretch>
        </p:blipFill>
        <p:spPr>
          <a:xfrm>
            <a:off x="7497321" y="4863475"/>
            <a:ext cx="280076" cy="393487"/>
          </a:xfrm>
          <a:prstGeom prst="rect">
            <a:avLst/>
          </a:prstGeom>
        </p:spPr>
      </p:pic>
      <p:pic>
        <p:nvPicPr>
          <p:cNvPr id="99" name="Picture 98" descr="Water droplet by mbalax - Water droplet."/>
          <p:cNvPicPr>
            <a:picLocks noChangeAspect="1"/>
          </p:cNvPicPr>
          <p:nvPr/>
        </p:nvPicPr>
        <p:blipFill>
          <a:blip r:embed="rId3"/>
          <a:stretch>
            <a:fillRect/>
          </a:stretch>
        </p:blipFill>
        <p:spPr>
          <a:xfrm>
            <a:off x="4572498" y="5298408"/>
            <a:ext cx="280076" cy="393487"/>
          </a:xfrm>
          <a:prstGeom prst="rect">
            <a:avLst/>
          </a:prstGeom>
        </p:spPr>
      </p:pic>
      <p:pic>
        <p:nvPicPr>
          <p:cNvPr id="100" name="Picture 99" descr="Water droplet by mbalax - Water droplet."/>
          <p:cNvPicPr>
            <a:picLocks noChangeAspect="1"/>
          </p:cNvPicPr>
          <p:nvPr/>
        </p:nvPicPr>
        <p:blipFill>
          <a:blip r:embed="rId3"/>
          <a:stretch>
            <a:fillRect/>
          </a:stretch>
        </p:blipFill>
        <p:spPr>
          <a:xfrm>
            <a:off x="4113245" y="4922429"/>
            <a:ext cx="280076" cy="393487"/>
          </a:xfrm>
          <a:prstGeom prst="rect">
            <a:avLst/>
          </a:prstGeom>
        </p:spPr>
      </p:pic>
      <p:pic>
        <p:nvPicPr>
          <p:cNvPr id="101" name="Picture 100" descr="Water droplet by mbalax - Water droplet."/>
          <p:cNvPicPr>
            <a:picLocks noChangeAspect="1"/>
          </p:cNvPicPr>
          <p:nvPr/>
        </p:nvPicPr>
        <p:blipFill>
          <a:blip r:embed="rId3"/>
          <a:stretch>
            <a:fillRect/>
          </a:stretch>
        </p:blipFill>
        <p:spPr>
          <a:xfrm rot="332280">
            <a:off x="10766956" y="3505232"/>
            <a:ext cx="280076" cy="393487"/>
          </a:xfrm>
          <a:prstGeom prst="rect">
            <a:avLst/>
          </a:prstGeom>
        </p:spPr>
      </p:pic>
      <p:pic>
        <p:nvPicPr>
          <p:cNvPr id="103" name="Picture 102" descr="Water droplet by mbalax - Water droplet."/>
          <p:cNvPicPr>
            <a:picLocks noChangeAspect="1"/>
          </p:cNvPicPr>
          <p:nvPr/>
        </p:nvPicPr>
        <p:blipFill>
          <a:blip r:embed="rId3"/>
          <a:stretch>
            <a:fillRect/>
          </a:stretch>
        </p:blipFill>
        <p:spPr>
          <a:xfrm>
            <a:off x="4982327" y="4869080"/>
            <a:ext cx="280076" cy="393487"/>
          </a:xfrm>
          <a:prstGeom prst="rect">
            <a:avLst/>
          </a:prstGeom>
        </p:spPr>
      </p:pic>
      <p:pic>
        <p:nvPicPr>
          <p:cNvPr id="107" name="Picture 106" descr="Water droplet by mbalax - Water droplet."/>
          <p:cNvPicPr>
            <a:picLocks noChangeAspect="1"/>
          </p:cNvPicPr>
          <p:nvPr/>
        </p:nvPicPr>
        <p:blipFill>
          <a:blip r:embed="rId3"/>
          <a:stretch>
            <a:fillRect/>
          </a:stretch>
        </p:blipFill>
        <p:spPr>
          <a:xfrm rot="10288538" flipV="1">
            <a:off x="5367597" y="4954672"/>
            <a:ext cx="307495" cy="432009"/>
          </a:xfrm>
          <a:prstGeom prst="rect">
            <a:avLst/>
          </a:prstGeom>
        </p:spPr>
      </p:pic>
      <p:pic>
        <p:nvPicPr>
          <p:cNvPr id="116" name="Picture 115" descr="Water droplet by mbalax - Water droplet."/>
          <p:cNvPicPr>
            <a:picLocks noChangeAspect="1"/>
          </p:cNvPicPr>
          <p:nvPr/>
        </p:nvPicPr>
        <p:blipFill>
          <a:blip r:embed="rId3"/>
          <a:stretch>
            <a:fillRect/>
          </a:stretch>
        </p:blipFill>
        <p:spPr>
          <a:xfrm>
            <a:off x="4966436" y="5349819"/>
            <a:ext cx="280076" cy="393487"/>
          </a:xfrm>
          <a:prstGeom prst="rect">
            <a:avLst/>
          </a:prstGeom>
        </p:spPr>
      </p:pic>
      <p:pic>
        <p:nvPicPr>
          <p:cNvPr id="117" name="Picture 116" descr="Water droplet by mbalax - Water droplet."/>
          <p:cNvPicPr>
            <a:picLocks noChangeAspect="1"/>
          </p:cNvPicPr>
          <p:nvPr/>
        </p:nvPicPr>
        <p:blipFill>
          <a:blip r:embed="rId3"/>
          <a:stretch>
            <a:fillRect/>
          </a:stretch>
        </p:blipFill>
        <p:spPr>
          <a:xfrm>
            <a:off x="4876351" y="5471922"/>
            <a:ext cx="280076" cy="393487"/>
          </a:xfrm>
          <a:prstGeom prst="rect">
            <a:avLst/>
          </a:prstGeom>
        </p:spPr>
      </p:pic>
      <p:pic>
        <p:nvPicPr>
          <p:cNvPr id="118" name="Picture 117" descr="Water droplet by mbalax - Water droplet."/>
          <p:cNvPicPr>
            <a:picLocks noChangeAspect="1"/>
          </p:cNvPicPr>
          <p:nvPr/>
        </p:nvPicPr>
        <p:blipFill>
          <a:blip r:embed="rId3"/>
          <a:stretch>
            <a:fillRect/>
          </a:stretch>
        </p:blipFill>
        <p:spPr>
          <a:xfrm>
            <a:off x="5086324" y="5159537"/>
            <a:ext cx="280076" cy="393487"/>
          </a:xfrm>
          <a:prstGeom prst="rect">
            <a:avLst/>
          </a:prstGeom>
        </p:spPr>
      </p:pic>
      <p:pic>
        <p:nvPicPr>
          <p:cNvPr id="119" name="Picture 118" descr="Water droplet by mbalax - Water droplet."/>
          <p:cNvPicPr>
            <a:picLocks noChangeAspect="1"/>
          </p:cNvPicPr>
          <p:nvPr/>
        </p:nvPicPr>
        <p:blipFill>
          <a:blip r:embed="rId3"/>
          <a:stretch>
            <a:fillRect/>
          </a:stretch>
        </p:blipFill>
        <p:spPr>
          <a:xfrm>
            <a:off x="5160574" y="5017163"/>
            <a:ext cx="280076" cy="393487"/>
          </a:xfrm>
          <a:prstGeom prst="rect">
            <a:avLst/>
          </a:prstGeom>
        </p:spPr>
      </p:pic>
      <p:pic>
        <p:nvPicPr>
          <p:cNvPr id="120" name="Picture 119" descr="Water droplet by mbalax - Water droplet."/>
          <p:cNvPicPr>
            <a:picLocks noChangeAspect="1"/>
          </p:cNvPicPr>
          <p:nvPr/>
        </p:nvPicPr>
        <p:blipFill>
          <a:blip r:embed="rId3"/>
          <a:stretch>
            <a:fillRect/>
          </a:stretch>
        </p:blipFill>
        <p:spPr>
          <a:xfrm>
            <a:off x="5322124" y="5070474"/>
            <a:ext cx="280076" cy="393487"/>
          </a:xfrm>
          <a:prstGeom prst="rect">
            <a:avLst/>
          </a:prstGeom>
        </p:spPr>
      </p:pic>
      <p:pic>
        <p:nvPicPr>
          <p:cNvPr id="131" name="Picture 130" descr="Water droplet by mbalax - Water droplet."/>
          <p:cNvPicPr>
            <a:picLocks noChangeAspect="1"/>
          </p:cNvPicPr>
          <p:nvPr/>
        </p:nvPicPr>
        <p:blipFill>
          <a:blip r:embed="rId3"/>
          <a:stretch>
            <a:fillRect/>
          </a:stretch>
        </p:blipFill>
        <p:spPr>
          <a:xfrm>
            <a:off x="2459546" y="4583586"/>
            <a:ext cx="280076" cy="393487"/>
          </a:xfrm>
          <a:prstGeom prst="rect">
            <a:avLst/>
          </a:prstGeom>
        </p:spPr>
      </p:pic>
      <p:pic>
        <p:nvPicPr>
          <p:cNvPr id="132" name="Picture 131" descr="Water droplet by mbalax - Water droplet."/>
          <p:cNvPicPr>
            <a:picLocks noChangeAspect="1"/>
          </p:cNvPicPr>
          <p:nvPr/>
        </p:nvPicPr>
        <p:blipFill>
          <a:blip r:embed="rId3"/>
          <a:stretch>
            <a:fillRect/>
          </a:stretch>
        </p:blipFill>
        <p:spPr>
          <a:xfrm>
            <a:off x="2001480" y="4920997"/>
            <a:ext cx="280076" cy="393487"/>
          </a:xfrm>
          <a:prstGeom prst="rect">
            <a:avLst/>
          </a:prstGeom>
        </p:spPr>
      </p:pic>
      <p:pic>
        <p:nvPicPr>
          <p:cNvPr id="133" name="Picture 132" descr="Water droplet by mbalax - Water droplet."/>
          <p:cNvPicPr>
            <a:picLocks noChangeAspect="1"/>
          </p:cNvPicPr>
          <p:nvPr/>
        </p:nvPicPr>
        <p:blipFill>
          <a:blip r:embed="rId3"/>
          <a:stretch>
            <a:fillRect/>
          </a:stretch>
        </p:blipFill>
        <p:spPr>
          <a:xfrm>
            <a:off x="1856470" y="5030163"/>
            <a:ext cx="280076" cy="393487"/>
          </a:xfrm>
          <a:prstGeom prst="rect">
            <a:avLst/>
          </a:prstGeom>
        </p:spPr>
      </p:pic>
      <p:pic>
        <p:nvPicPr>
          <p:cNvPr id="134" name="Picture 133" descr="Water droplet by mbalax - Water droplet."/>
          <p:cNvPicPr>
            <a:picLocks noChangeAspect="1"/>
          </p:cNvPicPr>
          <p:nvPr/>
        </p:nvPicPr>
        <p:blipFill>
          <a:blip r:embed="rId3"/>
          <a:stretch>
            <a:fillRect/>
          </a:stretch>
        </p:blipFill>
        <p:spPr>
          <a:xfrm>
            <a:off x="1166638" y="4605967"/>
            <a:ext cx="280076" cy="393487"/>
          </a:xfrm>
          <a:prstGeom prst="rect">
            <a:avLst/>
          </a:prstGeom>
        </p:spPr>
      </p:pic>
      <p:pic>
        <p:nvPicPr>
          <p:cNvPr id="135" name="Picture 134" descr="Water droplet by mbalax - Water droplet."/>
          <p:cNvPicPr>
            <a:picLocks noChangeAspect="1"/>
          </p:cNvPicPr>
          <p:nvPr/>
        </p:nvPicPr>
        <p:blipFill>
          <a:blip r:embed="rId3"/>
          <a:stretch>
            <a:fillRect/>
          </a:stretch>
        </p:blipFill>
        <p:spPr>
          <a:xfrm>
            <a:off x="1776425" y="4827734"/>
            <a:ext cx="280076" cy="393487"/>
          </a:xfrm>
          <a:prstGeom prst="rect">
            <a:avLst/>
          </a:prstGeom>
        </p:spPr>
      </p:pic>
      <p:pic>
        <p:nvPicPr>
          <p:cNvPr id="136" name="Picture 135" descr="Water droplet by mbalax - Water droplet."/>
          <p:cNvPicPr>
            <a:picLocks noChangeAspect="1"/>
          </p:cNvPicPr>
          <p:nvPr/>
        </p:nvPicPr>
        <p:blipFill>
          <a:blip r:embed="rId3"/>
          <a:stretch>
            <a:fillRect/>
          </a:stretch>
        </p:blipFill>
        <p:spPr>
          <a:xfrm>
            <a:off x="1483260" y="5082937"/>
            <a:ext cx="280076" cy="393487"/>
          </a:xfrm>
          <a:prstGeom prst="rect">
            <a:avLst/>
          </a:prstGeom>
        </p:spPr>
      </p:pic>
      <p:pic>
        <p:nvPicPr>
          <p:cNvPr id="137" name="Picture 136" descr="Water droplet by mbalax - Water droplet."/>
          <p:cNvPicPr>
            <a:picLocks noChangeAspect="1"/>
          </p:cNvPicPr>
          <p:nvPr/>
        </p:nvPicPr>
        <p:blipFill>
          <a:blip r:embed="rId3"/>
          <a:stretch>
            <a:fillRect/>
          </a:stretch>
        </p:blipFill>
        <p:spPr>
          <a:xfrm>
            <a:off x="1706667" y="5194377"/>
            <a:ext cx="280076" cy="393487"/>
          </a:xfrm>
          <a:prstGeom prst="rect">
            <a:avLst/>
          </a:prstGeom>
        </p:spPr>
      </p:pic>
      <p:pic>
        <p:nvPicPr>
          <p:cNvPr id="138" name="Picture 137" descr="Water droplet by mbalax - Water droplet."/>
          <p:cNvPicPr>
            <a:picLocks noChangeAspect="1"/>
          </p:cNvPicPr>
          <p:nvPr/>
        </p:nvPicPr>
        <p:blipFill>
          <a:blip r:embed="rId3"/>
          <a:stretch>
            <a:fillRect/>
          </a:stretch>
        </p:blipFill>
        <p:spPr>
          <a:xfrm>
            <a:off x="1328904" y="4697039"/>
            <a:ext cx="280076" cy="393487"/>
          </a:xfrm>
          <a:prstGeom prst="rect">
            <a:avLst/>
          </a:prstGeom>
        </p:spPr>
      </p:pic>
      <p:pic>
        <p:nvPicPr>
          <p:cNvPr id="139" name="Picture 138" descr="Water droplet by mbalax - Water droplet."/>
          <p:cNvPicPr>
            <a:picLocks noChangeAspect="1"/>
          </p:cNvPicPr>
          <p:nvPr/>
        </p:nvPicPr>
        <p:blipFill>
          <a:blip r:embed="rId3"/>
          <a:stretch>
            <a:fillRect/>
          </a:stretch>
        </p:blipFill>
        <p:spPr>
          <a:xfrm>
            <a:off x="1159027" y="5050704"/>
            <a:ext cx="280076" cy="393487"/>
          </a:xfrm>
          <a:prstGeom prst="rect">
            <a:avLst/>
          </a:prstGeom>
        </p:spPr>
      </p:pic>
      <p:pic>
        <p:nvPicPr>
          <p:cNvPr id="140" name="Picture 139" descr="Water droplet by mbalax - Water droplet."/>
          <p:cNvPicPr>
            <a:picLocks noChangeAspect="1"/>
          </p:cNvPicPr>
          <p:nvPr/>
        </p:nvPicPr>
        <p:blipFill>
          <a:blip r:embed="rId3"/>
          <a:stretch>
            <a:fillRect/>
          </a:stretch>
        </p:blipFill>
        <p:spPr>
          <a:xfrm>
            <a:off x="1449067" y="5203542"/>
            <a:ext cx="280076" cy="393487"/>
          </a:xfrm>
          <a:prstGeom prst="rect">
            <a:avLst/>
          </a:prstGeom>
        </p:spPr>
      </p:pic>
      <p:pic>
        <p:nvPicPr>
          <p:cNvPr id="141" name="Picture 140" descr="Water droplet by mbalax - Water droplet."/>
          <p:cNvPicPr>
            <a:picLocks noChangeAspect="1"/>
          </p:cNvPicPr>
          <p:nvPr/>
        </p:nvPicPr>
        <p:blipFill>
          <a:blip r:embed="rId3"/>
          <a:stretch>
            <a:fillRect/>
          </a:stretch>
        </p:blipFill>
        <p:spPr>
          <a:xfrm>
            <a:off x="1651469" y="4542463"/>
            <a:ext cx="280076" cy="393487"/>
          </a:xfrm>
          <a:prstGeom prst="rect">
            <a:avLst/>
          </a:prstGeom>
        </p:spPr>
      </p:pic>
      <p:pic>
        <p:nvPicPr>
          <p:cNvPr id="142" name="Picture 141" descr="Water droplet by mbalax - Water droplet."/>
          <p:cNvPicPr>
            <a:picLocks noChangeAspect="1"/>
          </p:cNvPicPr>
          <p:nvPr/>
        </p:nvPicPr>
        <p:blipFill>
          <a:blip r:embed="rId3"/>
          <a:stretch>
            <a:fillRect/>
          </a:stretch>
        </p:blipFill>
        <p:spPr>
          <a:xfrm>
            <a:off x="1571563" y="4217641"/>
            <a:ext cx="280076" cy="393487"/>
          </a:xfrm>
          <a:prstGeom prst="rect">
            <a:avLst/>
          </a:prstGeom>
        </p:spPr>
      </p:pic>
      <p:pic>
        <p:nvPicPr>
          <p:cNvPr id="144" name="Picture 143" descr="Water droplet by mbalax - Water droplet."/>
          <p:cNvPicPr>
            <a:picLocks noChangeAspect="1"/>
          </p:cNvPicPr>
          <p:nvPr/>
        </p:nvPicPr>
        <p:blipFill>
          <a:blip r:embed="rId3"/>
          <a:stretch>
            <a:fillRect/>
          </a:stretch>
        </p:blipFill>
        <p:spPr>
          <a:xfrm>
            <a:off x="2122617" y="4687366"/>
            <a:ext cx="280076" cy="393487"/>
          </a:xfrm>
          <a:prstGeom prst="rect">
            <a:avLst/>
          </a:prstGeom>
        </p:spPr>
      </p:pic>
      <p:pic>
        <p:nvPicPr>
          <p:cNvPr id="146" name="Picture 145" descr="Water droplet by mbalax - Water droplet."/>
          <p:cNvPicPr>
            <a:picLocks noChangeAspect="1"/>
          </p:cNvPicPr>
          <p:nvPr/>
        </p:nvPicPr>
        <p:blipFill>
          <a:blip r:embed="rId3"/>
          <a:stretch>
            <a:fillRect/>
          </a:stretch>
        </p:blipFill>
        <p:spPr>
          <a:xfrm>
            <a:off x="2194326" y="5145457"/>
            <a:ext cx="280076" cy="393487"/>
          </a:xfrm>
          <a:prstGeom prst="rect">
            <a:avLst/>
          </a:prstGeom>
        </p:spPr>
      </p:pic>
      <p:pic>
        <p:nvPicPr>
          <p:cNvPr id="147" name="Picture 146" descr="Water droplet by mbalax - Water droplet."/>
          <p:cNvPicPr>
            <a:picLocks noChangeAspect="1"/>
          </p:cNvPicPr>
          <p:nvPr/>
        </p:nvPicPr>
        <p:blipFill>
          <a:blip r:embed="rId3"/>
          <a:stretch>
            <a:fillRect/>
          </a:stretch>
        </p:blipFill>
        <p:spPr>
          <a:xfrm>
            <a:off x="2376344" y="5080953"/>
            <a:ext cx="280076" cy="393487"/>
          </a:xfrm>
          <a:prstGeom prst="rect">
            <a:avLst/>
          </a:prstGeom>
        </p:spPr>
      </p:pic>
      <p:pic>
        <p:nvPicPr>
          <p:cNvPr id="148" name="Picture 147" descr="Water droplet by mbalax - Water droplet."/>
          <p:cNvPicPr>
            <a:picLocks noChangeAspect="1"/>
          </p:cNvPicPr>
          <p:nvPr/>
        </p:nvPicPr>
        <p:blipFill>
          <a:blip r:embed="rId3"/>
          <a:stretch>
            <a:fillRect/>
          </a:stretch>
        </p:blipFill>
        <p:spPr>
          <a:xfrm>
            <a:off x="2468473" y="4887158"/>
            <a:ext cx="280076" cy="393487"/>
          </a:xfrm>
          <a:prstGeom prst="rect">
            <a:avLst/>
          </a:prstGeom>
        </p:spPr>
      </p:pic>
      <p:pic>
        <p:nvPicPr>
          <p:cNvPr id="149" name="Picture 148" descr="Water droplet by mbalax - Water droplet."/>
          <p:cNvPicPr>
            <a:picLocks noChangeAspect="1"/>
          </p:cNvPicPr>
          <p:nvPr/>
        </p:nvPicPr>
        <p:blipFill>
          <a:blip r:embed="rId3"/>
          <a:stretch>
            <a:fillRect/>
          </a:stretch>
        </p:blipFill>
        <p:spPr>
          <a:xfrm>
            <a:off x="1833218" y="5270380"/>
            <a:ext cx="280076" cy="393487"/>
          </a:xfrm>
          <a:prstGeom prst="rect">
            <a:avLst/>
          </a:prstGeom>
        </p:spPr>
      </p:pic>
      <p:pic>
        <p:nvPicPr>
          <p:cNvPr id="150" name="Picture 149" descr="Water droplet by mbalax - Water droplet."/>
          <p:cNvPicPr>
            <a:picLocks noChangeAspect="1"/>
          </p:cNvPicPr>
          <p:nvPr/>
        </p:nvPicPr>
        <p:blipFill>
          <a:blip r:embed="rId3"/>
          <a:stretch>
            <a:fillRect/>
          </a:stretch>
        </p:blipFill>
        <p:spPr>
          <a:xfrm>
            <a:off x="1157938" y="4392808"/>
            <a:ext cx="280076" cy="393487"/>
          </a:xfrm>
          <a:prstGeom prst="rect">
            <a:avLst/>
          </a:prstGeom>
        </p:spPr>
      </p:pic>
      <p:pic>
        <p:nvPicPr>
          <p:cNvPr id="151" name="Picture 150" descr="Water droplet by mbalax - Water droplet."/>
          <p:cNvPicPr>
            <a:picLocks noChangeAspect="1"/>
          </p:cNvPicPr>
          <p:nvPr/>
        </p:nvPicPr>
        <p:blipFill>
          <a:blip r:embed="rId3"/>
          <a:stretch>
            <a:fillRect/>
          </a:stretch>
        </p:blipFill>
        <p:spPr>
          <a:xfrm>
            <a:off x="1134131" y="4140359"/>
            <a:ext cx="280076" cy="393487"/>
          </a:xfrm>
          <a:prstGeom prst="rect">
            <a:avLst/>
          </a:prstGeom>
        </p:spPr>
      </p:pic>
      <p:pic>
        <p:nvPicPr>
          <p:cNvPr id="152" name="Picture 151" descr="Water droplet by mbalax - Water droplet."/>
          <p:cNvPicPr>
            <a:picLocks noChangeAspect="1"/>
          </p:cNvPicPr>
          <p:nvPr/>
        </p:nvPicPr>
        <p:blipFill>
          <a:blip r:embed="rId3"/>
          <a:stretch>
            <a:fillRect/>
          </a:stretch>
        </p:blipFill>
        <p:spPr>
          <a:xfrm>
            <a:off x="1351464" y="4189345"/>
            <a:ext cx="280076" cy="393487"/>
          </a:xfrm>
          <a:prstGeom prst="rect">
            <a:avLst/>
          </a:prstGeom>
        </p:spPr>
      </p:pic>
      <p:pic>
        <p:nvPicPr>
          <p:cNvPr id="153" name="Picture 152" descr="Water droplet by mbalax - Water droplet."/>
          <p:cNvPicPr>
            <a:picLocks noChangeAspect="1"/>
          </p:cNvPicPr>
          <p:nvPr/>
        </p:nvPicPr>
        <p:blipFill>
          <a:blip r:embed="rId3"/>
          <a:stretch>
            <a:fillRect/>
          </a:stretch>
        </p:blipFill>
        <p:spPr>
          <a:xfrm>
            <a:off x="1615138" y="4850008"/>
            <a:ext cx="280076" cy="393487"/>
          </a:xfrm>
          <a:prstGeom prst="rect">
            <a:avLst/>
          </a:prstGeom>
        </p:spPr>
      </p:pic>
      <p:pic>
        <p:nvPicPr>
          <p:cNvPr id="154" name="Picture 153" descr="Water droplet by mbalax - Water droplet."/>
          <p:cNvPicPr>
            <a:picLocks noChangeAspect="1"/>
          </p:cNvPicPr>
          <p:nvPr/>
        </p:nvPicPr>
        <p:blipFill>
          <a:blip r:embed="rId3"/>
          <a:stretch>
            <a:fillRect/>
          </a:stretch>
        </p:blipFill>
        <p:spPr>
          <a:xfrm>
            <a:off x="1390399" y="4423784"/>
            <a:ext cx="280076" cy="393487"/>
          </a:xfrm>
          <a:prstGeom prst="rect">
            <a:avLst/>
          </a:prstGeom>
        </p:spPr>
      </p:pic>
      <p:pic>
        <p:nvPicPr>
          <p:cNvPr id="155" name="Picture 154" descr="Water droplet by mbalax - Water droplet."/>
          <p:cNvPicPr>
            <a:picLocks noChangeAspect="1"/>
          </p:cNvPicPr>
          <p:nvPr/>
        </p:nvPicPr>
        <p:blipFill>
          <a:blip r:embed="rId3"/>
          <a:stretch>
            <a:fillRect/>
          </a:stretch>
        </p:blipFill>
        <p:spPr>
          <a:xfrm>
            <a:off x="2112801" y="4331232"/>
            <a:ext cx="280076" cy="393487"/>
          </a:xfrm>
          <a:prstGeom prst="rect">
            <a:avLst/>
          </a:prstGeom>
        </p:spPr>
      </p:pic>
      <p:pic>
        <p:nvPicPr>
          <p:cNvPr id="156" name="Picture 155" descr="Water droplet by mbalax - Water droplet."/>
          <p:cNvPicPr>
            <a:picLocks noChangeAspect="1"/>
          </p:cNvPicPr>
          <p:nvPr/>
        </p:nvPicPr>
        <p:blipFill>
          <a:blip r:embed="rId3"/>
          <a:stretch>
            <a:fillRect/>
          </a:stretch>
        </p:blipFill>
        <p:spPr>
          <a:xfrm>
            <a:off x="1310338" y="4545208"/>
            <a:ext cx="280076" cy="393487"/>
          </a:xfrm>
          <a:prstGeom prst="rect">
            <a:avLst/>
          </a:prstGeom>
        </p:spPr>
      </p:pic>
      <p:pic>
        <p:nvPicPr>
          <p:cNvPr id="157" name="Picture 156" descr="Water droplet by mbalax - Water droplet."/>
          <p:cNvPicPr>
            <a:picLocks noChangeAspect="1"/>
          </p:cNvPicPr>
          <p:nvPr/>
        </p:nvPicPr>
        <p:blipFill>
          <a:blip r:embed="rId3"/>
          <a:stretch>
            <a:fillRect/>
          </a:stretch>
        </p:blipFill>
        <p:spPr>
          <a:xfrm>
            <a:off x="1462738" y="4697608"/>
            <a:ext cx="280076" cy="393487"/>
          </a:xfrm>
          <a:prstGeom prst="rect">
            <a:avLst/>
          </a:prstGeom>
        </p:spPr>
      </p:pic>
      <p:pic>
        <p:nvPicPr>
          <p:cNvPr id="160" name="Picture 159" descr="Water droplet by mbalax - Water droplet."/>
          <p:cNvPicPr>
            <a:picLocks noChangeAspect="1"/>
          </p:cNvPicPr>
          <p:nvPr/>
        </p:nvPicPr>
        <p:blipFill>
          <a:blip r:embed="rId3"/>
          <a:stretch>
            <a:fillRect/>
          </a:stretch>
        </p:blipFill>
        <p:spPr>
          <a:xfrm>
            <a:off x="2275017" y="4839766"/>
            <a:ext cx="280076" cy="393487"/>
          </a:xfrm>
          <a:prstGeom prst="rect">
            <a:avLst/>
          </a:prstGeom>
        </p:spPr>
      </p:pic>
      <p:pic>
        <p:nvPicPr>
          <p:cNvPr id="161" name="Picture 160" descr="Water droplet by mbalax - Water droplet."/>
          <p:cNvPicPr>
            <a:picLocks noChangeAspect="1"/>
          </p:cNvPicPr>
          <p:nvPr/>
        </p:nvPicPr>
        <p:blipFill>
          <a:blip r:embed="rId3"/>
          <a:stretch>
            <a:fillRect/>
          </a:stretch>
        </p:blipFill>
        <p:spPr>
          <a:xfrm>
            <a:off x="2265201" y="4483632"/>
            <a:ext cx="280076" cy="393487"/>
          </a:xfrm>
          <a:prstGeom prst="rect">
            <a:avLst/>
          </a:prstGeom>
        </p:spPr>
      </p:pic>
      <p:pic>
        <p:nvPicPr>
          <p:cNvPr id="169" name="Picture 168" descr="Water droplet by mbalax - Water droplet."/>
          <p:cNvPicPr>
            <a:picLocks noChangeAspect="1"/>
          </p:cNvPicPr>
          <p:nvPr/>
        </p:nvPicPr>
        <p:blipFill>
          <a:blip r:embed="rId3"/>
          <a:stretch>
            <a:fillRect/>
          </a:stretch>
        </p:blipFill>
        <p:spPr>
          <a:xfrm rot="10288538" flipV="1">
            <a:off x="2206342" y="4227615"/>
            <a:ext cx="307495" cy="432009"/>
          </a:xfrm>
          <a:prstGeom prst="rect">
            <a:avLst/>
          </a:prstGeom>
        </p:spPr>
      </p:pic>
      <p:pic>
        <p:nvPicPr>
          <p:cNvPr id="170" name="Picture 169" descr="Water droplet by mbalax - Water droplet."/>
          <p:cNvPicPr>
            <a:picLocks noChangeAspect="1"/>
          </p:cNvPicPr>
          <p:nvPr/>
        </p:nvPicPr>
        <p:blipFill>
          <a:blip r:embed="rId3"/>
          <a:stretch>
            <a:fillRect/>
          </a:stretch>
        </p:blipFill>
        <p:spPr>
          <a:xfrm rot="10288538" flipV="1">
            <a:off x="2420433" y="4014114"/>
            <a:ext cx="307495" cy="432009"/>
          </a:xfrm>
          <a:prstGeom prst="rect">
            <a:avLst/>
          </a:prstGeom>
        </p:spPr>
      </p:pic>
      <p:pic>
        <p:nvPicPr>
          <p:cNvPr id="172" name="Picture 171" descr="Water droplet by mbalax - Water droplet."/>
          <p:cNvPicPr>
            <a:picLocks noChangeAspect="1"/>
          </p:cNvPicPr>
          <p:nvPr/>
        </p:nvPicPr>
        <p:blipFill>
          <a:blip r:embed="rId3"/>
          <a:stretch>
            <a:fillRect/>
          </a:stretch>
        </p:blipFill>
        <p:spPr>
          <a:xfrm rot="10288538" flipV="1">
            <a:off x="2461804" y="4277985"/>
            <a:ext cx="307495" cy="432009"/>
          </a:xfrm>
          <a:prstGeom prst="rect">
            <a:avLst/>
          </a:prstGeom>
        </p:spPr>
      </p:pic>
      <p:pic>
        <p:nvPicPr>
          <p:cNvPr id="173" name="Picture 172" descr="Water droplet by mbalax - Water droplet."/>
          <p:cNvPicPr>
            <a:picLocks noChangeAspect="1"/>
          </p:cNvPicPr>
          <p:nvPr/>
        </p:nvPicPr>
        <p:blipFill>
          <a:blip r:embed="rId3"/>
          <a:stretch>
            <a:fillRect/>
          </a:stretch>
        </p:blipFill>
        <p:spPr>
          <a:xfrm rot="10288538" flipV="1">
            <a:off x="2521032" y="3974592"/>
            <a:ext cx="307495" cy="432009"/>
          </a:xfrm>
          <a:prstGeom prst="rect">
            <a:avLst/>
          </a:prstGeom>
        </p:spPr>
      </p:pic>
      <p:pic>
        <p:nvPicPr>
          <p:cNvPr id="180" name="Picture 179" descr="Water droplet by mbalax - Water droplet."/>
          <p:cNvPicPr>
            <a:picLocks noChangeAspect="1"/>
          </p:cNvPicPr>
          <p:nvPr/>
        </p:nvPicPr>
        <p:blipFill>
          <a:blip r:embed="rId3"/>
          <a:stretch>
            <a:fillRect/>
          </a:stretch>
        </p:blipFill>
        <p:spPr>
          <a:xfrm>
            <a:off x="1359834" y="3878609"/>
            <a:ext cx="280076" cy="393487"/>
          </a:xfrm>
          <a:prstGeom prst="rect">
            <a:avLst/>
          </a:prstGeom>
        </p:spPr>
      </p:pic>
      <p:pic>
        <p:nvPicPr>
          <p:cNvPr id="181" name="Picture 180" descr="Water droplet by mbalax - Water droplet."/>
          <p:cNvPicPr>
            <a:picLocks noChangeAspect="1"/>
          </p:cNvPicPr>
          <p:nvPr/>
        </p:nvPicPr>
        <p:blipFill>
          <a:blip r:embed="rId3"/>
          <a:stretch>
            <a:fillRect/>
          </a:stretch>
        </p:blipFill>
        <p:spPr>
          <a:xfrm>
            <a:off x="1363490" y="3747010"/>
            <a:ext cx="280076" cy="393487"/>
          </a:xfrm>
          <a:prstGeom prst="rect">
            <a:avLst/>
          </a:prstGeom>
        </p:spPr>
      </p:pic>
      <p:pic>
        <p:nvPicPr>
          <p:cNvPr id="191" name="Picture 190" descr="Water droplet by mbalax - Water droplet."/>
          <p:cNvPicPr>
            <a:picLocks noChangeAspect="1"/>
          </p:cNvPicPr>
          <p:nvPr/>
        </p:nvPicPr>
        <p:blipFill>
          <a:blip r:embed="rId3"/>
          <a:stretch>
            <a:fillRect/>
          </a:stretch>
        </p:blipFill>
        <p:spPr>
          <a:xfrm rot="10288538" flipV="1">
            <a:off x="4148080" y="5325775"/>
            <a:ext cx="307495" cy="432009"/>
          </a:xfrm>
          <a:prstGeom prst="rect">
            <a:avLst/>
          </a:prstGeom>
        </p:spPr>
      </p:pic>
      <p:pic>
        <p:nvPicPr>
          <p:cNvPr id="192" name="Picture 191" descr="Water droplet by mbalax - Water droplet."/>
          <p:cNvPicPr>
            <a:picLocks noChangeAspect="1"/>
          </p:cNvPicPr>
          <p:nvPr/>
        </p:nvPicPr>
        <p:blipFill>
          <a:blip r:embed="rId3"/>
          <a:stretch>
            <a:fillRect/>
          </a:stretch>
        </p:blipFill>
        <p:spPr>
          <a:xfrm rot="10288538" flipV="1">
            <a:off x="4030527" y="5165529"/>
            <a:ext cx="307495" cy="432009"/>
          </a:xfrm>
          <a:prstGeom prst="rect">
            <a:avLst/>
          </a:prstGeom>
        </p:spPr>
      </p:pic>
      <p:pic>
        <p:nvPicPr>
          <p:cNvPr id="193" name="Picture 192" descr="Water droplet by mbalax - Water droplet."/>
          <p:cNvPicPr>
            <a:picLocks noChangeAspect="1"/>
          </p:cNvPicPr>
          <p:nvPr/>
        </p:nvPicPr>
        <p:blipFill>
          <a:blip r:embed="rId3"/>
          <a:stretch>
            <a:fillRect/>
          </a:stretch>
        </p:blipFill>
        <p:spPr>
          <a:xfrm>
            <a:off x="4048759" y="5076227"/>
            <a:ext cx="280076" cy="393487"/>
          </a:xfrm>
          <a:prstGeom prst="rect">
            <a:avLst/>
          </a:prstGeom>
        </p:spPr>
      </p:pic>
      <p:pic>
        <p:nvPicPr>
          <p:cNvPr id="194" name="Picture 193" descr="Water droplet by mbalax - Water droplet."/>
          <p:cNvPicPr>
            <a:picLocks noChangeAspect="1"/>
          </p:cNvPicPr>
          <p:nvPr/>
        </p:nvPicPr>
        <p:blipFill>
          <a:blip r:embed="rId3"/>
          <a:stretch>
            <a:fillRect/>
          </a:stretch>
        </p:blipFill>
        <p:spPr>
          <a:xfrm>
            <a:off x="4221607" y="5237401"/>
            <a:ext cx="280076" cy="393487"/>
          </a:xfrm>
          <a:prstGeom prst="rect">
            <a:avLst/>
          </a:prstGeom>
        </p:spPr>
      </p:pic>
      <p:pic>
        <p:nvPicPr>
          <p:cNvPr id="195" name="Picture 194" descr="Water droplet by mbalax - Water droplet."/>
          <p:cNvPicPr>
            <a:picLocks noChangeAspect="1"/>
          </p:cNvPicPr>
          <p:nvPr/>
        </p:nvPicPr>
        <p:blipFill>
          <a:blip r:embed="rId3"/>
          <a:stretch>
            <a:fillRect/>
          </a:stretch>
        </p:blipFill>
        <p:spPr>
          <a:xfrm>
            <a:off x="4277249" y="4897891"/>
            <a:ext cx="280076" cy="393487"/>
          </a:xfrm>
          <a:prstGeom prst="rect">
            <a:avLst/>
          </a:prstGeom>
        </p:spPr>
      </p:pic>
      <p:pic>
        <p:nvPicPr>
          <p:cNvPr id="196" name="Picture 195" descr="Water droplet by mbalax - Water droplet."/>
          <p:cNvPicPr>
            <a:picLocks noChangeAspect="1"/>
          </p:cNvPicPr>
          <p:nvPr/>
        </p:nvPicPr>
        <p:blipFill>
          <a:blip r:embed="rId3"/>
          <a:stretch>
            <a:fillRect/>
          </a:stretch>
        </p:blipFill>
        <p:spPr>
          <a:xfrm rot="10288538" flipV="1">
            <a:off x="7638552" y="5363834"/>
            <a:ext cx="307495" cy="432009"/>
          </a:xfrm>
          <a:prstGeom prst="rect">
            <a:avLst/>
          </a:prstGeom>
        </p:spPr>
      </p:pic>
      <p:pic>
        <p:nvPicPr>
          <p:cNvPr id="197" name="Picture 196" descr="Water droplet by mbalax - Water droplet."/>
          <p:cNvPicPr>
            <a:picLocks noChangeAspect="1"/>
          </p:cNvPicPr>
          <p:nvPr/>
        </p:nvPicPr>
        <p:blipFill>
          <a:blip r:embed="rId3"/>
          <a:stretch>
            <a:fillRect/>
          </a:stretch>
        </p:blipFill>
        <p:spPr>
          <a:xfrm rot="10288538" flipV="1">
            <a:off x="7520999" y="5203588"/>
            <a:ext cx="307495" cy="432009"/>
          </a:xfrm>
          <a:prstGeom prst="rect">
            <a:avLst/>
          </a:prstGeom>
        </p:spPr>
      </p:pic>
      <p:pic>
        <p:nvPicPr>
          <p:cNvPr id="198" name="Picture 197" descr="Water droplet by mbalax - Water droplet."/>
          <p:cNvPicPr>
            <a:picLocks noChangeAspect="1"/>
          </p:cNvPicPr>
          <p:nvPr/>
        </p:nvPicPr>
        <p:blipFill>
          <a:blip r:embed="rId3"/>
          <a:stretch>
            <a:fillRect/>
          </a:stretch>
        </p:blipFill>
        <p:spPr>
          <a:xfrm>
            <a:off x="7539231" y="5114286"/>
            <a:ext cx="280076" cy="393487"/>
          </a:xfrm>
          <a:prstGeom prst="rect">
            <a:avLst/>
          </a:prstGeom>
        </p:spPr>
      </p:pic>
      <p:pic>
        <p:nvPicPr>
          <p:cNvPr id="199" name="Picture 198" descr="Water droplet by mbalax - Water droplet."/>
          <p:cNvPicPr>
            <a:picLocks noChangeAspect="1"/>
          </p:cNvPicPr>
          <p:nvPr/>
        </p:nvPicPr>
        <p:blipFill>
          <a:blip r:embed="rId3"/>
          <a:stretch>
            <a:fillRect/>
          </a:stretch>
        </p:blipFill>
        <p:spPr>
          <a:xfrm>
            <a:off x="7712079" y="5275460"/>
            <a:ext cx="280076" cy="393487"/>
          </a:xfrm>
          <a:prstGeom prst="rect">
            <a:avLst/>
          </a:prstGeom>
        </p:spPr>
      </p:pic>
      <p:pic>
        <p:nvPicPr>
          <p:cNvPr id="200" name="Picture 199" descr="Water droplet by mbalax - Water droplet."/>
          <p:cNvPicPr>
            <a:picLocks noChangeAspect="1"/>
          </p:cNvPicPr>
          <p:nvPr/>
        </p:nvPicPr>
        <p:blipFill>
          <a:blip r:embed="rId3"/>
          <a:stretch>
            <a:fillRect/>
          </a:stretch>
        </p:blipFill>
        <p:spPr>
          <a:xfrm>
            <a:off x="7767721" y="4935950"/>
            <a:ext cx="280076" cy="393487"/>
          </a:xfrm>
          <a:prstGeom prst="rect">
            <a:avLst/>
          </a:prstGeom>
        </p:spPr>
      </p:pic>
      <p:pic>
        <p:nvPicPr>
          <p:cNvPr id="201" name="Picture 200" descr="Water droplet by mbalax - Water droplet."/>
          <p:cNvPicPr>
            <a:picLocks noChangeAspect="1"/>
          </p:cNvPicPr>
          <p:nvPr/>
        </p:nvPicPr>
        <p:blipFill>
          <a:blip r:embed="rId3"/>
          <a:stretch>
            <a:fillRect/>
          </a:stretch>
        </p:blipFill>
        <p:spPr>
          <a:xfrm rot="10288538" flipV="1">
            <a:off x="7815247" y="5391515"/>
            <a:ext cx="307495" cy="432009"/>
          </a:xfrm>
          <a:prstGeom prst="rect">
            <a:avLst/>
          </a:prstGeom>
        </p:spPr>
      </p:pic>
      <p:pic>
        <p:nvPicPr>
          <p:cNvPr id="202" name="Picture 201" descr="Water droplet by mbalax - Water droplet."/>
          <p:cNvPicPr>
            <a:picLocks noChangeAspect="1"/>
          </p:cNvPicPr>
          <p:nvPr/>
        </p:nvPicPr>
        <p:blipFill>
          <a:blip r:embed="rId3"/>
          <a:stretch>
            <a:fillRect/>
          </a:stretch>
        </p:blipFill>
        <p:spPr>
          <a:xfrm rot="10288538" flipV="1">
            <a:off x="7402999" y="5283513"/>
            <a:ext cx="307495" cy="432009"/>
          </a:xfrm>
          <a:prstGeom prst="rect">
            <a:avLst/>
          </a:prstGeom>
        </p:spPr>
      </p:pic>
      <p:pic>
        <p:nvPicPr>
          <p:cNvPr id="203" name="Picture 202" descr="Water droplet by mbalax - Water droplet."/>
          <p:cNvPicPr>
            <a:picLocks noChangeAspect="1"/>
          </p:cNvPicPr>
          <p:nvPr/>
        </p:nvPicPr>
        <p:blipFill>
          <a:blip r:embed="rId3"/>
          <a:stretch>
            <a:fillRect/>
          </a:stretch>
        </p:blipFill>
        <p:spPr>
          <a:xfrm>
            <a:off x="7421231" y="5194211"/>
            <a:ext cx="280076" cy="393487"/>
          </a:xfrm>
          <a:prstGeom prst="rect">
            <a:avLst/>
          </a:prstGeom>
        </p:spPr>
      </p:pic>
      <p:pic>
        <p:nvPicPr>
          <p:cNvPr id="204" name="Picture 203" descr="Water droplet by mbalax - Water droplet."/>
          <p:cNvPicPr>
            <a:picLocks noChangeAspect="1"/>
          </p:cNvPicPr>
          <p:nvPr/>
        </p:nvPicPr>
        <p:blipFill>
          <a:blip r:embed="rId3"/>
          <a:stretch>
            <a:fillRect/>
          </a:stretch>
        </p:blipFill>
        <p:spPr>
          <a:xfrm>
            <a:off x="7397007" y="4836374"/>
            <a:ext cx="280076" cy="393487"/>
          </a:xfrm>
          <a:prstGeom prst="rect">
            <a:avLst/>
          </a:prstGeom>
        </p:spPr>
      </p:pic>
      <p:pic>
        <p:nvPicPr>
          <p:cNvPr id="205" name="Picture 204" descr="Water droplet by mbalax - Water droplet."/>
          <p:cNvPicPr>
            <a:picLocks noChangeAspect="1"/>
          </p:cNvPicPr>
          <p:nvPr/>
        </p:nvPicPr>
        <p:blipFill>
          <a:blip r:embed="rId3"/>
          <a:stretch>
            <a:fillRect/>
          </a:stretch>
        </p:blipFill>
        <p:spPr>
          <a:xfrm>
            <a:off x="7810229" y="4446153"/>
            <a:ext cx="280076" cy="393487"/>
          </a:xfrm>
          <a:prstGeom prst="rect">
            <a:avLst/>
          </a:prstGeom>
        </p:spPr>
      </p:pic>
      <p:pic>
        <p:nvPicPr>
          <p:cNvPr id="206" name="Picture 205" descr="Water droplet by mbalax - Water droplet."/>
          <p:cNvPicPr>
            <a:picLocks noChangeAspect="1"/>
          </p:cNvPicPr>
          <p:nvPr/>
        </p:nvPicPr>
        <p:blipFill>
          <a:blip r:embed="rId3"/>
          <a:stretch>
            <a:fillRect/>
          </a:stretch>
        </p:blipFill>
        <p:spPr>
          <a:xfrm rot="10288538" flipV="1">
            <a:off x="7220928" y="4925607"/>
            <a:ext cx="307495" cy="432009"/>
          </a:xfrm>
          <a:prstGeom prst="rect">
            <a:avLst/>
          </a:prstGeom>
        </p:spPr>
      </p:pic>
      <p:pic>
        <p:nvPicPr>
          <p:cNvPr id="207" name="Picture 206" descr="Water droplet by mbalax - Water droplet."/>
          <p:cNvPicPr>
            <a:picLocks noChangeAspect="1"/>
          </p:cNvPicPr>
          <p:nvPr/>
        </p:nvPicPr>
        <p:blipFill>
          <a:blip r:embed="rId3"/>
          <a:stretch>
            <a:fillRect/>
          </a:stretch>
        </p:blipFill>
        <p:spPr>
          <a:xfrm rot="10288538" flipV="1">
            <a:off x="8244203" y="5191080"/>
            <a:ext cx="307495" cy="432009"/>
          </a:xfrm>
          <a:prstGeom prst="rect">
            <a:avLst/>
          </a:prstGeom>
        </p:spPr>
      </p:pic>
      <p:pic>
        <p:nvPicPr>
          <p:cNvPr id="208" name="Picture 207" descr="Water droplet by mbalax - Water droplet."/>
          <p:cNvPicPr>
            <a:picLocks noChangeAspect="1"/>
          </p:cNvPicPr>
          <p:nvPr/>
        </p:nvPicPr>
        <p:blipFill>
          <a:blip r:embed="rId3"/>
          <a:stretch>
            <a:fillRect/>
          </a:stretch>
        </p:blipFill>
        <p:spPr>
          <a:xfrm>
            <a:off x="7208977" y="4962242"/>
            <a:ext cx="280076" cy="393487"/>
          </a:xfrm>
          <a:prstGeom prst="rect">
            <a:avLst/>
          </a:prstGeom>
        </p:spPr>
      </p:pic>
      <p:pic>
        <p:nvPicPr>
          <p:cNvPr id="209" name="Picture 208" descr="Water droplet by mbalax - Water droplet."/>
          <p:cNvPicPr>
            <a:picLocks noChangeAspect="1"/>
          </p:cNvPicPr>
          <p:nvPr/>
        </p:nvPicPr>
        <p:blipFill>
          <a:blip r:embed="rId3"/>
          <a:stretch>
            <a:fillRect/>
          </a:stretch>
        </p:blipFill>
        <p:spPr>
          <a:xfrm>
            <a:off x="7727821" y="4731360"/>
            <a:ext cx="280076" cy="393487"/>
          </a:xfrm>
          <a:prstGeom prst="rect">
            <a:avLst/>
          </a:prstGeom>
        </p:spPr>
      </p:pic>
      <p:pic>
        <p:nvPicPr>
          <p:cNvPr id="211" name="Picture 210" descr="Water droplet by mbalax - Water droplet."/>
          <p:cNvPicPr>
            <a:picLocks noChangeAspect="1"/>
          </p:cNvPicPr>
          <p:nvPr/>
        </p:nvPicPr>
        <p:blipFill>
          <a:blip r:embed="rId3"/>
          <a:stretch>
            <a:fillRect/>
          </a:stretch>
        </p:blipFill>
        <p:spPr>
          <a:xfrm rot="10288538" flipV="1">
            <a:off x="8050804" y="4636949"/>
            <a:ext cx="307495" cy="432009"/>
          </a:xfrm>
          <a:prstGeom prst="rect">
            <a:avLst/>
          </a:prstGeom>
        </p:spPr>
      </p:pic>
      <p:pic>
        <p:nvPicPr>
          <p:cNvPr id="212" name="Picture 211" descr="Water droplet by mbalax - Water droplet."/>
          <p:cNvPicPr>
            <a:picLocks noChangeAspect="1"/>
          </p:cNvPicPr>
          <p:nvPr/>
        </p:nvPicPr>
        <p:blipFill>
          <a:blip r:embed="rId3"/>
          <a:stretch>
            <a:fillRect/>
          </a:stretch>
        </p:blipFill>
        <p:spPr>
          <a:xfrm rot="10288538" flipV="1">
            <a:off x="8042151" y="4405869"/>
            <a:ext cx="307495" cy="432009"/>
          </a:xfrm>
          <a:prstGeom prst="rect">
            <a:avLst/>
          </a:prstGeom>
        </p:spPr>
      </p:pic>
      <p:pic>
        <p:nvPicPr>
          <p:cNvPr id="213" name="Picture 212" descr="Water droplet by mbalax - Water droplet."/>
          <p:cNvPicPr>
            <a:picLocks noChangeAspect="1"/>
          </p:cNvPicPr>
          <p:nvPr/>
        </p:nvPicPr>
        <p:blipFill>
          <a:blip r:embed="rId3"/>
          <a:stretch>
            <a:fillRect/>
          </a:stretch>
        </p:blipFill>
        <p:spPr>
          <a:xfrm>
            <a:off x="8570558" y="4506995"/>
            <a:ext cx="280076" cy="393487"/>
          </a:xfrm>
          <a:prstGeom prst="rect">
            <a:avLst/>
          </a:prstGeom>
        </p:spPr>
      </p:pic>
      <p:pic>
        <p:nvPicPr>
          <p:cNvPr id="214" name="Picture 213" descr="Water droplet by mbalax - Water droplet."/>
          <p:cNvPicPr>
            <a:picLocks noChangeAspect="1"/>
          </p:cNvPicPr>
          <p:nvPr/>
        </p:nvPicPr>
        <p:blipFill>
          <a:blip r:embed="rId3"/>
          <a:stretch>
            <a:fillRect/>
          </a:stretch>
        </p:blipFill>
        <p:spPr>
          <a:xfrm>
            <a:off x="8362764" y="4412742"/>
            <a:ext cx="280076" cy="393487"/>
          </a:xfrm>
          <a:prstGeom prst="rect">
            <a:avLst/>
          </a:prstGeom>
        </p:spPr>
      </p:pic>
      <p:pic>
        <p:nvPicPr>
          <p:cNvPr id="215" name="Picture 214" descr="Water droplet by mbalax - Water droplet."/>
          <p:cNvPicPr>
            <a:picLocks noChangeAspect="1"/>
          </p:cNvPicPr>
          <p:nvPr/>
        </p:nvPicPr>
        <p:blipFill>
          <a:blip r:embed="rId3"/>
          <a:stretch>
            <a:fillRect/>
          </a:stretch>
        </p:blipFill>
        <p:spPr>
          <a:xfrm>
            <a:off x="10931167" y="3285839"/>
            <a:ext cx="280076" cy="393487"/>
          </a:xfrm>
          <a:prstGeom prst="rect">
            <a:avLst/>
          </a:prstGeom>
        </p:spPr>
      </p:pic>
      <p:pic>
        <p:nvPicPr>
          <p:cNvPr id="216" name="Picture 215" descr="Water droplet by mbalax - Water droplet."/>
          <p:cNvPicPr>
            <a:picLocks noChangeAspect="1"/>
          </p:cNvPicPr>
          <p:nvPr/>
        </p:nvPicPr>
        <p:blipFill>
          <a:blip r:embed="rId3"/>
          <a:stretch>
            <a:fillRect/>
          </a:stretch>
        </p:blipFill>
        <p:spPr>
          <a:xfrm rot="10288538" flipV="1">
            <a:off x="8508490" y="5172797"/>
            <a:ext cx="307495" cy="432009"/>
          </a:xfrm>
          <a:prstGeom prst="rect">
            <a:avLst/>
          </a:prstGeom>
        </p:spPr>
      </p:pic>
      <p:pic>
        <p:nvPicPr>
          <p:cNvPr id="217" name="Picture 216" descr="Water droplet by mbalax - Water droplet."/>
          <p:cNvPicPr>
            <a:picLocks noChangeAspect="1"/>
          </p:cNvPicPr>
          <p:nvPr/>
        </p:nvPicPr>
        <p:blipFill>
          <a:blip r:embed="rId3"/>
          <a:stretch>
            <a:fillRect/>
          </a:stretch>
        </p:blipFill>
        <p:spPr>
          <a:xfrm rot="10288538" flipV="1">
            <a:off x="8390937" y="5012551"/>
            <a:ext cx="307495" cy="432009"/>
          </a:xfrm>
          <a:prstGeom prst="rect">
            <a:avLst/>
          </a:prstGeom>
        </p:spPr>
      </p:pic>
      <p:pic>
        <p:nvPicPr>
          <p:cNvPr id="218" name="Picture 217" descr="Water droplet by mbalax - Water droplet."/>
          <p:cNvPicPr>
            <a:picLocks noChangeAspect="1"/>
          </p:cNvPicPr>
          <p:nvPr/>
        </p:nvPicPr>
        <p:blipFill>
          <a:blip r:embed="rId3"/>
          <a:stretch>
            <a:fillRect/>
          </a:stretch>
        </p:blipFill>
        <p:spPr>
          <a:xfrm>
            <a:off x="8409169" y="4923249"/>
            <a:ext cx="280076" cy="393487"/>
          </a:xfrm>
          <a:prstGeom prst="rect">
            <a:avLst/>
          </a:prstGeom>
        </p:spPr>
      </p:pic>
      <p:pic>
        <p:nvPicPr>
          <p:cNvPr id="219" name="Picture 218" descr="Water droplet by mbalax - Water droplet."/>
          <p:cNvPicPr>
            <a:picLocks noChangeAspect="1"/>
          </p:cNvPicPr>
          <p:nvPr/>
        </p:nvPicPr>
        <p:blipFill>
          <a:blip r:embed="rId3"/>
          <a:stretch>
            <a:fillRect/>
          </a:stretch>
        </p:blipFill>
        <p:spPr>
          <a:xfrm>
            <a:off x="8582017" y="5084423"/>
            <a:ext cx="280076" cy="393487"/>
          </a:xfrm>
          <a:prstGeom prst="rect">
            <a:avLst/>
          </a:prstGeom>
        </p:spPr>
      </p:pic>
      <p:pic>
        <p:nvPicPr>
          <p:cNvPr id="220" name="Picture 219" descr="Water droplet by mbalax - Water droplet."/>
          <p:cNvPicPr>
            <a:picLocks noChangeAspect="1"/>
          </p:cNvPicPr>
          <p:nvPr/>
        </p:nvPicPr>
        <p:blipFill>
          <a:blip r:embed="rId3"/>
          <a:stretch>
            <a:fillRect/>
          </a:stretch>
        </p:blipFill>
        <p:spPr>
          <a:xfrm>
            <a:off x="8508663" y="4676013"/>
            <a:ext cx="280076" cy="393487"/>
          </a:xfrm>
          <a:prstGeom prst="rect">
            <a:avLst/>
          </a:prstGeom>
        </p:spPr>
      </p:pic>
      <p:pic>
        <p:nvPicPr>
          <p:cNvPr id="221" name="Picture 220" descr="Water droplet by mbalax - Water droplet."/>
          <p:cNvPicPr>
            <a:picLocks noChangeAspect="1"/>
          </p:cNvPicPr>
          <p:nvPr/>
        </p:nvPicPr>
        <p:blipFill>
          <a:blip r:embed="rId3"/>
          <a:stretch>
            <a:fillRect/>
          </a:stretch>
        </p:blipFill>
        <p:spPr>
          <a:xfrm rot="10288538" flipV="1">
            <a:off x="8021996" y="5345439"/>
            <a:ext cx="307495" cy="432009"/>
          </a:xfrm>
          <a:prstGeom prst="rect">
            <a:avLst/>
          </a:prstGeom>
        </p:spPr>
      </p:pic>
      <p:pic>
        <p:nvPicPr>
          <p:cNvPr id="222" name="Picture 221" descr="Water droplet by mbalax - Water droplet."/>
          <p:cNvPicPr>
            <a:picLocks noChangeAspect="1"/>
          </p:cNvPicPr>
          <p:nvPr/>
        </p:nvPicPr>
        <p:blipFill>
          <a:blip r:embed="rId3"/>
          <a:stretch>
            <a:fillRect/>
          </a:stretch>
        </p:blipFill>
        <p:spPr>
          <a:xfrm rot="10288538" flipV="1">
            <a:off x="7904443" y="5185193"/>
            <a:ext cx="307495" cy="432009"/>
          </a:xfrm>
          <a:prstGeom prst="rect">
            <a:avLst/>
          </a:prstGeom>
        </p:spPr>
      </p:pic>
      <p:pic>
        <p:nvPicPr>
          <p:cNvPr id="223" name="Picture 222" descr="Water droplet by mbalax - Water droplet."/>
          <p:cNvPicPr>
            <a:picLocks noChangeAspect="1"/>
          </p:cNvPicPr>
          <p:nvPr/>
        </p:nvPicPr>
        <p:blipFill>
          <a:blip r:embed="rId3"/>
          <a:stretch>
            <a:fillRect/>
          </a:stretch>
        </p:blipFill>
        <p:spPr>
          <a:xfrm>
            <a:off x="8325673" y="4563718"/>
            <a:ext cx="280076" cy="393487"/>
          </a:xfrm>
          <a:prstGeom prst="rect">
            <a:avLst/>
          </a:prstGeom>
        </p:spPr>
      </p:pic>
      <p:pic>
        <p:nvPicPr>
          <p:cNvPr id="224" name="Picture 223" descr="Water droplet by mbalax - Water droplet."/>
          <p:cNvPicPr>
            <a:picLocks noChangeAspect="1"/>
          </p:cNvPicPr>
          <p:nvPr/>
        </p:nvPicPr>
        <p:blipFill>
          <a:blip r:embed="rId3"/>
          <a:stretch>
            <a:fillRect/>
          </a:stretch>
        </p:blipFill>
        <p:spPr>
          <a:xfrm>
            <a:off x="8095523" y="5257065"/>
            <a:ext cx="280076" cy="393487"/>
          </a:xfrm>
          <a:prstGeom prst="rect">
            <a:avLst/>
          </a:prstGeom>
        </p:spPr>
      </p:pic>
      <p:pic>
        <p:nvPicPr>
          <p:cNvPr id="225" name="Picture 224" descr="Water droplet by mbalax - Water droplet."/>
          <p:cNvPicPr>
            <a:picLocks noChangeAspect="1"/>
          </p:cNvPicPr>
          <p:nvPr/>
        </p:nvPicPr>
        <p:blipFill>
          <a:blip r:embed="rId3"/>
          <a:stretch>
            <a:fillRect/>
          </a:stretch>
        </p:blipFill>
        <p:spPr>
          <a:xfrm>
            <a:off x="8151165" y="4917555"/>
            <a:ext cx="280076" cy="393487"/>
          </a:xfrm>
          <a:prstGeom prst="rect">
            <a:avLst/>
          </a:prstGeom>
        </p:spPr>
      </p:pic>
      <p:pic>
        <p:nvPicPr>
          <p:cNvPr id="226" name="Picture 225" descr="Water droplet by mbalax - Water droplet."/>
          <p:cNvPicPr>
            <a:picLocks noChangeAspect="1"/>
          </p:cNvPicPr>
          <p:nvPr/>
        </p:nvPicPr>
        <p:blipFill>
          <a:blip r:embed="rId3"/>
          <a:stretch>
            <a:fillRect/>
          </a:stretch>
        </p:blipFill>
        <p:spPr>
          <a:xfrm rot="10288538" flipV="1">
            <a:off x="7230626" y="4651163"/>
            <a:ext cx="307495" cy="432009"/>
          </a:xfrm>
          <a:prstGeom prst="rect">
            <a:avLst/>
          </a:prstGeom>
        </p:spPr>
      </p:pic>
      <p:pic>
        <p:nvPicPr>
          <p:cNvPr id="227" name="Picture 226" descr="Water droplet by mbalax - Water droplet."/>
          <p:cNvPicPr>
            <a:picLocks noChangeAspect="1"/>
          </p:cNvPicPr>
          <p:nvPr/>
        </p:nvPicPr>
        <p:blipFill>
          <a:blip r:embed="rId3"/>
          <a:stretch>
            <a:fillRect/>
          </a:stretch>
        </p:blipFill>
        <p:spPr>
          <a:xfrm rot="10288538" flipV="1">
            <a:off x="7487404" y="4609777"/>
            <a:ext cx="307495" cy="432009"/>
          </a:xfrm>
          <a:prstGeom prst="rect">
            <a:avLst/>
          </a:prstGeom>
        </p:spPr>
      </p:pic>
      <p:pic>
        <p:nvPicPr>
          <p:cNvPr id="228" name="Picture 227" descr="Water droplet by mbalax - Water droplet."/>
          <p:cNvPicPr>
            <a:picLocks noChangeAspect="1"/>
          </p:cNvPicPr>
          <p:nvPr/>
        </p:nvPicPr>
        <p:blipFill>
          <a:blip r:embed="rId3"/>
          <a:stretch>
            <a:fillRect/>
          </a:stretch>
        </p:blipFill>
        <p:spPr>
          <a:xfrm>
            <a:off x="7956963" y="4835068"/>
            <a:ext cx="280076" cy="393487"/>
          </a:xfrm>
          <a:prstGeom prst="rect">
            <a:avLst/>
          </a:prstGeom>
        </p:spPr>
      </p:pic>
      <p:pic>
        <p:nvPicPr>
          <p:cNvPr id="229" name="Picture 228" descr="Water droplet by mbalax - Water droplet."/>
          <p:cNvPicPr>
            <a:picLocks noChangeAspect="1"/>
          </p:cNvPicPr>
          <p:nvPr/>
        </p:nvPicPr>
        <p:blipFill>
          <a:blip r:embed="rId3"/>
          <a:stretch>
            <a:fillRect/>
          </a:stretch>
        </p:blipFill>
        <p:spPr>
          <a:xfrm>
            <a:off x="8327379" y="5350174"/>
            <a:ext cx="280076" cy="393487"/>
          </a:xfrm>
          <a:prstGeom prst="rect">
            <a:avLst/>
          </a:prstGeom>
        </p:spPr>
      </p:pic>
      <p:pic>
        <p:nvPicPr>
          <p:cNvPr id="230" name="Picture 229" descr="Water droplet by mbalax - Water droplet."/>
          <p:cNvPicPr>
            <a:picLocks noChangeAspect="1"/>
          </p:cNvPicPr>
          <p:nvPr/>
        </p:nvPicPr>
        <p:blipFill>
          <a:blip r:embed="rId3"/>
          <a:stretch>
            <a:fillRect/>
          </a:stretch>
        </p:blipFill>
        <p:spPr>
          <a:xfrm>
            <a:off x="8292508" y="4704715"/>
            <a:ext cx="280076" cy="393487"/>
          </a:xfrm>
          <a:prstGeom prst="rect">
            <a:avLst/>
          </a:prstGeom>
        </p:spPr>
      </p:pic>
      <p:pic>
        <p:nvPicPr>
          <p:cNvPr id="231" name="Picture 230" descr="Water droplet by mbalax - Water droplet."/>
          <p:cNvPicPr>
            <a:picLocks noChangeAspect="1"/>
          </p:cNvPicPr>
          <p:nvPr/>
        </p:nvPicPr>
        <p:blipFill>
          <a:blip r:embed="rId3"/>
          <a:stretch>
            <a:fillRect/>
          </a:stretch>
        </p:blipFill>
        <p:spPr>
          <a:xfrm>
            <a:off x="8621746" y="4769228"/>
            <a:ext cx="280076" cy="393487"/>
          </a:xfrm>
          <a:prstGeom prst="rect">
            <a:avLst/>
          </a:prstGeom>
        </p:spPr>
      </p:pic>
      <mc:AlternateContent xmlns:mc="http://schemas.openxmlformats.org/markup-compatibility/2006" xmlns:p14="http://schemas.microsoft.com/office/powerpoint/2010/main">
        <mc:Choice Requires="p14">
          <p:contentPart p14:bwMode="auto" r:id="rId11">
            <p14:nvContentPartPr>
              <p14:cNvPr id="19" name="Ink 18"/>
              <p14:cNvContentPartPr/>
              <p14:nvPr/>
            </p14:nvContentPartPr>
            <p14:xfrm>
              <a:off x="1681495" y="4310703"/>
              <a:ext cx="3321247" cy="842400"/>
            </p14:xfrm>
          </p:contentPart>
        </mc:Choice>
        <mc:Fallback xmlns="">
          <p:pic>
            <p:nvPicPr>
              <p:cNvPr id="19" name="Ink 18"/>
              <p:cNvPicPr/>
              <p:nvPr/>
            </p:nvPicPr>
            <p:blipFill>
              <a:blip r:embed="rId13"/>
              <a:stretch>
                <a:fillRect/>
              </a:stretch>
            </p:blipFill>
            <p:spPr>
              <a:xfrm>
                <a:off x="1642976" y="4270383"/>
                <a:ext cx="3388205" cy="912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p14:cNvContentPartPr/>
              <p14:nvPr/>
            </p14:nvContentPartPr>
            <p14:xfrm>
              <a:off x="7899976" y="4548668"/>
              <a:ext cx="453588" cy="431304"/>
            </p14:xfrm>
          </p:contentPart>
        </mc:Choice>
        <mc:Fallback xmlns="">
          <p:pic>
            <p:nvPicPr>
              <p:cNvPr id="23" name="Ink 22"/>
              <p:cNvPicPr/>
              <p:nvPr/>
            </p:nvPicPr>
            <p:blipFill>
              <a:blip r:embed="rId15"/>
              <a:stretch>
                <a:fillRect/>
              </a:stretch>
            </p:blipFill>
            <p:spPr>
              <a:xfrm>
                <a:off x="7860737" y="4510506"/>
                <a:ext cx="525946" cy="507268"/>
              </a:xfrm>
              <a:prstGeom prst="rect">
                <a:avLst/>
              </a:prstGeom>
            </p:spPr>
          </p:pic>
        </mc:Fallback>
      </mc:AlternateContent>
      <p:pic>
        <p:nvPicPr>
          <p:cNvPr id="232" name="Picture 231" descr="Water droplet by mbalax - Water droplet."/>
          <p:cNvPicPr>
            <a:picLocks noChangeAspect="1"/>
          </p:cNvPicPr>
          <p:nvPr/>
        </p:nvPicPr>
        <p:blipFill>
          <a:blip r:embed="rId3"/>
          <a:stretch>
            <a:fillRect/>
          </a:stretch>
        </p:blipFill>
        <p:spPr>
          <a:xfrm>
            <a:off x="10959810" y="3639650"/>
            <a:ext cx="280076" cy="393487"/>
          </a:xfrm>
          <a:prstGeom prst="rect">
            <a:avLst/>
          </a:prstGeom>
        </p:spPr>
      </p:pic>
      <p:pic>
        <p:nvPicPr>
          <p:cNvPr id="233" name="Content Placeholder 3" descr="Ficheiro:Beaker.jpg – Wikipédia, a enciclopédia livre"/>
          <p:cNvPicPr>
            <a:picLocks noChangeAspect="1"/>
          </p:cNvPicPr>
          <p:nvPr/>
        </p:nvPicPr>
        <p:blipFill>
          <a:blip r:embed="rId4"/>
          <a:stretch>
            <a:fillRect/>
          </a:stretch>
        </p:blipFill>
        <p:spPr>
          <a:xfrm>
            <a:off x="9802613" y="2773627"/>
            <a:ext cx="2257107" cy="3164169"/>
          </a:xfrm>
          <a:prstGeom prst="rect">
            <a:avLst/>
          </a:prstGeom>
        </p:spPr>
      </p:pic>
      <p:pic>
        <p:nvPicPr>
          <p:cNvPr id="235" name="Picture 234" descr="Water droplet by mbalax - Water droplet."/>
          <p:cNvPicPr>
            <a:picLocks noChangeAspect="1"/>
          </p:cNvPicPr>
          <p:nvPr/>
        </p:nvPicPr>
        <p:blipFill>
          <a:blip r:embed="rId3"/>
          <a:stretch>
            <a:fillRect/>
          </a:stretch>
        </p:blipFill>
        <p:spPr>
          <a:xfrm rot="10288538" flipV="1">
            <a:off x="10303218" y="3194548"/>
            <a:ext cx="337790" cy="474571"/>
          </a:xfrm>
          <a:prstGeom prst="rect">
            <a:avLst/>
          </a:prstGeom>
        </p:spPr>
      </p:pic>
      <p:pic>
        <p:nvPicPr>
          <p:cNvPr id="236" name="Picture 235" descr="Water droplet by mbalax - Water droplet."/>
          <p:cNvPicPr>
            <a:picLocks noChangeAspect="1"/>
          </p:cNvPicPr>
          <p:nvPr/>
        </p:nvPicPr>
        <p:blipFill>
          <a:blip r:embed="rId3"/>
          <a:stretch>
            <a:fillRect/>
          </a:stretch>
        </p:blipFill>
        <p:spPr>
          <a:xfrm rot="10288538" flipV="1">
            <a:off x="10234282" y="5227455"/>
            <a:ext cx="307495" cy="432009"/>
          </a:xfrm>
          <a:prstGeom prst="rect">
            <a:avLst/>
          </a:prstGeom>
        </p:spPr>
      </p:pic>
      <p:pic>
        <p:nvPicPr>
          <p:cNvPr id="237" name="Picture 236" descr="Water droplet by mbalax - Water droplet."/>
          <p:cNvPicPr>
            <a:picLocks noChangeAspect="1"/>
          </p:cNvPicPr>
          <p:nvPr/>
        </p:nvPicPr>
        <p:blipFill>
          <a:blip r:embed="rId3"/>
          <a:stretch>
            <a:fillRect/>
          </a:stretch>
        </p:blipFill>
        <p:spPr>
          <a:xfrm rot="10288538" flipV="1">
            <a:off x="10116729" y="5067209"/>
            <a:ext cx="307495" cy="432009"/>
          </a:xfrm>
          <a:prstGeom prst="rect">
            <a:avLst/>
          </a:prstGeom>
        </p:spPr>
      </p:pic>
      <p:pic>
        <p:nvPicPr>
          <p:cNvPr id="238" name="Picture 237" descr="Water droplet by mbalax - Water droplet."/>
          <p:cNvPicPr>
            <a:picLocks noChangeAspect="1"/>
          </p:cNvPicPr>
          <p:nvPr/>
        </p:nvPicPr>
        <p:blipFill>
          <a:blip r:embed="rId3"/>
          <a:stretch>
            <a:fillRect/>
          </a:stretch>
        </p:blipFill>
        <p:spPr>
          <a:xfrm>
            <a:off x="10134961" y="4977907"/>
            <a:ext cx="280076" cy="393487"/>
          </a:xfrm>
          <a:prstGeom prst="rect">
            <a:avLst/>
          </a:prstGeom>
        </p:spPr>
      </p:pic>
      <p:pic>
        <p:nvPicPr>
          <p:cNvPr id="239" name="Picture 238" descr="Water droplet by mbalax - Water droplet."/>
          <p:cNvPicPr>
            <a:picLocks noChangeAspect="1"/>
          </p:cNvPicPr>
          <p:nvPr/>
        </p:nvPicPr>
        <p:blipFill>
          <a:blip r:embed="rId3"/>
          <a:stretch>
            <a:fillRect/>
          </a:stretch>
        </p:blipFill>
        <p:spPr>
          <a:xfrm>
            <a:off x="10307809" y="5139081"/>
            <a:ext cx="280076" cy="393487"/>
          </a:xfrm>
          <a:prstGeom prst="rect">
            <a:avLst/>
          </a:prstGeom>
        </p:spPr>
      </p:pic>
      <p:pic>
        <p:nvPicPr>
          <p:cNvPr id="240" name="Picture 239" descr="Water droplet by mbalax - Water droplet."/>
          <p:cNvPicPr>
            <a:picLocks noChangeAspect="1"/>
          </p:cNvPicPr>
          <p:nvPr/>
        </p:nvPicPr>
        <p:blipFill>
          <a:blip r:embed="rId3"/>
          <a:stretch>
            <a:fillRect/>
          </a:stretch>
        </p:blipFill>
        <p:spPr>
          <a:xfrm>
            <a:off x="10363451" y="4799571"/>
            <a:ext cx="280076" cy="393487"/>
          </a:xfrm>
          <a:prstGeom prst="rect">
            <a:avLst/>
          </a:prstGeom>
        </p:spPr>
      </p:pic>
      <p:pic>
        <p:nvPicPr>
          <p:cNvPr id="246" name="Picture 245" descr="Water droplet by mbalax - Water droplet."/>
          <p:cNvPicPr>
            <a:picLocks noChangeAspect="1"/>
          </p:cNvPicPr>
          <p:nvPr/>
        </p:nvPicPr>
        <p:blipFill>
          <a:blip r:embed="rId3"/>
          <a:stretch>
            <a:fillRect/>
          </a:stretch>
        </p:blipFill>
        <p:spPr>
          <a:xfrm rot="10288538" flipV="1">
            <a:off x="10504682" y="5299930"/>
            <a:ext cx="307495" cy="432009"/>
          </a:xfrm>
          <a:prstGeom prst="rect">
            <a:avLst/>
          </a:prstGeom>
        </p:spPr>
      </p:pic>
      <p:pic>
        <p:nvPicPr>
          <p:cNvPr id="247" name="Picture 246" descr="Water droplet by mbalax - Water droplet."/>
          <p:cNvPicPr>
            <a:picLocks noChangeAspect="1"/>
          </p:cNvPicPr>
          <p:nvPr/>
        </p:nvPicPr>
        <p:blipFill>
          <a:blip r:embed="rId3"/>
          <a:stretch>
            <a:fillRect/>
          </a:stretch>
        </p:blipFill>
        <p:spPr>
          <a:xfrm rot="10288538" flipV="1">
            <a:off x="10387129" y="5139684"/>
            <a:ext cx="307495" cy="432009"/>
          </a:xfrm>
          <a:prstGeom prst="rect">
            <a:avLst/>
          </a:prstGeom>
        </p:spPr>
      </p:pic>
      <p:pic>
        <p:nvPicPr>
          <p:cNvPr id="248" name="Picture 247" descr="Water droplet by mbalax - Water droplet."/>
          <p:cNvPicPr>
            <a:picLocks noChangeAspect="1"/>
          </p:cNvPicPr>
          <p:nvPr/>
        </p:nvPicPr>
        <p:blipFill>
          <a:blip r:embed="rId3"/>
          <a:stretch>
            <a:fillRect/>
          </a:stretch>
        </p:blipFill>
        <p:spPr>
          <a:xfrm>
            <a:off x="10405361" y="5050382"/>
            <a:ext cx="280076" cy="393487"/>
          </a:xfrm>
          <a:prstGeom prst="rect">
            <a:avLst/>
          </a:prstGeom>
        </p:spPr>
      </p:pic>
      <p:pic>
        <p:nvPicPr>
          <p:cNvPr id="249" name="Picture 248" descr="Water droplet by mbalax - Water droplet."/>
          <p:cNvPicPr>
            <a:picLocks noChangeAspect="1"/>
          </p:cNvPicPr>
          <p:nvPr/>
        </p:nvPicPr>
        <p:blipFill>
          <a:blip r:embed="rId3"/>
          <a:stretch>
            <a:fillRect/>
          </a:stretch>
        </p:blipFill>
        <p:spPr>
          <a:xfrm>
            <a:off x="10578209" y="5211556"/>
            <a:ext cx="280076" cy="393487"/>
          </a:xfrm>
          <a:prstGeom prst="rect">
            <a:avLst/>
          </a:prstGeom>
        </p:spPr>
      </p:pic>
      <p:pic>
        <p:nvPicPr>
          <p:cNvPr id="250" name="Picture 249" descr="Water droplet by mbalax - Water droplet."/>
          <p:cNvPicPr>
            <a:picLocks noChangeAspect="1"/>
          </p:cNvPicPr>
          <p:nvPr/>
        </p:nvPicPr>
        <p:blipFill>
          <a:blip r:embed="rId3"/>
          <a:stretch>
            <a:fillRect/>
          </a:stretch>
        </p:blipFill>
        <p:spPr>
          <a:xfrm>
            <a:off x="10633851" y="4872046"/>
            <a:ext cx="280076" cy="393487"/>
          </a:xfrm>
          <a:prstGeom prst="rect">
            <a:avLst/>
          </a:prstGeom>
        </p:spPr>
      </p:pic>
      <p:pic>
        <p:nvPicPr>
          <p:cNvPr id="251" name="Picture 250" descr="Water droplet by mbalax - Water droplet."/>
          <p:cNvPicPr>
            <a:picLocks noChangeAspect="1"/>
          </p:cNvPicPr>
          <p:nvPr/>
        </p:nvPicPr>
        <p:blipFill>
          <a:blip r:embed="rId3"/>
          <a:stretch>
            <a:fillRect/>
          </a:stretch>
        </p:blipFill>
        <p:spPr>
          <a:xfrm rot="10288538" flipV="1">
            <a:off x="10681377" y="5327611"/>
            <a:ext cx="307495" cy="432009"/>
          </a:xfrm>
          <a:prstGeom prst="rect">
            <a:avLst/>
          </a:prstGeom>
        </p:spPr>
      </p:pic>
      <p:pic>
        <p:nvPicPr>
          <p:cNvPr id="252" name="Picture 251" descr="Water droplet by mbalax - Water droplet."/>
          <p:cNvPicPr>
            <a:picLocks noChangeAspect="1"/>
          </p:cNvPicPr>
          <p:nvPr/>
        </p:nvPicPr>
        <p:blipFill>
          <a:blip r:embed="rId3"/>
          <a:stretch>
            <a:fillRect/>
          </a:stretch>
        </p:blipFill>
        <p:spPr>
          <a:xfrm rot="10288538" flipV="1">
            <a:off x="10269129" y="5219609"/>
            <a:ext cx="307495" cy="432009"/>
          </a:xfrm>
          <a:prstGeom prst="rect">
            <a:avLst/>
          </a:prstGeom>
        </p:spPr>
      </p:pic>
      <p:pic>
        <p:nvPicPr>
          <p:cNvPr id="253" name="Picture 252" descr="Water droplet by mbalax - Water droplet."/>
          <p:cNvPicPr>
            <a:picLocks noChangeAspect="1"/>
          </p:cNvPicPr>
          <p:nvPr/>
        </p:nvPicPr>
        <p:blipFill>
          <a:blip r:embed="rId3"/>
          <a:stretch>
            <a:fillRect/>
          </a:stretch>
        </p:blipFill>
        <p:spPr>
          <a:xfrm>
            <a:off x="10287361" y="5130307"/>
            <a:ext cx="280076" cy="393487"/>
          </a:xfrm>
          <a:prstGeom prst="rect">
            <a:avLst/>
          </a:prstGeom>
        </p:spPr>
      </p:pic>
      <p:pic>
        <p:nvPicPr>
          <p:cNvPr id="254" name="Picture 253" descr="Water droplet by mbalax - Water droplet."/>
          <p:cNvPicPr>
            <a:picLocks noChangeAspect="1"/>
          </p:cNvPicPr>
          <p:nvPr/>
        </p:nvPicPr>
        <p:blipFill>
          <a:blip r:embed="rId3"/>
          <a:stretch>
            <a:fillRect/>
          </a:stretch>
        </p:blipFill>
        <p:spPr>
          <a:xfrm>
            <a:off x="10263137" y="4772470"/>
            <a:ext cx="280076" cy="393487"/>
          </a:xfrm>
          <a:prstGeom prst="rect">
            <a:avLst/>
          </a:prstGeom>
        </p:spPr>
      </p:pic>
      <p:pic>
        <p:nvPicPr>
          <p:cNvPr id="256" name="Picture 255" descr="Water droplet by mbalax - Water droplet."/>
          <p:cNvPicPr>
            <a:picLocks noChangeAspect="1"/>
          </p:cNvPicPr>
          <p:nvPr/>
        </p:nvPicPr>
        <p:blipFill>
          <a:blip r:embed="rId3"/>
          <a:stretch>
            <a:fillRect/>
          </a:stretch>
        </p:blipFill>
        <p:spPr>
          <a:xfrm rot="10288538" flipV="1">
            <a:off x="10087058" y="4861703"/>
            <a:ext cx="307495" cy="432009"/>
          </a:xfrm>
          <a:prstGeom prst="rect">
            <a:avLst/>
          </a:prstGeom>
        </p:spPr>
      </p:pic>
      <p:pic>
        <p:nvPicPr>
          <p:cNvPr id="257" name="Picture 256" descr="Water droplet by mbalax - Water droplet."/>
          <p:cNvPicPr>
            <a:picLocks noChangeAspect="1"/>
          </p:cNvPicPr>
          <p:nvPr/>
        </p:nvPicPr>
        <p:blipFill>
          <a:blip r:embed="rId3"/>
          <a:stretch>
            <a:fillRect/>
          </a:stretch>
        </p:blipFill>
        <p:spPr>
          <a:xfrm rot="10288538" flipV="1">
            <a:off x="11110333" y="5127176"/>
            <a:ext cx="307495" cy="432009"/>
          </a:xfrm>
          <a:prstGeom prst="rect">
            <a:avLst/>
          </a:prstGeom>
        </p:spPr>
      </p:pic>
      <p:pic>
        <p:nvPicPr>
          <p:cNvPr id="258" name="Picture 257" descr="Water droplet by mbalax - Water droplet."/>
          <p:cNvPicPr>
            <a:picLocks noChangeAspect="1"/>
          </p:cNvPicPr>
          <p:nvPr/>
        </p:nvPicPr>
        <p:blipFill>
          <a:blip r:embed="rId3"/>
          <a:stretch>
            <a:fillRect/>
          </a:stretch>
        </p:blipFill>
        <p:spPr>
          <a:xfrm>
            <a:off x="10075107" y="4898338"/>
            <a:ext cx="280076" cy="393487"/>
          </a:xfrm>
          <a:prstGeom prst="rect">
            <a:avLst/>
          </a:prstGeom>
        </p:spPr>
      </p:pic>
      <p:pic>
        <p:nvPicPr>
          <p:cNvPr id="259" name="Picture 258" descr="Water droplet by mbalax - Water droplet."/>
          <p:cNvPicPr>
            <a:picLocks noChangeAspect="1"/>
          </p:cNvPicPr>
          <p:nvPr/>
        </p:nvPicPr>
        <p:blipFill>
          <a:blip r:embed="rId3"/>
          <a:stretch>
            <a:fillRect/>
          </a:stretch>
        </p:blipFill>
        <p:spPr>
          <a:xfrm>
            <a:off x="10593951" y="4667456"/>
            <a:ext cx="280076" cy="393487"/>
          </a:xfrm>
          <a:prstGeom prst="rect">
            <a:avLst/>
          </a:prstGeom>
        </p:spPr>
      </p:pic>
      <p:pic>
        <p:nvPicPr>
          <p:cNvPr id="260" name="Picture 259" descr="Water droplet by mbalax - Water droplet."/>
          <p:cNvPicPr>
            <a:picLocks noChangeAspect="1"/>
          </p:cNvPicPr>
          <p:nvPr/>
        </p:nvPicPr>
        <p:blipFill>
          <a:blip r:embed="rId3"/>
          <a:stretch>
            <a:fillRect/>
          </a:stretch>
        </p:blipFill>
        <p:spPr>
          <a:xfrm rot="10288538" flipV="1">
            <a:off x="10916934" y="4573045"/>
            <a:ext cx="307495" cy="432009"/>
          </a:xfrm>
          <a:prstGeom prst="rect">
            <a:avLst/>
          </a:prstGeom>
        </p:spPr>
      </p:pic>
      <p:pic>
        <p:nvPicPr>
          <p:cNvPr id="262" name="Picture 261" descr="Water droplet by mbalax - Water droplet."/>
          <p:cNvPicPr>
            <a:picLocks noChangeAspect="1"/>
          </p:cNvPicPr>
          <p:nvPr/>
        </p:nvPicPr>
        <p:blipFill>
          <a:blip r:embed="rId3"/>
          <a:stretch>
            <a:fillRect/>
          </a:stretch>
        </p:blipFill>
        <p:spPr>
          <a:xfrm>
            <a:off x="11180369" y="3786399"/>
            <a:ext cx="280076" cy="393487"/>
          </a:xfrm>
          <a:prstGeom prst="rect">
            <a:avLst/>
          </a:prstGeom>
        </p:spPr>
      </p:pic>
      <p:pic>
        <p:nvPicPr>
          <p:cNvPr id="265" name="Picture 264" descr="Water droplet by mbalax - Water droplet."/>
          <p:cNvPicPr>
            <a:picLocks noChangeAspect="1"/>
          </p:cNvPicPr>
          <p:nvPr/>
        </p:nvPicPr>
        <p:blipFill>
          <a:blip r:embed="rId3"/>
          <a:stretch>
            <a:fillRect/>
          </a:stretch>
        </p:blipFill>
        <p:spPr>
          <a:xfrm rot="10288538" flipV="1">
            <a:off x="11374620" y="5108893"/>
            <a:ext cx="307495" cy="432009"/>
          </a:xfrm>
          <a:prstGeom prst="rect">
            <a:avLst/>
          </a:prstGeom>
        </p:spPr>
      </p:pic>
      <p:pic>
        <p:nvPicPr>
          <p:cNvPr id="266" name="Picture 265" descr="Water droplet by mbalax - Water droplet."/>
          <p:cNvPicPr>
            <a:picLocks noChangeAspect="1"/>
          </p:cNvPicPr>
          <p:nvPr/>
        </p:nvPicPr>
        <p:blipFill>
          <a:blip r:embed="rId3"/>
          <a:stretch>
            <a:fillRect/>
          </a:stretch>
        </p:blipFill>
        <p:spPr>
          <a:xfrm rot="10288538" flipV="1">
            <a:off x="11257067" y="4948647"/>
            <a:ext cx="307495" cy="432009"/>
          </a:xfrm>
          <a:prstGeom prst="rect">
            <a:avLst/>
          </a:prstGeom>
        </p:spPr>
      </p:pic>
      <p:pic>
        <p:nvPicPr>
          <p:cNvPr id="267" name="Picture 266" descr="Water droplet by mbalax - Water droplet."/>
          <p:cNvPicPr>
            <a:picLocks noChangeAspect="1"/>
          </p:cNvPicPr>
          <p:nvPr/>
        </p:nvPicPr>
        <p:blipFill>
          <a:blip r:embed="rId3"/>
          <a:stretch>
            <a:fillRect/>
          </a:stretch>
        </p:blipFill>
        <p:spPr>
          <a:xfrm>
            <a:off x="11275299" y="4859345"/>
            <a:ext cx="280076" cy="393487"/>
          </a:xfrm>
          <a:prstGeom prst="rect">
            <a:avLst/>
          </a:prstGeom>
        </p:spPr>
      </p:pic>
      <p:pic>
        <p:nvPicPr>
          <p:cNvPr id="268" name="Picture 267" descr="Water droplet by mbalax - Water droplet."/>
          <p:cNvPicPr>
            <a:picLocks noChangeAspect="1"/>
          </p:cNvPicPr>
          <p:nvPr/>
        </p:nvPicPr>
        <p:blipFill>
          <a:blip r:embed="rId3"/>
          <a:stretch>
            <a:fillRect/>
          </a:stretch>
        </p:blipFill>
        <p:spPr>
          <a:xfrm>
            <a:off x="11448147" y="5020519"/>
            <a:ext cx="280076" cy="393487"/>
          </a:xfrm>
          <a:prstGeom prst="rect">
            <a:avLst/>
          </a:prstGeom>
        </p:spPr>
      </p:pic>
      <p:pic>
        <p:nvPicPr>
          <p:cNvPr id="269" name="Picture 268" descr="Water droplet by mbalax - Water droplet."/>
          <p:cNvPicPr>
            <a:picLocks noChangeAspect="1"/>
          </p:cNvPicPr>
          <p:nvPr/>
        </p:nvPicPr>
        <p:blipFill>
          <a:blip r:embed="rId3"/>
          <a:stretch>
            <a:fillRect/>
          </a:stretch>
        </p:blipFill>
        <p:spPr>
          <a:xfrm>
            <a:off x="11374793" y="4612109"/>
            <a:ext cx="280076" cy="393487"/>
          </a:xfrm>
          <a:prstGeom prst="rect">
            <a:avLst/>
          </a:prstGeom>
        </p:spPr>
      </p:pic>
      <p:pic>
        <p:nvPicPr>
          <p:cNvPr id="270" name="Picture 269" descr="Water droplet by mbalax - Water droplet."/>
          <p:cNvPicPr>
            <a:picLocks noChangeAspect="1"/>
          </p:cNvPicPr>
          <p:nvPr/>
        </p:nvPicPr>
        <p:blipFill>
          <a:blip r:embed="rId3"/>
          <a:stretch>
            <a:fillRect/>
          </a:stretch>
        </p:blipFill>
        <p:spPr>
          <a:xfrm rot="10288538" flipV="1">
            <a:off x="10888126" y="5281535"/>
            <a:ext cx="307495" cy="432009"/>
          </a:xfrm>
          <a:prstGeom prst="rect">
            <a:avLst/>
          </a:prstGeom>
        </p:spPr>
      </p:pic>
      <p:pic>
        <p:nvPicPr>
          <p:cNvPr id="271" name="Picture 270" descr="Water droplet by mbalax - Water droplet."/>
          <p:cNvPicPr>
            <a:picLocks noChangeAspect="1"/>
          </p:cNvPicPr>
          <p:nvPr/>
        </p:nvPicPr>
        <p:blipFill>
          <a:blip r:embed="rId3"/>
          <a:stretch>
            <a:fillRect/>
          </a:stretch>
        </p:blipFill>
        <p:spPr>
          <a:xfrm rot="10288538" flipV="1">
            <a:off x="10770573" y="5121289"/>
            <a:ext cx="307495" cy="432009"/>
          </a:xfrm>
          <a:prstGeom prst="rect">
            <a:avLst/>
          </a:prstGeom>
        </p:spPr>
      </p:pic>
      <p:pic>
        <p:nvPicPr>
          <p:cNvPr id="272" name="Picture 271" descr="Water droplet by mbalax - Water droplet."/>
          <p:cNvPicPr>
            <a:picLocks noChangeAspect="1"/>
          </p:cNvPicPr>
          <p:nvPr/>
        </p:nvPicPr>
        <p:blipFill>
          <a:blip r:embed="rId3"/>
          <a:stretch>
            <a:fillRect/>
          </a:stretch>
        </p:blipFill>
        <p:spPr>
          <a:xfrm>
            <a:off x="11191803" y="4499814"/>
            <a:ext cx="280076" cy="393487"/>
          </a:xfrm>
          <a:prstGeom prst="rect">
            <a:avLst/>
          </a:prstGeom>
        </p:spPr>
      </p:pic>
      <p:pic>
        <p:nvPicPr>
          <p:cNvPr id="273" name="Picture 272" descr="Water droplet by mbalax - Water droplet."/>
          <p:cNvPicPr>
            <a:picLocks noChangeAspect="1"/>
          </p:cNvPicPr>
          <p:nvPr/>
        </p:nvPicPr>
        <p:blipFill>
          <a:blip r:embed="rId3"/>
          <a:stretch>
            <a:fillRect/>
          </a:stretch>
        </p:blipFill>
        <p:spPr>
          <a:xfrm>
            <a:off x="10961653" y="5193161"/>
            <a:ext cx="280076" cy="393487"/>
          </a:xfrm>
          <a:prstGeom prst="rect">
            <a:avLst/>
          </a:prstGeom>
        </p:spPr>
      </p:pic>
      <p:pic>
        <p:nvPicPr>
          <p:cNvPr id="274" name="Picture 273" descr="Water droplet by mbalax - Water droplet."/>
          <p:cNvPicPr>
            <a:picLocks noChangeAspect="1"/>
          </p:cNvPicPr>
          <p:nvPr/>
        </p:nvPicPr>
        <p:blipFill>
          <a:blip r:embed="rId3"/>
          <a:stretch>
            <a:fillRect/>
          </a:stretch>
        </p:blipFill>
        <p:spPr>
          <a:xfrm>
            <a:off x="11017295" y="4853651"/>
            <a:ext cx="280076" cy="393487"/>
          </a:xfrm>
          <a:prstGeom prst="rect">
            <a:avLst/>
          </a:prstGeom>
        </p:spPr>
      </p:pic>
      <p:pic>
        <p:nvPicPr>
          <p:cNvPr id="275" name="Picture 274" descr="Water droplet by mbalax - Water droplet."/>
          <p:cNvPicPr>
            <a:picLocks noChangeAspect="1"/>
          </p:cNvPicPr>
          <p:nvPr/>
        </p:nvPicPr>
        <p:blipFill>
          <a:blip r:embed="rId3"/>
          <a:stretch>
            <a:fillRect/>
          </a:stretch>
        </p:blipFill>
        <p:spPr>
          <a:xfrm rot="10288538" flipV="1">
            <a:off x="10096756" y="4587259"/>
            <a:ext cx="307495" cy="432009"/>
          </a:xfrm>
          <a:prstGeom prst="rect">
            <a:avLst/>
          </a:prstGeom>
        </p:spPr>
      </p:pic>
      <p:pic>
        <p:nvPicPr>
          <p:cNvPr id="276" name="Picture 275" descr="Water droplet by mbalax - Water droplet."/>
          <p:cNvPicPr>
            <a:picLocks noChangeAspect="1"/>
          </p:cNvPicPr>
          <p:nvPr/>
        </p:nvPicPr>
        <p:blipFill>
          <a:blip r:embed="rId3"/>
          <a:stretch>
            <a:fillRect/>
          </a:stretch>
        </p:blipFill>
        <p:spPr>
          <a:xfrm rot="10288538" flipV="1">
            <a:off x="10353534" y="4545873"/>
            <a:ext cx="307495" cy="432009"/>
          </a:xfrm>
          <a:prstGeom prst="rect">
            <a:avLst/>
          </a:prstGeom>
        </p:spPr>
      </p:pic>
      <p:pic>
        <p:nvPicPr>
          <p:cNvPr id="277" name="Picture 276" descr="Water droplet by mbalax - Water droplet."/>
          <p:cNvPicPr>
            <a:picLocks noChangeAspect="1"/>
          </p:cNvPicPr>
          <p:nvPr/>
        </p:nvPicPr>
        <p:blipFill>
          <a:blip r:embed="rId3"/>
          <a:stretch>
            <a:fillRect/>
          </a:stretch>
        </p:blipFill>
        <p:spPr>
          <a:xfrm>
            <a:off x="10823093" y="4771164"/>
            <a:ext cx="280076" cy="393487"/>
          </a:xfrm>
          <a:prstGeom prst="rect">
            <a:avLst/>
          </a:prstGeom>
        </p:spPr>
      </p:pic>
      <p:pic>
        <p:nvPicPr>
          <p:cNvPr id="278" name="Picture 277" descr="Water droplet by mbalax - Water droplet."/>
          <p:cNvPicPr>
            <a:picLocks noChangeAspect="1"/>
          </p:cNvPicPr>
          <p:nvPr/>
        </p:nvPicPr>
        <p:blipFill>
          <a:blip r:embed="rId3"/>
          <a:stretch>
            <a:fillRect/>
          </a:stretch>
        </p:blipFill>
        <p:spPr>
          <a:xfrm>
            <a:off x="11193509" y="5286270"/>
            <a:ext cx="280076" cy="393487"/>
          </a:xfrm>
          <a:prstGeom prst="rect">
            <a:avLst/>
          </a:prstGeom>
        </p:spPr>
      </p:pic>
      <p:pic>
        <p:nvPicPr>
          <p:cNvPr id="279" name="Picture 278" descr="Water droplet by mbalax - Water droplet."/>
          <p:cNvPicPr>
            <a:picLocks noChangeAspect="1"/>
          </p:cNvPicPr>
          <p:nvPr/>
        </p:nvPicPr>
        <p:blipFill>
          <a:blip r:embed="rId3"/>
          <a:stretch>
            <a:fillRect/>
          </a:stretch>
        </p:blipFill>
        <p:spPr>
          <a:xfrm>
            <a:off x="11158638" y="4640811"/>
            <a:ext cx="280076" cy="393487"/>
          </a:xfrm>
          <a:prstGeom prst="rect">
            <a:avLst/>
          </a:prstGeom>
        </p:spPr>
      </p:pic>
      <p:pic>
        <p:nvPicPr>
          <p:cNvPr id="280" name="Picture 279" descr="Water droplet by mbalax - Water droplet."/>
          <p:cNvPicPr>
            <a:picLocks noChangeAspect="1"/>
          </p:cNvPicPr>
          <p:nvPr/>
        </p:nvPicPr>
        <p:blipFill>
          <a:blip r:embed="rId3"/>
          <a:stretch>
            <a:fillRect/>
          </a:stretch>
        </p:blipFill>
        <p:spPr>
          <a:xfrm>
            <a:off x="11487876" y="4705324"/>
            <a:ext cx="280076" cy="393487"/>
          </a:xfrm>
          <a:prstGeom prst="rect">
            <a:avLst/>
          </a:prstGeom>
        </p:spPr>
      </p:pic>
      <p:pic>
        <p:nvPicPr>
          <p:cNvPr id="386" name="Picture 385" descr="Water droplet by mbalax - Water droplet."/>
          <p:cNvPicPr>
            <a:picLocks noChangeAspect="1"/>
          </p:cNvPicPr>
          <p:nvPr/>
        </p:nvPicPr>
        <p:blipFill>
          <a:blip r:embed="rId3"/>
          <a:stretch>
            <a:fillRect/>
          </a:stretch>
        </p:blipFill>
        <p:spPr>
          <a:xfrm rot="10288538" flipV="1">
            <a:off x="10505934" y="4698273"/>
            <a:ext cx="307495" cy="432009"/>
          </a:xfrm>
          <a:prstGeom prst="rect">
            <a:avLst/>
          </a:prstGeom>
        </p:spPr>
      </p:pic>
      <p:pic>
        <p:nvPicPr>
          <p:cNvPr id="387" name="Picture 386" descr="Water droplet by mbalax - Water droplet."/>
          <p:cNvPicPr>
            <a:picLocks noChangeAspect="1"/>
          </p:cNvPicPr>
          <p:nvPr/>
        </p:nvPicPr>
        <p:blipFill>
          <a:blip r:embed="rId3"/>
          <a:stretch>
            <a:fillRect/>
          </a:stretch>
        </p:blipFill>
        <p:spPr>
          <a:xfrm rot="10288538" flipV="1">
            <a:off x="10658334" y="4850673"/>
            <a:ext cx="307495" cy="432009"/>
          </a:xfrm>
          <a:prstGeom prst="rect">
            <a:avLst/>
          </a:prstGeom>
        </p:spPr>
      </p:pic>
      <p:pic>
        <p:nvPicPr>
          <p:cNvPr id="388" name="Picture 387" descr="Water droplet by mbalax - Water droplet."/>
          <p:cNvPicPr>
            <a:picLocks noChangeAspect="1"/>
          </p:cNvPicPr>
          <p:nvPr/>
        </p:nvPicPr>
        <p:blipFill>
          <a:blip r:embed="rId3"/>
          <a:stretch>
            <a:fillRect/>
          </a:stretch>
        </p:blipFill>
        <p:spPr>
          <a:xfrm rot="10288538" flipV="1">
            <a:off x="10810734" y="5003073"/>
            <a:ext cx="307495" cy="432009"/>
          </a:xfrm>
          <a:prstGeom prst="rect">
            <a:avLst/>
          </a:prstGeom>
        </p:spPr>
      </p:pic>
      <p:pic>
        <p:nvPicPr>
          <p:cNvPr id="389" name="Picture 388" descr="Water droplet by mbalax - Water droplet."/>
          <p:cNvPicPr>
            <a:picLocks noChangeAspect="1"/>
          </p:cNvPicPr>
          <p:nvPr/>
        </p:nvPicPr>
        <p:blipFill>
          <a:blip r:embed="rId3"/>
          <a:stretch>
            <a:fillRect/>
          </a:stretch>
        </p:blipFill>
        <p:spPr>
          <a:xfrm rot="10288538" flipV="1">
            <a:off x="10050214" y="3778162"/>
            <a:ext cx="307495" cy="432009"/>
          </a:xfrm>
          <a:prstGeom prst="rect">
            <a:avLst/>
          </a:prstGeom>
        </p:spPr>
      </p:pic>
      <p:pic>
        <p:nvPicPr>
          <p:cNvPr id="390" name="Picture 389" descr="Water droplet by mbalax - Water droplet."/>
          <p:cNvPicPr>
            <a:picLocks noChangeAspect="1"/>
          </p:cNvPicPr>
          <p:nvPr/>
        </p:nvPicPr>
        <p:blipFill>
          <a:blip r:embed="rId3"/>
          <a:stretch>
            <a:fillRect/>
          </a:stretch>
        </p:blipFill>
        <p:spPr>
          <a:xfrm rot="10288538" flipV="1">
            <a:off x="10055914" y="4029288"/>
            <a:ext cx="307495" cy="432009"/>
          </a:xfrm>
          <a:prstGeom prst="rect">
            <a:avLst/>
          </a:prstGeom>
        </p:spPr>
      </p:pic>
      <p:pic>
        <p:nvPicPr>
          <p:cNvPr id="392" name="Picture 391" descr="Water droplet by mbalax - Water droplet."/>
          <p:cNvPicPr>
            <a:picLocks noChangeAspect="1"/>
          </p:cNvPicPr>
          <p:nvPr/>
        </p:nvPicPr>
        <p:blipFill>
          <a:blip r:embed="rId3"/>
          <a:stretch>
            <a:fillRect/>
          </a:stretch>
        </p:blipFill>
        <p:spPr>
          <a:xfrm rot="10288538" flipV="1">
            <a:off x="10409310" y="4382897"/>
            <a:ext cx="307495" cy="432009"/>
          </a:xfrm>
          <a:prstGeom prst="rect">
            <a:avLst/>
          </a:prstGeom>
        </p:spPr>
      </p:pic>
      <p:pic>
        <p:nvPicPr>
          <p:cNvPr id="395" name="Picture 394" descr="Water droplet by mbalax - Water droplet."/>
          <p:cNvPicPr>
            <a:picLocks noChangeAspect="1"/>
          </p:cNvPicPr>
          <p:nvPr/>
        </p:nvPicPr>
        <p:blipFill>
          <a:blip r:embed="rId3"/>
          <a:stretch>
            <a:fillRect/>
          </a:stretch>
        </p:blipFill>
        <p:spPr>
          <a:xfrm rot="10288538" flipV="1">
            <a:off x="10208314" y="4181688"/>
            <a:ext cx="307495" cy="432009"/>
          </a:xfrm>
          <a:prstGeom prst="rect">
            <a:avLst/>
          </a:prstGeom>
        </p:spPr>
      </p:pic>
      <p:pic>
        <p:nvPicPr>
          <p:cNvPr id="397" name="Picture 396" descr="Water droplet by mbalax - Water droplet."/>
          <p:cNvPicPr>
            <a:picLocks noChangeAspect="1"/>
          </p:cNvPicPr>
          <p:nvPr/>
        </p:nvPicPr>
        <p:blipFill>
          <a:blip r:embed="rId3"/>
          <a:stretch>
            <a:fillRect/>
          </a:stretch>
        </p:blipFill>
        <p:spPr>
          <a:xfrm rot="10288538" flipV="1">
            <a:off x="10080444" y="4289853"/>
            <a:ext cx="307495" cy="432009"/>
          </a:xfrm>
          <a:prstGeom prst="rect">
            <a:avLst/>
          </a:prstGeom>
        </p:spPr>
      </p:pic>
      <p:pic>
        <p:nvPicPr>
          <p:cNvPr id="399" name="Picture 398" descr="Water droplet by mbalax - Water droplet."/>
          <p:cNvPicPr>
            <a:picLocks noChangeAspect="1"/>
          </p:cNvPicPr>
          <p:nvPr/>
        </p:nvPicPr>
        <p:blipFill>
          <a:blip r:embed="rId3"/>
          <a:stretch>
            <a:fillRect/>
          </a:stretch>
        </p:blipFill>
        <p:spPr>
          <a:xfrm rot="10288538" flipV="1">
            <a:off x="10886684" y="4698369"/>
            <a:ext cx="385857" cy="432009"/>
          </a:xfrm>
          <a:prstGeom prst="rect">
            <a:avLst/>
          </a:prstGeom>
        </p:spPr>
      </p:pic>
      <p:pic>
        <p:nvPicPr>
          <p:cNvPr id="400" name="Picture 399" descr="Water droplet by mbalax - Water droplet."/>
          <p:cNvPicPr>
            <a:picLocks noChangeAspect="1"/>
          </p:cNvPicPr>
          <p:nvPr/>
        </p:nvPicPr>
        <p:blipFill>
          <a:blip r:embed="rId3"/>
          <a:stretch>
            <a:fillRect/>
          </a:stretch>
        </p:blipFill>
        <p:spPr>
          <a:xfrm rot="10288538" flipV="1">
            <a:off x="11039084" y="4850769"/>
            <a:ext cx="385857" cy="432009"/>
          </a:xfrm>
          <a:prstGeom prst="rect">
            <a:avLst/>
          </a:prstGeom>
        </p:spPr>
      </p:pic>
      <p:pic>
        <p:nvPicPr>
          <p:cNvPr id="405" name="Picture 404" descr="Water droplet by mbalax - Water droplet."/>
          <p:cNvPicPr>
            <a:picLocks noChangeAspect="1"/>
          </p:cNvPicPr>
          <p:nvPr/>
        </p:nvPicPr>
        <p:blipFill>
          <a:blip r:embed="rId3"/>
          <a:stretch>
            <a:fillRect/>
          </a:stretch>
        </p:blipFill>
        <p:spPr>
          <a:xfrm>
            <a:off x="11293659" y="4251644"/>
            <a:ext cx="280076" cy="393487"/>
          </a:xfrm>
          <a:prstGeom prst="rect">
            <a:avLst/>
          </a:prstGeom>
        </p:spPr>
      </p:pic>
      <p:pic>
        <p:nvPicPr>
          <p:cNvPr id="406" name="Picture 405" descr="Water droplet by mbalax - Water droplet."/>
          <p:cNvPicPr>
            <a:picLocks noChangeAspect="1"/>
          </p:cNvPicPr>
          <p:nvPr/>
        </p:nvPicPr>
        <p:blipFill>
          <a:blip r:embed="rId3"/>
          <a:stretch>
            <a:fillRect/>
          </a:stretch>
        </p:blipFill>
        <p:spPr>
          <a:xfrm>
            <a:off x="11504926" y="4363907"/>
            <a:ext cx="280076" cy="393487"/>
          </a:xfrm>
          <a:prstGeom prst="rect">
            <a:avLst/>
          </a:prstGeom>
        </p:spPr>
      </p:pic>
      <p:pic>
        <p:nvPicPr>
          <p:cNvPr id="408" name="Picture 407" descr="Water droplet by mbalax - Water droplet."/>
          <p:cNvPicPr>
            <a:picLocks noChangeAspect="1"/>
          </p:cNvPicPr>
          <p:nvPr/>
        </p:nvPicPr>
        <p:blipFill>
          <a:blip r:embed="rId3"/>
          <a:stretch>
            <a:fillRect/>
          </a:stretch>
        </p:blipFill>
        <p:spPr>
          <a:xfrm>
            <a:off x="11415337" y="3782386"/>
            <a:ext cx="280076" cy="393487"/>
          </a:xfrm>
          <a:prstGeom prst="rect">
            <a:avLst/>
          </a:prstGeom>
        </p:spPr>
      </p:pic>
      <p:pic>
        <p:nvPicPr>
          <p:cNvPr id="409" name="Picture 408" descr="Water droplet by mbalax - Water droplet."/>
          <p:cNvPicPr>
            <a:picLocks noChangeAspect="1"/>
          </p:cNvPicPr>
          <p:nvPr/>
        </p:nvPicPr>
        <p:blipFill>
          <a:blip r:embed="rId3"/>
          <a:stretch>
            <a:fillRect/>
          </a:stretch>
        </p:blipFill>
        <p:spPr>
          <a:xfrm>
            <a:off x="11506562" y="4035277"/>
            <a:ext cx="280076" cy="393487"/>
          </a:xfrm>
          <a:prstGeom prst="rect">
            <a:avLst/>
          </a:prstGeom>
        </p:spPr>
      </p:pic>
      <p:pic>
        <p:nvPicPr>
          <p:cNvPr id="411" name="Picture 410" descr="Water droplet by mbalax - Water droplet."/>
          <p:cNvPicPr>
            <a:picLocks noChangeAspect="1"/>
          </p:cNvPicPr>
          <p:nvPr/>
        </p:nvPicPr>
        <p:blipFill>
          <a:blip r:embed="rId3"/>
          <a:stretch>
            <a:fillRect/>
          </a:stretch>
        </p:blipFill>
        <p:spPr>
          <a:xfrm rot="9459573" flipV="1">
            <a:off x="11117107" y="3178639"/>
            <a:ext cx="337790" cy="474571"/>
          </a:xfrm>
          <a:prstGeom prst="rect">
            <a:avLst/>
          </a:prstGeom>
        </p:spPr>
      </p:pic>
      <p:pic>
        <p:nvPicPr>
          <p:cNvPr id="412" name="Picture 411" descr="Water droplet by mbalax - Water droplet."/>
          <p:cNvPicPr>
            <a:picLocks noChangeAspect="1"/>
          </p:cNvPicPr>
          <p:nvPr/>
        </p:nvPicPr>
        <p:blipFill>
          <a:blip r:embed="rId3"/>
          <a:stretch>
            <a:fillRect/>
          </a:stretch>
        </p:blipFill>
        <p:spPr>
          <a:xfrm rot="9459573" flipV="1">
            <a:off x="10581850" y="3214233"/>
            <a:ext cx="337790" cy="474571"/>
          </a:xfrm>
          <a:prstGeom prst="rect">
            <a:avLst/>
          </a:prstGeom>
        </p:spPr>
      </p:pic>
      <p:pic>
        <p:nvPicPr>
          <p:cNvPr id="281" name="Picture 280" descr="submerge peeled potato in water to avoid discoloration"/>
          <p:cNvPicPr>
            <a:picLocks noChangeAspect="1"/>
          </p:cNvPicPr>
          <p:nvPr/>
        </p:nvPicPr>
        <p:blipFill rotWithShape="1">
          <a:blip r:embed="rId16"/>
          <a:srcRect l="19290" t="38043" r="62129" b="32022"/>
          <a:stretch/>
        </p:blipFill>
        <p:spPr>
          <a:xfrm rot="16538246">
            <a:off x="1849618" y="4436715"/>
            <a:ext cx="227522" cy="1410462"/>
          </a:xfrm>
          <a:prstGeom prst="rect">
            <a:avLst/>
          </a:prstGeom>
          <a:ln>
            <a:noFill/>
          </a:ln>
          <a:effectLst>
            <a:outerShdw blurRad="292100" dist="139700" dir="2700000" algn="tl" rotWithShape="0">
              <a:srgbClr val="333333">
                <a:alpha val="65000"/>
              </a:srgbClr>
            </a:outerShdw>
          </a:effectLst>
        </p:spPr>
      </p:pic>
      <p:pic>
        <p:nvPicPr>
          <p:cNvPr id="282" name="Picture 281" descr="submerge peeled potato in water to avoid discoloration"/>
          <p:cNvPicPr>
            <a:picLocks noChangeAspect="1"/>
          </p:cNvPicPr>
          <p:nvPr/>
        </p:nvPicPr>
        <p:blipFill rotWithShape="1">
          <a:blip r:embed="rId16"/>
          <a:srcRect l="19290" t="38043" r="62129" b="32022"/>
          <a:stretch/>
        </p:blipFill>
        <p:spPr>
          <a:xfrm rot="15709376">
            <a:off x="4697895" y="4614511"/>
            <a:ext cx="227522" cy="1410462"/>
          </a:xfrm>
          <a:prstGeom prst="rect">
            <a:avLst/>
          </a:prstGeom>
          <a:ln>
            <a:noFill/>
          </a:ln>
          <a:effectLst>
            <a:outerShdw blurRad="292100" dist="139700" dir="2700000" algn="tl" rotWithShape="0">
              <a:srgbClr val="333333">
                <a:alpha val="65000"/>
              </a:srgbClr>
            </a:outerShdw>
          </a:effectLst>
        </p:spPr>
      </p:pic>
      <p:pic>
        <p:nvPicPr>
          <p:cNvPr id="283" name="Picture 282" descr="submerge peeled potato in water to avoid discoloration"/>
          <p:cNvPicPr>
            <a:picLocks noChangeAspect="1"/>
          </p:cNvPicPr>
          <p:nvPr/>
        </p:nvPicPr>
        <p:blipFill rotWithShape="1">
          <a:blip r:embed="rId16"/>
          <a:srcRect l="19290" t="38043" r="62129" b="32022"/>
          <a:stretch/>
        </p:blipFill>
        <p:spPr>
          <a:xfrm rot="15709376">
            <a:off x="8057564" y="4523894"/>
            <a:ext cx="227522" cy="1410462"/>
          </a:xfrm>
          <a:prstGeom prst="rect">
            <a:avLst/>
          </a:prstGeom>
          <a:ln>
            <a:noFill/>
          </a:ln>
          <a:effectLst>
            <a:outerShdw blurRad="292100" dist="139700" dir="2700000" algn="tl" rotWithShape="0">
              <a:srgbClr val="333333">
                <a:alpha val="65000"/>
              </a:srgbClr>
            </a:outerShdw>
          </a:effectLst>
        </p:spPr>
      </p:pic>
      <p:pic>
        <p:nvPicPr>
          <p:cNvPr id="284" name="Picture 283" descr="submerge peeled potato in water to avoid discoloration"/>
          <p:cNvPicPr>
            <a:picLocks noChangeAspect="1"/>
          </p:cNvPicPr>
          <p:nvPr/>
        </p:nvPicPr>
        <p:blipFill rotWithShape="1">
          <a:blip r:embed="rId16"/>
          <a:srcRect l="19290" t="38043" r="62129" b="32022"/>
          <a:stretch/>
        </p:blipFill>
        <p:spPr>
          <a:xfrm rot="16719891">
            <a:off x="10829024" y="4370275"/>
            <a:ext cx="227522" cy="1410462"/>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1203004" y="4774994"/>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1496201" y="4938695"/>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1662554" y="5093970"/>
            <a:ext cx="172189" cy="376558"/>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2066998" y="4910674"/>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5013310" y="5061236"/>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4183524" y="5060695"/>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8297696" y="4875514"/>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7621318" y="5080306"/>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10093634" y="4708569"/>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10618516" y="4877219"/>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11108846" y="4927946"/>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11024505" y="4978046"/>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10549722" y="4723157"/>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7925070" y="5043005"/>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7297085" y="5009450"/>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8431342" y="4992469"/>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4691514" y="5128604"/>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3997905" y="5145457"/>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1711292" y="4894063"/>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2270847" y="4961686"/>
            <a:ext cx="479339" cy="543134"/>
          </a:xfrm>
          <a:prstGeom prst="ellipse">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1817931" y="5074162"/>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2054996" y="5074165"/>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4102851" y="527769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4558814" y="5175468"/>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5117442" y="507406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5269842" y="522646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5422242" y="537886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4777043" y="5191847"/>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1290037" y="5040517"/>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5338267" y="5108897"/>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4370834" y="5325947"/>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5490667" y="5261297"/>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7741870" y="517760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7522388" y="515951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7571417" y="515951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7863347" y="5093659"/>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8725432" y="505832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8352260" y="5007319"/>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8369531" y="5193058"/>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8115317" y="5108897"/>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8521931" y="5345458"/>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2304919" y="5107337"/>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10331944" y="4820105"/>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10484344" y="4972505"/>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10789245" y="4956086"/>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flipH="1">
            <a:off x="10993759" y="5016213"/>
            <a:ext cx="45719" cy="516882"/>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11093409" y="5006993"/>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1398231" y="5023588"/>
            <a:ext cx="204615" cy="255790"/>
          </a:xfrm>
          <a:prstGeom prst="ellipse">
            <a:avLst/>
          </a:prstGeom>
          <a:solidFill>
            <a:schemeClr val="tx2">
              <a:lumMod val="60000"/>
              <a:lumOff val="40000"/>
              <a:alpha val="41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48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7295473" cy="1596177"/>
          </a:xfrm>
        </p:spPr>
        <p:txBody>
          <a:bodyPr/>
          <a:lstStyle/>
          <a:p>
            <a:r>
              <a:rPr lang="en-US" dirty="0"/>
              <a:t>After 30 minutes, remove the cores and dry using a paper towel.</a:t>
            </a:r>
          </a:p>
        </p:txBody>
      </p:sp>
      <p:pic>
        <p:nvPicPr>
          <p:cNvPr id="4" name="Content Placeholder 3" descr="Clock by agomjo - Clock"/>
          <p:cNvPicPr>
            <a:picLocks noGrp="1" noChangeAspect="1"/>
          </p:cNvPicPr>
          <p:nvPr>
            <p:ph sz="quarter" idx="13"/>
          </p:nvPr>
        </p:nvPicPr>
        <p:blipFill>
          <a:blip r:embed="rId2"/>
          <a:stretch>
            <a:fillRect/>
          </a:stretch>
        </p:blipFill>
        <p:spPr>
          <a:xfrm>
            <a:off x="8052864" y="243364"/>
            <a:ext cx="2271517" cy="2251642"/>
          </a:xfrm>
        </p:spPr>
      </p:pic>
      <p:sp>
        <p:nvSpPr>
          <p:cNvPr id="5" name="Rectangle 4"/>
          <p:cNvSpPr/>
          <p:nvPr/>
        </p:nvSpPr>
        <p:spPr>
          <a:xfrm>
            <a:off x="3368" y="2495006"/>
            <a:ext cx="12188631" cy="4364599"/>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ubmerge peeled potato in water to avoid discoloration"/>
          <p:cNvPicPr>
            <a:picLocks noChangeAspect="1"/>
          </p:cNvPicPr>
          <p:nvPr/>
        </p:nvPicPr>
        <p:blipFill rotWithShape="1">
          <a:blip r:embed="rId4"/>
          <a:srcRect l="19290" t="38043" r="62129" b="32022"/>
          <a:stretch/>
        </p:blipFill>
        <p:spPr>
          <a:xfrm rot="9683114">
            <a:off x="10100181" y="3812868"/>
            <a:ext cx="448400" cy="2779734"/>
          </a:xfrm>
          <a:prstGeom prst="rect">
            <a:avLst/>
          </a:prstGeom>
          <a:ln>
            <a:noFill/>
          </a:ln>
          <a:effectLst>
            <a:outerShdw blurRad="292100" dist="139700" dir="2700000" algn="tl" rotWithShape="0">
              <a:srgbClr val="333333">
                <a:alpha val="65000"/>
              </a:srgbClr>
            </a:outerShdw>
          </a:effectLst>
        </p:spPr>
      </p:pic>
      <p:pic>
        <p:nvPicPr>
          <p:cNvPr id="7" name="Picture 6" descr="submerge peeled potato in water to avoid discoloration"/>
          <p:cNvPicPr>
            <a:picLocks noChangeAspect="1"/>
          </p:cNvPicPr>
          <p:nvPr/>
        </p:nvPicPr>
        <p:blipFill rotWithShape="1">
          <a:blip r:embed="rId4"/>
          <a:srcRect l="19290" t="38043" r="62129" b="32022"/>
          <a:stretch/>
        </p:blipFill>
        <p:spPr>
          <a:xfrm rot="9683114">
            <a:off x="11252985" y="3544720"/>
            <a:ext cx="448400" cy="2779734"/>
          </a:xfrm>
          <a:prstGeom prst="rect">
            <a:avLst/>
          </a:prstGeom>
          <a:ln>
            <a:noFill/>
          </a:ln>
          <a:effectLst>
            <a:outerShdw blurRad="292100" dist="139700" dir="2700000" algn="tl" rotWithShape="0">
              <a:srgbClr val="333333">
                <a:alpha val="65000"/>
              </a:srgbClr>
            </a:outerShdw>
          </a:effectLst>
        </p:spPr>
      </p:pic>
      <p:pic>
        <p:nvPicPr>
          <p:cNvPr id="9" name="Picture 8" descr="submerge peeled potato in water to avoid discoloration"/>
          <p:cNvPicPr>
            <a:picLocks noChangeAspect="1"/>
          </p:cNvPicPr>
          <p:nvPr/>
        </p:nvPicPr>
        <p:blipFill rotWithShape="1">
          <a:blip r:embed="rId4"/>
          <a:srcRect l="19290" t="38043" r="62129" b="32022"/>
          <a:stretch/>
        </p:blipFill>
        <p:spPr>
          <a:xfrm rot="9683114">
            <a:off x="10329878" y="3500741"/>
            <a:ext cx="448400" cy="2779734"/>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rot="20727822">
            <a:off x="2534425" y="2998600"/>
            <a:ext cx="2651298" cy="3199051"/>
          </a:xfrm>
          <a:prstGeom prst="rect">
            <a:avLst/>
          </a:prstGeom>
          <a:solidFill>
            <a:schemeClr val="bg1"/>
          </a:solidFill>
          <a:ln w="9525" cap="flat" cmpd="sng" algn="ctr">
            <a:solidFill>
              <a:schemeClr val="dk1"/>
            </a:solidFill>
            <a:prstDash val="solid"/>
            <a:round/>
            <a:headEnd type="none" w="med" len="med"/>
            <a:tailEnd type="none" w="med" len="med"/>
          </a:ln>
          <a:scene3d>
            <a:camera prst="orthographicFront"/>
            <a:lightRig rig="threePt" dir="t"/>
          </a:scene3d>
          <a:sp3d>
            <a:bevelT/>
          </a:sp3d>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8" name="Picture 7" descr="submerge peeled potato in water to avoid discoloration"/>
          <p:cNvPicPr>
            <a:picLocks noChangeAspect="1"/>
          </p:cNvPicPr>
          <p:nvPr/>
        </p:nvPicPr>
        <p:blipFill rotWithShape="1">
          <a:blip r:embed="rId4"/>
          <a:srcRect l="19290" t="38043" r="62129" b="32022"/>
          <a:stretch/>
        </p:blipFill>
        <p:spPr>
          <a:xfrm rot="11349767">
            <a:off x="3563986" y="3513878"/>
            <a:ext cx="299331" cy="1855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5753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descr="File:Balance Kern.jpg - Wikipedia, the free encyclopedia"/>
          <p:cNvPicPr>
            <a:picLocks noChangeAspect="1"/>
          </p:cNvPicPr>
          <p:nvPr/>
        </p:nvPicPr>
        <p:blipFill>
          <a:blip r:embed="rId3">
            <a:extLst>
              <a:ext uri="{BEBA8EAE-BF5A-486C-A8C5-ECC9F3942E4B}">
                <a14:imgProps xmlns:a14="http://schemas.microsoft.com/office/drawing/2010/main">
                  <a14:imgLayer r:embed="rId4">
                    <a14:imgEffect>
                      <a14:backgroundRemoval t="2908" b="94540" l="5864" r="94682"/>
                    </a14:imgEffect>
                  </a14:imgLayer>
                </a14:imgProps>
              </a:ext>
            </a:extLst>
          </a:blip>
          <a:stretch>
            <a:fillRect/>
          </a:stretch>
        </p:blipFill>
        <p:spPr>
          <a:xfrm>
            <a:off x="-780875" y="233680"/>
            <a:ext cx="9196435" cy="7043634"/>
          </a:xfrm>
          <a:prstGeom prst="rect">
            <a:avLst/>
          </a:prstGeom>
        </p:spPr>
      </p:pic>
      <p:sp>
        <p:nvSpPr>
          <p:cNvPr id="2" name="Title 1"/>
          <p:cNvSpPr>
            <a:spLocks noGrp="1"/>
          </p:cNvSpPr>
          <p:nvPr>
            <p:ph type="title"/>
          </p:nvPr>
        </p:nvSpPr>
        <p:spPr>
          <a:xfrm>
            <a:off x="5605658" y="286036"/>
            <a:ext cx="5182225" cy="1596177"/>
          </a:xfrm>
        </p:spPr>
        <p:txBody>
          <a:bodyPr>
            <a:normAutofit fontScale="90000"/>
          </a:bodyPr>
          <a:lstStyle/>
          <a:p>
            <a:r>
              <a:rPr lang="en-US" dirty="0"/>
              <a:t>Place an empty weigh boat on the scale and hit </a:t>
            </a:r>
            <a:r>
              <a:rPr lang="en-US" dirty="0">
                <a:solidFill>
                  <a:srgbClr val="FF0000"/>
                </a:solidFill>
              </a:rPr>
              <a:t>“TARE” </a:t>
            </a:r>
            <a:r>
              <a:rPr lang="en-US" dirty="0"/>
              <a:t>to ‘zero out’ the scale.</a:t>
            </a:r>
          </a:p>
        </p:txBody>
      </p:sp>
      <p:pic>
        <p:nvPicPr>
          <p:cNvPr id="4" name="Content Placeholder 3" descr="File:Disposable weighing boat-02.jpg - Wikimedia Commons"/>
          <p:cNvPicPr>
            <a:picLocks noGrp="1" noChangeAspect="1"/>
          </p:cNvPicPr>
          <p:nvPr>
            <p:ph sz="quarter" idx="13"/>
          </p:nvPr>
        </p:nvPicPr>
        <p:blipFill>
          <a:blip r:embed="rId5">
            <a:extLst>
              <a:ext uri="{BEBA8EAE-BF5A-486C-A8C5-ECC9F3942E4B}">
                <a14:imgProps xmlns:a14="http://schemas.microsoft.com/office/drawing/2010/main">
                  <a14:imgLayer r:embed="rId6">
                    <a14:imgEffect>
                      <a14:backgroundRemoval t="9692" b="97357" l="10000" r="90000"/>
                    </a14:imgEffect>
                  </a14:imgLayer>
                </a14:imgProps>
              </a:ext>
            </a:extLst>
          </a:blip>
          <a:stretch>
            <a:fillRect/>
          </a:stretch>
        </p:blipFill>
        <p:spPr>
          <a:xfrm>
            <a:off x="914399" y="0"/>
            <a:ext cx="4123975" cy="2925445"/>
          </a:xfrm>
        </p:spPr>
      </p:pic>
      <p:pic>
        <p:nvPicPr>
          <p:cNvPr id="5" name="Picture 4" descr="submerge peeled potato in water to avoid discoloration"/>
          <p:cNvPicPr>
            <a:picLocks noChangeAspect="1"/>
          </p:cNvPicPr>
          <p:nvPr/>
        </p:nvPicPr>
        <p:blipFill rotWithShape="1">
          <a:blip r:embed="rId7"/>
          <a:srcRect l="19290" t="38043" r="62129" b="32022"/>
          <a:stretch/>
        </p:blipFill>
        <p:spPr>
          <a:xfrm rot="15709376">
            <a:off x="8531399" y="2565523"/>
            <a:ext cx="227522" cy="1410462"/>
          </a:xfrm>
          <a:prstGeom prst="rect">
            <a:avLst/>
          </a:prstGeom>
          <a:ln>
            <a:noFill/>
          </a:ln>
          <a:effectLst>
            <a:outerShdw blurRad="292100" dist="139700" dir="2700000" algn="tl" rotWithShape="0">
              <a:srgbClr val="333333">
                <a:alpha val="65000"/>
              </a:srgbClr>
            </a:outerShdw>
          </a:effectLst>
        </p:spPr>
      </p:pic>
      <p:pic>
        <p:nvPicPr>
          <p:cNvPr id="7" name="Picture 6" descr="submerge peeled potato in water to avoid discoloration"/>
          <p:cNvPicPr>
            <a:picLocks noChangeAspect="1"/>
          </p:cNvPicPr>
          <p:nvPr/>
        </p:nvPicPr>
        <p:blipFill rotWithShape="1">
          <a:blip r:embed="rId7"/>
          <a:srcRect l="19290" t="38043" r="62129" b="32022"/>
          <a:stretch/>
        </p:blipFill>
        <p:spPr>
          <a:xfrm rot="15709376">
            <a:off x="9959880" y="2887571"/>
            <a:ext cx="227522" cy="1410462"/>
          </a:xfrm>
          <a:prstGeom prst="rect">
            <a:avLst/>
          </a:prstGeom>
          <a:ln>
            <a:noFill/>
          </a:ln>
          <a:effectLst>
            <a:outerShdw blurRad="292100" dist="139700" dir="2700000" algn="tl" rotWithShape="0">
              <a:srgbClr val="333333">
                <a:alpha val="65000"/>
              </a:srgbClr>
            </a:outerShdw>
          </a:effectLst>
        </p:spPr>
      </p:pic>
      <p:pic>
        <p:nvPicPr>
          <p:cNvPr id="8" name="Picture 7" descr="submerge peeled potato in water to avoid discoloration"/>
          <p:cNvPicPr>
            <a:picLocks noChangeAspect="1"/>
          </p:cNvPicPr>
          <p:nvPr/>
        </p:nvPicPr>
        <p:blipFill rotWithShape="1">
          <a:blip r:embed="rId7"/>
          <a:srcRect l="19290" t="38043" r="62129" b="32022"/>
          <a:stretch/>
        </p:blipFill>
        <p:spPr>
          <a:xfrm rot="15709376">
            <a:off x="9398041" y="3635442"/>
            <a:ext cx="227522" cy="1410462"/>
          </a:xfrm>
          <a:prstGeom prst="rect">
            <a:avLst/>
          </a:prstGeom>
          <a:ln>
            <a:noFill/>
          </a:ln>
          <a:effectLst>
            <a:outerShdw blurRad="292100" dist="139700" dir="2700000" algn="tl" rotWithShape="0">
              <a:srgbClr val="333333">
                <a:alpha val="65000"/>
              </a:srgbClr>
            </a:outerShdw>
          </a:effectLst>
        </p:spPr>
      </p:pic>
      <p:pic>
        <p:nvPicPr>
          <p:cNvPr id="9" name="Picture 8" descr="submerge peeled potato in water to avoid discoloration"/>
          <p:cNvPicPr>
            <a:picLocks noChangeAspect="1"/>
          </p:cNvPicPr>
          <p:nvPr/>
        </p:nvPicPr>
        <p:blipFill rotWithShape="1">
          <a:blip r:embed="rId7"/>
          <a:srcRect l="19290" t="38043" r="62129" b="32022"/>
          <a:stretch/>
        </p:blipFill>
        <p:spPr>
          <a:xfrm rot="15709376">
            <a:off x="9768183" y="4173236"/>
            <a:ext cx="227522" cy="1410462"/>
          </a:xfrm>
          <a:prstGeom prst="rect">
            <a:avLst/>
          </a:prstGeom>
          <a:ln>
            <a:noFill/>
          </a:ln>
          <a:effectLst>
            <a:outerShdw blurRad="292100" dist="139700" dir="2700000" algn="tl" rotWithShape="0">
              <a:srgbClr val="333333">
                <a:alpha val="65000"/>
              </a:srgbClr>
            </a:outerShdw>
          </a:effectLst>
        </p:spPr>
      </p:pic>
      <p:cxnSp>
        <p:nvCxnSpPr>
          <p:cNvPr id="11" name="Straight Arrow Connector 10"/>
          <p:cNvCxnSpPr/>
          <p:nvPr/>
        </p:nvCxnSpPr>
        <p:spPr>
          <a:xfrm>
            <a:off x="6596743" y="1619794"/>
            <a:ext cx="222523" cy="2507967"/>
          </a:xfrm>
          <a:prstGeom prst="straightConnector1">
            <a:avLst/>
          </a:prstGeom>
          <a:ln w="762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p:cNvSpPr txBox="1"/>
          <p:nvPr/>
        </p:nvSpPr>
        <p:spPr>
          <a:xfrm rot="20559332">
            <a:off x="5485091" y="3694055"/>
            <a:ext cx="615874" cy="369332"/>
          </a:xfrm>
          <a:prstGeom prst="rect">
            <a:avLst/>
          </a:prstGeom>
          <a:noFill/>
        </p:spPr>
        <p:txBody>
          <a:bodyPr wrap="none" rtlCol="0">
            <a:spAutoFit/>
          </a:bodyPr>
          <a:lstStyle/>
          <a:p>
            <a:r>
              <a:rPr lang="en-US" dirty="0"/>
              <a:t>0.00</a:t>
            </a:r>
          </a:p>
        </p:txBody>
      </p:sp>
    </p:spTree>
    <p:extLst>
      <p:ext uri="{BB962C8B-B14F-4D97-AF65-F5344CB8AC3E}">
        <p14:creationId xmlns:p14="http://schemas.microsoft.com/office/powerpoint/2010/main" val="3740025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descr="File:Balance Kern.jpg - Wikipedia, the free encyclopedia"/>
          <p:cNvPicPr>
            <a:picLocks noChangeAspect="1"/>
          </p:cNvPicPr>
          <p:nvPr/>
        </p:nvPicPr>
        <p:blipFill>
          <a:blip r:embed="rId3">
            <a:extLst>
              <a:ext uri="{BEBA8EAE-BF5A-486C-A8C5-ECC9F3942E4B}">
                <a14:imgProps xmlns:a14="http://schemas.microsoft.com/office/drawing/2010/main">
                  <a14:imgLayer r:embed="rId4">
                    <a14:imgEffect>
                      <a14:backgroundRemoval t="2908" b="94540" l="5864" r="94682"/>
                    </a14:imgEffect>
                  </a14:imgLayer>
                </a14:imgProps>
              </a:ext>
            </a:extLst>
          </a:blip>
          <a:stretch>
            <a:fillRect/>
          </a:stretch>
        </p:blipFill>
        <p:spPr>
          <a:xfrm>
            <a:off x="-780875" y="233680"/>
            <a:ext cx="9196435" cy="7043634"/>
          </a:xfrm>
          <a:prstGeom prst="rect">
            <a:avLst/>
          </a:prstGeom>
        </p:spPr>
      </p:pic>
      <p:sp>
        <p:nvSpPr>
          <p:cNvPr id="2" name="Title 1"/>
          <p:cNvSpPr>
            <a:spLocks noGrp="1"/>
          </p:cNvSpPr>
          <p:nvPr>
            <p:ph type="title"/>
          </p:nvPr>
        </p:nvSpPr>
        <p:spPr>
          <a:xfrm>
            <a:off x="6015448" y="541190"/>
            <a:ext cx="5182225" cy="1596177"/>
          </a:xfrm>
        </p:spPr>
        <p:txBody>
          <a:bodyPr>
            <a:normAutofit fontScale="90000"/>
          </a:bodyPr>
          <a:lstStyle/>
          <a:p>
            <a:r>
              <a:rPr lang="en-US" dirty="0"/>
              <a:t>RECORD THE FINAL </a:t>
            </a:r>
            <a:br>
              <a:rPr lang="en-US" dirty="0"/>
            </a:br>
            <a:r>
              <a:rPr lang="en-US" dirty="0"/>
              <a:t>Weight OF each </a:t>
            </a:r>
            <a:br>
              <a:rPr lang="en-US" dirty="0"/>
            </a:br>
            <a:r>
              <a:rPr lang="en-US" dirty="0"/>
              <a:t>potato core </a:t>
            </a:r>
            <a:br>
              <a:rPr lang="en-US" dirty="0"/>
            </a:br>
            <a:r>
              <a:rPr lang="en-US" dirty="0"/>
              <a:t>separately.</a:t>
            </a:r>
          </a:p>
        </p:txBody>
      </p:sp>
      <p:pic>
        <p:nvPicPr>
          <p:cNvPr id="4" name="Content Placeholder 3" descr="File:Disposable weighing boat-02.jpg - Wikimedia Commons"/>
          <p:cNvPicPr>
            <a:picLocks noGrp="1" noChangeAspect="1"/>
          </p:cNvPicPr>
          <p:nvPr>
            <p:ph sz="quarter" idx="13"/>
          </p:nvPr>
        </p:nvPicPr>
        <p:blipFill>
          <a:blip r:embed="rId5">
            <a:extLst>
              <a:ext uri="{BEBA8EAE-BF5A-486C-A8C5-ECC9F3942E4B}">
                <a14:imgProps xmlns:a14="http://schemas.microsoft.com/office/drawing/2010/main">
                  <a14:imgLayer r:embed="rId6">
                    <a14:imgEffect>
                      <a14:backgroundRemoval t="9692" b="97357" l="10000" r="90000"/>
                    </a14:imgEffect>
                  </a14:imgLayer>
                </a14:imgProps>
              </a:ext>
            </a:extLst>
          </a:blip>
          <a:stretch>
            <a:fillRect/>
          </a:stretch>
        </p:blipFill>
        <p:spPr>
          <a:xfrm>
            <a:off x="914399" y="0"/>
            <a:ext cx="4123975" cy="2925445"/>
          </a:xfrm>
        </p:spPr>
      </p:pic>
      <p:pic>
        <p:nvPicPr>
          <p:cNvPr id="5" name="Picture 4" descr="submerge peeled potato in water to avoid discoloration"/>
          <p:cNvPicPr>
            <a:picLocks noChangeAspect="1"/>
          </p:cNvPicPr>
          <p:nvPr/>
        </p:nvPicPr>
        <p:blipFill rotWithShape="1">
          <a:blip r:embed="rId7"/>
          <a:srcRect l="19290" t="38043" r="62129" b="32022"/>
          <a:stretch/>
        </p:blipFill>
        <p:spPr>
          <a:xfrm rot="15709376">
            <a:off x="2989340" y="970401"/>
            <a:ext cx="227522" cy="1410462"/>
          </a:xfrm>
          <a:prstGeom prst="rect">
            <a:avLst/>
          </a:prstGeom>
          <a:ln>
            <a:noFill/>
          </a:ln>
          <a:effectLst>
            <a:outerShdw blurRad="292100" dist="139700" dir="2700000" algn="tl" rotWithShape="0">
              <a:srgbClr val="333333">
                <a:alpha val="65000"/>
              </a:srgbClr>
            </a:outerShdw>
          </a:effectLst>
        </p:spPr>
      </p:pic>
      <p:pic>
        <p:nvPicPr>
          <p:cNvPr id="7" name="Picture 6" descr="submerge peeled potato in water to avoid discoloration"/>
          <p:cNvPicPr>
            <a:picLocks noChangeAspect="1"/>
          </p:cNvPicPr>
          <p:nvPr/>
        </p:nvPicPr>
        <p:blipFill rotWithShape="1">
          <a:blip r:embed="rId7"/>
          <a:srcRect l="19290" t="38043" r="62129" b="32022"/>
          <a:stretch/>
        </p:blipFill>
        <p:spPr>
          <a:xfrm rot="15709376">
            <a:off x="9959880" y="2887571"/>
            <a:ext cx="227522" cy="1410462"/>
          </a:xfrm>
          <a:prstGeom prst="rect">
            <a:avLst/>
          </a:prstGeom>
          <a:ln>
            <a:noFill/>
          </a:ln>
          <a:effectLst>
            <a:outerShdw blurRad="292100" dist="139700" dir="2700000" algn="tl" rotWithShape="0">
              <a:srgbClr val="333333">
                <a:alpha val="65000"/>
              </a:srgbClr>
            </a:outerShdw>
          </a:effectLst>
        </p:spPr>
      </p:pic>
      <p:pic>
        <p:nvPicPr>
          <p:cNvPr id="8" name="Picture 7" descr="submerge peeled potato in water to avoid discoloration"/>
          <p:cNvPicPr>
            <a:picLocks noChangeAspect="1"/>
          </p:cNvPicPr>
          <p:nvPr/>
        </p:nvPicPr>
        <p:blipFill rotWithShape="1">
          <a:blip r:embed="rId7"/>
          <a:srcRect l="19290" t="38043" r="62129" b="32022"/>
          <a:stretch/>
        </p:blipFill>
        <p:spPr>
          <a:xfrm rot="15709376">
            <a:off x="9398041" y="3635442"/>
            <a:ext cx="227522" cy="1410462"/>
          </a:xfrm>
          <a:prstGeom prst="rect">
            <a:avLst/>
          </a:prstGeom>
          <a:ln>
            <a:noFill/>
          </a:ln>
          <a:effectLst>
            <a:outerShdw blurRad="292100" dist="139700" dir="2700000" algn="tl" rotWithShape="0">
              <a:srgbClr val="333333">
                <a:alpha val="65000"/>
              </a:srgbClr>
            </a:outerShdw>
          </a:effectLst>
        </p:spPr>
      </p:pic>
      <p:pic>
        <p:nvPicPr>
          <p:cNvPr id="9" name="Picture 8" descr="submerge peeled potato in water to avoid discoloration"/>
          <p:cNvPicPr>
            <a:picLocks noChangeAspect="1"/>
          </p:cNvPicPr>
          <p:nvPr/>
        </p:nvPicPr>
        <p:blipFill rotWithShape="1">
          <a:blip r:embed="rId7"/>
          <a:srcRect l="19290" t="38043" r="62129" b="32022"/>
          <a:stretch/>
        </p:blipFill>
        <p:spPr>
          <a:xfrm rot="15709376">
            <a:off x="9768183" y="4173236"/>
            <a:ext cx="227522" cy="1410462"/>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rot="20559332">
            <a:off x="5164491" y="3617112"/>
            <a:ext cx="1257075" cy="523220"/>
          </a:xfrm>
          <a:prstGeom prst="rect">
            <a:avLst/>
          </a:prstGeom>
          <a:noFill/>
        </p:spPr>
        <p:txBody>
          <a:bodyPr wrap="none" rtlCol="0">
            <a:spAutoFit/>
          </a:bodyPr>
          <a:lstStyle/>
          <a:p>
            <a:r>
              <a:rPr lang="en-US" sz="2800" dirty="0"/>
              <a:t>0.635g</a:t>
            </a:r>
          </a:p>
        </p:txBody>
      </p:sp>
    </p:spTree>
    <p:extLst>
      <p:ext uri="{BB962C8B-B14F-4D97-AF65-F5344CB8AC3E}">
        <p14:creationId xmlns:p14="http://schemas.microsoft.com/office/powerpoint/2010/main" val="2429942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089" y="416131"/>
            <a:ext cx="10364451" cy="1596177"/>
          </a:xfrm>
        </p:spPr>
        <p:txBody>
          <a:bodyPr/>
          <a:lstStyle/>
          <a:p>
            <a:r>
              <a:rPr lang="en-US" dirty="0"/>
              <a:t>RESULTS – 2% and 4% salt solution caused water loss</a:t>
            </a:r>
          </a:p>
        </p:txBody>
      </p:sp>
      <p:sp>
        <p:nvSpPr>
          <p:cNvPr id="3" name="Content Placeholder 2"/>
          <p:cNvSpPr>
            <a:spLocks noGrp="1"/>
          </p:cNvSpPr>
          <p:nvPr>
            <p:ph sz="quarter" idx="13"/>
          </p:nvPr>
        </p:nvSpPr>
        <p:spPr>
          <a:xfrm>
            <a:off x="574766" y="1809745"/>
            <a:ext cx="6583680" cy="4786998"/>
          </a:xfrm>
        </p:spPr>
        <p:txBody>
          <a:bodyPr>
            <a:normAutofit lnSpcReduction="10000"/>
          </a:bodyPr>
          <a:lstStyle/>
          <a:p>
            <a:r>
              <a:rPr lang="en-US" sz="2400" dirty="0"/>
              <a:t>You should find that the potato cores placed in the 4% solution (this is a hypertonic solution) have lost weight! They will also appear shrunken under the microscope. The membrane of the plant cell has pulled away from the cell wall, due to water loss by osmosis.</a:t>
            </a:r>
          </a:p>
          <a:p>
            <a:r>
              <a:rPr lang="en-US" sz="2400" dirty="0"/>
              <a:t>You should notice a similar effect in the 2% solution, but probably not as much of a water loss as was observed in the higher salt solution</a:t>
            </a:r>
            <a:r>
              <a:rPr lang="en-US" dirty="0"/>
              <a:t>.</a:t>
            </a:r>
          </a:p>
        </p:txBody>
      </p:sp>
      <p:pic>
        <p:nvPicPr>
          <p:cNvPr id="4" name="Picture 3" descr="pyssSec3Biology2010 - Subscription Expired"/>
          <p:cNvPicPr>
            <a:picLocks noChangeAspect="1"/>
          </p:cNvPicPr>
          <p:nvPr/>
        </p:nvPicPr>
        <p:blipFill rotWithShape="1">
          <a:blip r:embed="rId2"/>
          <a:srcRect r="62607"/>
          <a:stretch/>
        </p:blipFill>
        <p:spPr>
          <a:xfrm>
            <a:off x="7845768" y="1371600"/>
            <a:ext cx="3902095" cy="4963819"/>
          </a:xfrm>
          <a:prstGeom prst="rect">
            <a:avLst/>
          </a:prstGeom>
        </p:spPr>
      </p:pic>
    </p:spTree>
    <p:extLst>
      <p:ext uri="{BB962C8B-B14F-4D97-AF65-F5344CB8AC3E}">
        <p14:creationId xmlns:p14="http://schemas.microsoft.com/office/powerpoint/2010/main" val="1471623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1% solution had no effect.</a:t>
            </a:r>
          </a:p>
        </p:txBody>
      </p:sp>
      <p:sp>
        <p:nvSpPr>
          <p:cNvPr id="3" name="Content Placeholder 2"/>
          <p:cNvSpPr>
            <a:spLocks noGrp="1"/>
          </p:cNvSpPr>
          <p:nvPr>
            <p:ph sz="quarter" idx="13"/>
          </p:nvPr>
        </p:nvSpPr>
        <p:spPr>
          <a:xfrm>
            <a:off x="809271" y="2130325"/>
            <a:ext cx="6754123" cy="3424107"/>
          </a:xfrm>
        </p:spPr>
        <p:txBody>
          <a:bodyPr>
            <a:normAutofit/>
          </a:bodyPr>
          <a:lstStyle/>
          <a:p>
            <a:r>
              <a:rPr lang="en-US" sz="2400" dirty="0"/>
              <a:t>You should find that the potato cores placed in the 1% solution (this is an isotonic solution) have NOT changed their weight. They should Appear ‘normal’ under the microscope. </a:t>
            </a:r>
          </a:p>
        </p:txBody>
      </p:sp>
      <p:pic>
        <p:nvPicPr>
          <p:cNvPr id="5" name="Picture 4" descr="pyssSec3Biology2010 - Subscription Expired"/>
          <p:cNvPicPr>
            <a:picLocks noChangeAspect="1"/>
          </p:cNvPicPr>
          <p:nvPr/>
        </p:nvPicPr>
        <p:blipFill rotWithShape="1">
          <a:blip r:embed="rId2">
            <a:extLst>
              <a:ext uri="{BEBA8EAE-BF5A-486C-A8C5-ECC9F3942E4B}">
                <a14:imgProps xmlns:a14="http://schemas.microsoft.com/office/drawing/2010/main">
                  <a14:imgLayer r:embed="rId3">
                    <a14:imgEffect>
                      <a14:backgroundRemoval t="1705" b="100000" l="21892" r="63514">
                        <a14:foregroundMark x1="33514" y1="22159" x2="33514" y2="22159"/>
                        <a14:foregroundMark x1="25946" y1="21023" x2="35135" y2="21023"/>
                        <a14:foregroundMark x1="22703" y1="22159" x2="37838" y2="21591"/>
                        <a14:foregroundMark x1="42162" y1="7386" x2="57027" y2="5682"/>
                        <a14:foregroundMark x1="34865" y1="31818" x2="39459" y2="32955"/>
                        <a14:foregroundMark x1="32162" y1="26136" x2="40000" y2="35795"/>
                        <a14:foregroundMark x1="22432" y1="19886" x2="38378" y2="18182"/>
                        <a14:foregroundMark x1="50000" y1="9091" x2="38378" y2="2273"/>
                        <a14:foregroundMark x1="41351" y1="6818" x2="58108" y2="9091"/>
                        <a14:foregroundMark x1="57568" y1="7955" x2="50541" y2="1705"/>
                        <a14:foregroundMark x1="34054" y1="22159" x2="40270" y2="23295"/>
                        <a14:foregroundMark x1="22432" y1="23295" x2="38108" y2="25568"/>
                        <a14:foregroundMark x1="40270" y1="20455" x2="40270" y2="20455"/>
                        <a14:foregroundMark x1="22973" y1="24432" x2="39459" y2="17045"/>
                        <a14:foregroundMark x1="44865" y1="19318" x2="44865" y2="19318"/>
                        <a14:backgroundMark x1="23243" y1="7955" x2="23243" y2="7955"/>
                        <a14:backgroundMark x1="23784" y1="5114" x2="23784" y2="5114"/>
                        <a14:backgroundMark x1="22432" y1="6250" x2="22432" y2="6250"/>
                        <a14:backgroundMark x1="24324" y1="9659" x2="24324" y2="9659"/>
                        <a14:backgroundMark x1="26757" y1="37500" x2="26757" y2="37500"/>
                      </a14:backgroundRemoval>
                    </a14:imgEffect>
                  </a14:imgLayer>
                </a14:imgProps>
              </a:ext>
            </a:extLst>
          </a:blip>
          <a:srcRect l="21924" r="34003"/>
          <a:stretch/>
        </p:blipFill>
        <p:spPr>
          <a:xfrm>
            <a:off x="7811814" y="1907106"/>
            <a:ext cx="3944983" cy="4257797"/>
          </a:xfrm>
          <a:prstGeom prst="rect">
            <a:avLst/>
          </a:prstGeom>
        </p:spPr>
      </p:pic>
    </p:spTree>
    <p:extLst>
      <p:ext uri="{BB962C8B-B14F-4D97-AF65-F5344CB8AC3E}">
        <p14:creationId xmlns:p14="http://schemas.microsoft.com/office/powerpoint/2010/main" val="376949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0% solution had no effect.</a:t>
            </a:r>
          </a:p>
        </p:txBody>
      </p:sp>
      <p:sp>
        <p:nvSpPr>
          <p:cNvPr id="3" name="Content Placeholder 2"/>
          <p:cNvSpPr>
            <a:spLocks noGrp="1"/>
          </p:cNvSpPr>
          <p:nvPr>
            <p:ph sz="quarter" idx="13"/>
          </p:nvPr>
        </p:nvSpPr>
        <p:spPr>
          <a:xfrm>
            <a:off x="809271" y="2130325"/>
            <a:ext cx="6087918" cy="3424107"/>
          </a:xfrm>
        </p:spPr>
        <p:txBody>
          <a:bodyPr/>
          <a:lstStyle/>
          <a:p>
            <a:r>
              <a:rPr lang="en-US" dirty="0"/>
              <a:t>You should find that the potato cores placed in the 0% solution have gained weight by taking on water </a:t>
            </a:r>
            <a:r>
              <a:rPr lang="en-US"/>
              <a:t>through osmosis.</a:t>
            </a:r>
            <a:endParaRPr lang="en-US" dirty="0"/>
          </a:p>
        </p:txBody>
      </p:sp>
      <p:pic>
        <p:nvPicPr>
          <p:cNvPr id="5" name="Picture 4" descr="pyssSec3Biology2010 - Subscription Expired"/>
          <p:cNvPicPr>
            <a:picLocks noChangeAspect="1"/>
          </p:cNvPicPr>
          <p:nvPr/>
        </p:nvPicPr>
        <p:blipFill rotWithShape="1">
          <a:blip r:embed="rId2"/>
          <a:srcRect l="67017" r="1405"/>
          <a:stretch/>
        </p:blipFill>
        <p:spPr>
          <a:xfrm>
            <a:off x="7031918" y="326572"/>
            <a:ext cx="4246308" cy="6396446"/>
          </a:xfrm>
          <a:prstGeom prst="rect">
            <a:avLst/>
          </a:prstGeom>
        </p:spPr>
      </p:pic>
    </p:spTree>
    <p:extLst>
      <p:ext uri="{BB962C8B-B14F-4D97-AF65-F5344CB8AC3E}">
        <p14:creationId xmlns:p14="http://schemas.microsoft.com/office/powerpoint/2010/main" val="152568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5931162" cy="1596177"/>
          </a:xfrm>
        </p:spPr>
        <p:txBody>
          <a:bodyPr/>
          <a:lstStyle/>
          <a:p>
            <a:r>
              <a:rPr lang="en-US" dirty="0"/>
              <a:t>Osmosis in an isotonic solution in an </a:t>
            </a:r>
            <a:r>
              <a:rPr lang="en-US" b="1" dirty="0">
                <a:solidFill>
                  <a:srgbClr val="FF0000"/>
                </a:solidFill>
              </a:rPr>
              <a:t>animal cell</a:t>
            </a:r>
          </a:p>
        </p:txBody>
      </p:sp>
      <p:sp>
        <p:nvSpPr>
          <p:cNvPr id="3" name="Content Placeholder 2"/>
          <p:cNvSpPr>
            <a:spLocks noGrp="1"/>
          </p:cNvSpPr>
          <p:nvPr>
            <p:ph sz="quarter" idx="13"/>
          </p:nvPr>
        </p:nvSpPr>
        <p:spPr>
          <a:xfrm>
            <a:off x="913774" y="2367092"/>
            <a:ext cx="5931163" cy="3424107"/>
          </a:xfrm>
        </p:spPr>
        <p:txBody>
          <a:bodyPr>
            <a:normAutofit lnSpcReduction="10000"/>
          </a:bodyPr>
          <a:lstStyle/>
          <a:p>
            <a:r>
              <a:rPr lang="en-US" dirty="0"/>
              <a:t>In an isotonic solution, the salt concentration is the same out side the cell as it is inside of the cell. </a:t>
            </a:r>
          </a:p>
          <a:p>
            <a:r>
              <a:rPr lang="en-US" dirty="0"/>
              <a:t>Since the concentrations are the same, there will be no NET flow of water flowing into or out of the cell. The cell is said to be “osmotically balanced”. </a:t>
            </a:r>
          </a:p>
          <a:p>
            <a:r>
              <a:rPr lang="en-US" dirty="0"/>
              <a:t>There is no change to the shape of the cell and the cell is happy.</a:t>
            </a:r>
          </a:p>
        </p:txBody>
      </p:sp>
      <p:pic>
        <p:nvPicPr>
          <p:cNvPr id="5" name="Picture 4" descr="File:Water in a beaker.JPG"/>
          <p:cNvPicPr>
            <a:picLocks noChangeAspect="1"/>
          </p:cNvPicPr>
          <p:nvPr/>
        </p:nvPicPr>
        <p:blipFill>
          <a:blip r:embed="rId2"/>
          <a:stretch>
            <a:fillRect/>
          </a:stretch>
        </p:blipFill>
        <p:spPr>
          <a:xfrm>
            <a:off x="7233054" y="0"/>
            <a:ext cx="4958946" cy="6728744"/>
          </a:xfrm>
          <a:prstGeom prst="rect">
            <a:avLst/>
          </a:prstGeom>
        </p:spPr>
      </p:pic>
      <p:sp>
        <p:nvSpPr>
          <p:cNvPr id="6" name="Oval 5"/>
          <p:cNvSpPr/>
          <p:nvPr/>
        </p:nvSpPr>
        <p:spPr>
          <a:xfrm rot="1200643">
            <a:off x="8674029" y="3515418"/>
            <a:ext cx="2076994" cy="2312126"/>
          </a:xfrm>
          <a:prstGeom prst="ellipse">
            <a:avLst/>
          </a:prstGeom>
          <a:solidFill>
            <a:srgbClr val="FFC000">
              <a:alpha val="44000"/>
            </a:srgbClr>
          </a:solidFill>
          <a:ln w="857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9853020">
            <a:off x="8641043" y="2891988"/>
            <a:ext cx="730823" cy="1845700"/>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rot="13107143">
            <a:off x="10015311" y="2649723"/>
            <a:ext cx="730823" cy="2012783"/>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rot="3592542">
            <a:off x="8096070" y="3572263"/>
            <a:ext cx="1769267" cy="369332"/>
          </a:xfrm>
          <a:prstGeom prst="rect">
            <a:avLst/>
          </a:prstGeom>
          <a:noFill/>
        </p:spPr>
        <p:txBody>
          <a:bodyPr wrap="none" rtlCol="0">
            <a:spAutoFit/>
          </a:bodyPr>
          <a:lstStyle/>
          <a:p>
            <a:r>
              <a:rPr lang="en-US" dirty="0"/>
              <a:t>WATER FLOW IN</a:t>
            </a:r>
          </a:p>
        </p:txBody>
      </p:sp>
      <p:sp>
        <p:nvSpPr>
          <p:cNvPr id="11" name="TextBox 10"/>
          <p:cNvSpPr txBox="1"/>
          <p:nvPr/>
        </p:nvSpPr>
        <p:spPr>
          <a:xfrm rot="18357368">
            <a:off x="9336241" y="3463094"/>
            <a:ext cx="1982466" cy="369332"/>
          </a:xfrm>
          <a:prstGeom prst="rect">
            <a:avLst/>
          </a:prstGeom>
          <a:noFill/>
        </p:spPr>
        <p:txBody>
          <a:bodyPr wrap="none" rtlCol="0">
            <a:spAutoFit/>
          </a:bodyPr>
          <a:lstStyle/>
          <a:p>
            <a:r>
              <a:rPr lang="en-US" dirty="0"/>
              <a:t>WATER FLOW OUT</a:t>
            </a:r>
          </a:p>
        </p:txBody>
      </p:sp>
      <p:sp>
        <p:nvSpPr>
          <p:cNvPr id="13" name="Rectangle 12"/>
          <p:cNvSpPr/>
          <p:nvPr/>
        </p:nvSpPr>
        <p:spPr>
          <a:xfrm>
            <a:off x="8194440" y="1186592"/>
            <a:ext cx="3098285"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ISOTONIC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55390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5931162" cy="1596177"/>
          </a:xfrm>
        </p:spPr>
        <p:txBody>
          <a:bodyPr/>
          <a:lstStyle/>
          <a:p>
            <a:r>
              <a:rPr lang="en-US" dirty="0"/>
              <a:t>Osmosis in an isotonic solution in an </a:t>
            </a:r>
            <a:r>
              <a:rPr lang="en-US" b="1" dirty="0">
                <a:solidFill>
                  <a:srgbClr val="FF0000"/>
                </a:solidFill>
              </a:rPr>
              <a:t>plant cell</a:t>
            </a:r>
          </a:p>
        </p:txBody>
      </p:sp>
      <p:sp>
        <p:nvSpPr>
          <p:cNvPr id="3" name="Content Placeholder 2"/>
          <p:cNvSpPr>
            <a:spLocks noGrp="1"/>
          </p:cNvSpPr>
          <p:nvPr>
            <p:ph sz="quarter" idx="13"/>
          </p:nvPr>
        </p:nvSpPr>
        <p:spPr>
          <a:xfrm>
            <a:off x="913774" y="2367092"/>
            <a:ext cx="5931163" cy="3424107"/>
          </a:xfrm>
        </p:spPr>
        <p:txBody>
          <a:bodyPr>
            <a:normAutofit lnSpcReduction="10000"/>
          </a:bodyPr>
          <a:lstStyle/>
          <a:p>
            <a:r>
              <a:rPr lang="en-US" dirty="0"/>
              <a:t>In an isotonic solution, the salt concentration is the same out side the cell as it is inside of the cell. </a:t>
            </a:r>
          </a:p>
          <a:p>
            <a:r>
              <a:rPr lang="en-US" dirty="0"/>
              <a:t>Since the concentrations are the same, there will be no NET flow of water flowing into or out of the cell. The cell is said to be “osmotically balanced”. </a:t>
            </a:r>
          </a:p>
          <a:p>
            <a:r>
              <a:rPr lang="en-US" dirty="0"/>
              <a:t>There is no change to the shape of the cell and the cell is happy.</a:t>
            </a:r>
          </a:p>
        </p:txBody>
      </p:sp>
      <p:pic>
        <p:nvPicPr>
          <p:cNvPr id="5" name="Picture 4" descr="File:Water in a beaker.JPG"/>
          <p:cNvPicPr>
            <a:picLocks noChangeAspect="1"/>
          </p:cNvPicPr>
          <p:nvPr/>
        </p:nvPicPr>
        <p:blipFill>
          <a:blip r:embed="rId2"/>
          <a:stretch>
            <a:fillRect/>
          </a:stretch>
        </p:blipFill>
        <p:spPr>
          <a:xfrm>
            <a:off x="7233054" y="0"/>
            <a:ext cx="4958946" cy="6728744"/>
          </a:xfrm>
          <a:prstGeom prst="rect">
            <a:avLst/>
          </a:prstGeom>
        </p:spPr>
      </p:pic>
      <p:sp>
        <p:nvSpPr>
          <p:cNvPr id="6" name="Oval 5"/>
          <p:cNvSpPr/>
          <p:nvPr/>
        </p:nvSpPr>
        <p:spPr>
          <a:xfrm rot="1200643">
            <a:off x="8674029" y="3515418"/>
            <a:ext cx="2076994" cy="2312126"/>
          </a:xfrm>
          <a:prstGeom prst="ellipse">
            <a:avLst/>
          </a:prstGeom>
          <a:solidFill>
            <a:srgbClr val="FFC000">
              <a:alpha val="44000"/>
            </a:srgbClr>
          </a:solidFill>
          <a:ln w="857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9853020">
            <a:off x="8641043" y="2891988"/>
            <a:ext cx="730823" cy="1845700"/>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rot="13107143">
            <a:off x="10015311" y="2649723"/>
            <a:ext cx="730823" cy="2012783"/>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194440" y="1186592"/>
            <a:ext cx="3098285"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ISOTONIC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ounded Rectangle 3"/>
          <p:cNvSpPr/>
          <p:nvPr/>
        </p:nvSpPr>
        <p:spPr>
          <a:xfrm>
            <a:off x="8194441" y="3229841"/>
            <a:ext cx="2864532" cy="2661508"/>
          </a:xfrm>
          <a:prstGeom prst="roundRect">
            <a:avLst/>
          </a:prstGeom>
          <a:solidFill>
            <a:srgbClr val="00B050">
              <a:alpha val="50000"/>
            </a:srgbClr>
          </a:solidFill>
          <a:ln w="76200">
            <a:solidFill>
              <a:schemeClr val="tx1">
                <a:lumMod val="85000"/>
                <a:lumOff val="15000"/>
                <a:alpha val="48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rot="3592542">
            <a:off x="8096070" y="3572263"/>
            <a:ext cx="1769267" cy="369332"/>
          </a:xfrm>
          <a:prstGeom prst="rect">
            <a:avLst/>
          </a:prstGeom>
          <a:noFill/>
        </p:spPr>
        <p:txBody>
          <a:bodyPr wrap="none" rtlCol="0">
            <a:spAutoFit/>
          </a:bodyPr>
          <a:lstStyle/>
          <a:p>
            <a:r>
              <a:rPr lang="en-US" dirty="0"/>
              <a:t>WATER FLOW IN</a:t>
            </a:r>
          </a:p>
        </p:txBody>
      </p:sp>
      <p:sp>
        <p:nvSpPr>
          <p:cNvPr id="11" name="TextBox 10"/>
          <p:cNvSpPr txBox="1"/>
          <p:nvPr/>
        </p:nvSpPr>
        <p:spPr>
          <a:xfrm rot="18357368">
            <a:off x="9336241" y="3463094"/>
            <a:ext cx="1982466" cy="369332"/>
          </a:xfrm>
          <a:prstGeom prst="rect">
            <a:avLst/>
          </a:prstGeom>
          <a:noFill/>
        </p:spPr>
        <p:txBody>
          <a:bodyPr wrap="none" rtlCol="0">
            <a:spAutoFit/>
          </a:bodyPr>
          <a:lstStyle/>
          <a:p>
            <a:r>
              <a:rPr lang="en-US" dirty="0"/>
              <a:t>WATER FLOW OUT</a:t>
            </a:r>
          </a:p>
        </p:txBody>
      </p:sp>
    </p:spTree>
    <p:extLst>
      <p:ext uri="{BB962C8B-B14F-4D97-AF65-F5344CB8AC3E}">
        <p14:creationId xmlns:p14="http://schemas.microsoft.com/office/powerpoint/2010/main" val="4231053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537959"/>
            <a:ext cx="12191999" cy="332004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Label 4 beakers as follows</a:t>
            </a:r>
          </a:p>
        </p:txBody>
      </p:sp>
      <p:pic>
        <p:nvPicPr>
          <p:cNvPr id="4" name="Content Placeholder 3" descr="Ficheiro:Beaker.jpg – Wikipédia, a enciclopédia livre"/>
          <p:cNvPicPr>
            <a:picLocks noGrp="1" noChangeAspect="1"/>
          </p:cNvPicPr>
          <p:nvPr>
            <p:ph sz="quarter" idx="13"/>
          </p:nvPr>
        </p:nvPicPr>
        <p:blipFill>
          <a:blip r:embed="rId3"/>
          <a:stretch>
            <a:fillRect/>
          </a:stretch>
        </p:blipFill>
        <p:spPr>
          <a:xfrm>
            <a:off x="1483360" y="2655447"/>
            <a:ext cx="2257107" cy="3164169"/>
          </a:xfrm>
        </p:spPr>
      </p:pic>
      <p:pic>
        <p:nvPicPr>
          <p:cNvPr id="5" name="Content Placeholder 3" descr="Ficheiro:Beaker.jpg – Wikipédia, a enciclopédia livre"/>
          <p:cNvPicPr>
            <a:picLocks noChangeAspect="1"/>
          </p:cNvPicPr>
          <p:nvPr/>
        </p:nvPicPr>
        <p:blipFill>
          <a:blip r:embed="rId3"/>
          <a:stretch>
            <a:fillRect/>
          </a:stretch>
        </p:blipFill>
        <p:spPr>
          <a:xfrm>
            <a:off x="3740467" y="2929767"/>
            <a:ext cx="2257107" cy="3164169"/>
          </a:xfrm>
          <a:prstGeom prst="rect">
            <a:avLst/>
          </a:prstGeom>
        </p:spPr>
      </p:pic>
      <p:pic>
        <p:nvPicPr>
          <p:cNvPr id="6" name="Content Placeholder 3" descr="Ficheiro:Beaker.jpg – Wikipédia, a enciclopédia livre"/>
          <p:cNvPicPr>
            <a:picLocks noChangeAspect="1"/>
          </p:cNvPicPr>
          <p:nvPr/>
        </p:nvPicPr>
        <p:blipFill>
          <a:blip r:embed="rId3"/>
          <a:stretch>
            <a:fillRect/>
          </a:stretch>
        </p:blipFill>
        <p:spPr>
          <a:xfrm>
            <a:off x="6299200" y="2929767"/>
            <a:ext cx="2257107" cy="3164169"/>
          </a:xfrm>
          <a:prstGeom prst="rect">
            <a:avLst/>
          </a:prstGeom>
        </p:spPr>
      </p:pic>
      <p:pic>
        <p:nvPicPr>
          <p:cNvPr id="7" name="Content Placeholder 3" descr="Ficheiro:Beaker.jpg – Wikipédia, a enciclopédia livre"/>
          <p:cNvPicPr>
            <a:picLocks noChangeAspect="1"/>
          </p:cNvPicPr>
          <p:nvPr/>
        </p:nvPicPr>
        <p:blipFill>
          <a:blip r:embed="rId3"/>
          <a:stretch>
            <a:fillRect/>
          </a:stretch>
        </p:blipFill>
        <p:spPr>
          <a:xfrm>
            <a:off x="8839200" y="2686738"/>
            <a:ext cx="2257107" cy="3164169"/>
          </a:xfrm>
          <a:prstGeom prst="rect">
            <a:avLst/>
          </a:prstGeom>
        </p:spPr>
      </p:pic>
      <mc:AlternateContent xmlns:mc="http://schemas.openxmlformats.org/markup-compatibility/2006" xmlns:p14="http://schemas.microsoft.com/office/powerpoint/2010/main">
        <mc:Choice Requires="p14">
          <p:contentPart p14:bwMode="auto" r:id="rId4">
            <p14:nvContentPartPr>
              <p14:cNvPr id="19" name="Ink 18"/>
              <p14:cNvContentPartPr/>
              <p14:nvPr/>
            </p14:nvContentPartPr>
            <p14:xfrm>
              <a:off x="2262960" y="3936960"/>
              <a:ext cx="2842560" cy="842400"/>
            </p14:xfrm>
          </p:contentPart>
        </mc:Choice>
        <mc:Fallback xmlns="">
          <p:pic>
            <p:nvPicPr>
              <p:cNvPr id="19" name="Ink 18"/>
              <p:cNvPicPr/>
              <p:nvPr/>
            </p:nvPicPr>
            <p:blipFill>
              <a:blip r:embed="rId5"/>
              <a:stretch>
                <a:fillRect/>
              </a:stretch>
            </p:blipFill>
            <p:spPr>
              <a:xfrm>
                <a:off x="2243520" y="3916800"/>
                <a:ext cx="288108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7035120" y="4331520"/>
              <a:ext cx="515160" cy="371880"/>
            </p14:xfrm>
          </p:contentPart>
        </mc:Choice>
        <mc:Fallback xmlns="">
          <p:pic>
            <p:nvPicPr>
              <p:cNvPr id="23" name="Ink 22"/>
              <p:cNvPicPr/>
              <p:nvPr/>
            </p:nvPicPr>
            <p:blipFill>
              <a:blip r:embed="rId7"/>
              <a:stretch>
                <a:fillRect/>
              </a:stretch>
            </p:blipFill>
            <p:spPr>
              <a:xfrm>
                <a:off x="7008840" y="4305960"/>
                <a:ext cx="56340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p14:cNvContentPartPr/>
              <p14:nvPr/>
            </p14:nvContentPartPr>
            <p14:xfrm>
              <a:off x="9730800" y="4082760"/>
              <a:ext cx="379080" cy="448200"/>
            </p14:xfrm>
          </p:contentPart>
        </mc:Choice>
        <mc:Fallback xmlns="">
          <p:pic>
            <p:nvPicPr>
              <p:cNvPr id="25" name="Ink 24"/>
              <p:cNvPicPr/>
              <p:nvPr/>
            </p:nvPicPr>
            <p:blipFill>
              <a:blip r:embed="rId9"/>
              <a:stretch>
                <a:fillRect/>
              </a:stretch>
            </p:blipFill>
            <p:spPr>
              <a:xfrm>
                <a:off x="9704160" y="4065840"/>
                <a:ext cx="429480" cy="489240"/>
              </a:xfrm>
              <a:prstGeom prst="rect">
                <a:avLst/>
              </a:prstGeom>
            </p:spPr>
          </p:pic>
        </mc:Fallback>
      </mc:AlternateContent>
      <p:pic>
        <p:nvPicPr>
          <p:cNvPr id="27" name="Picture 26" descr="sharpie_fine"/>
          <p:cNvPicPr>
            <a:picLocks noChangeAspect="1"/>
          </p:cNvPicPr>
          <p:nvPr/>
        </p:nvPicPr>
        <p:blipFill>
          <a:blip r:embed="rId10">
            <a:extLst>
              <a:ext uri="{BEBA8EAE-BF5A-486C-A8C5-ECC9F3942E4B}">
                <a14:imgProps xmlns:a14="http://schemas.microsoft.com/office/drawing/2010/main">
                  <a14:imgLayer r:embed="rId11">
                    <a14:imgEffect>
                      <a14:backgroundRemoval t="1923" b="97154" l="3538" r="97538"/>
                    </a14:imgEffect>
                  </a14:imgLayer>
                </a14:imgProps>
              </a:ext>
            </a:extLst>
          </a:blip>
          <a:stretch>
            <a:fillRect/>
          </a:stretch>
        </p:blipFill>
        <p:spPr>
          <a:xfrm>
            <a:off x="9967753" y="1941782"/>
            <a:ext cx="2327040" cy="2327040"/>
          </a:xfrm>
          <a:prstGeom prst="rect">
            <a:avLst/>
          </a:prstGeom>
        </p:spPr>
      </p:pic>
    </p:spTree>
    <p:extLst>
      <p:ext uri="{BB962C8B-B14F-4D97-AF65-F5344CB8AC3E}">
        <p14:creationId xmlns:p14="http://schemas.microsoft.com/office/powerpoint/2010/main" val="143786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5931162" cy="1596177"/>
          </a:xfrm>
        </p:spPr>
        <p:txBody>
          <a:bodyPr/>
          <a:lstStyle/>
          <a:p>
            <a:r>
              <a:rPr lang="en-US" dirty="0"/>
              <a:t>Osmosis in an hypotonic solution in an </a:t>
            </a:r>
            <a:r>
              <a:rPr lang="en-US" b="1" dirty="0">
                <a:solidFill>
                  <a:srgbClr val="FF0000"/>
                </a:solidFill>
              </a:rPr>
              <a:t>animal cell</a:t>
            </a:r>
          </a:p>
        </p:txBody>
      </p:sp>
      <p:sp>
        <p:nvSpPr>
          <p:cNvPr id="3" name="Content Placeholder 2"/>
          <p:cNvSpPr>
            <a:spLocks noGrp="1"/>
          </p:cNvSpPr>
          <p:nvPr>
            <p:ph sz="quarter" idx="13"/>
          </p:nvPr>
        </p:nvSpPr>
        <p:spPr>
          <a:xfrm>
            <a:off x="913774" y="2367092"/>
            <a:ext cx="5931163" cy="3424107"/>
          </a:xfrm>
        </p:spPr>
        <p:txBody>
          <a:bodyPr>
            <a:normAutofit/>
          </a:bodyPr>
          <a:lstStyle/>
          <a:p>
            <a:r>
              <a:rPr lang="en-US" dirty="0"/>
              <a:t>In a hypotonic solution, the salt concentration is </a:t>
            </a:r>
            <a:r>
              <a:rPr lang="en-US" b="1" dirty="0"/>
              <a:t>lower</a:t>
            </a:r>
            <a:r>
              <a:rPr lang="en-US" dirty="0"/>
              <a:t> on the outside of the cell than it is inside of the cell.</a:t>
            </a:r>
          </a:p>
          <a:p>
            <a:r>
              <a:rPr lang="en-US" dirty="0"/>
              <a:t>water will then flow </a:t>
            </a:r>
            <a:r>
              <a:rPr lang="en-US" b="1" dirty="0"/>
              <a:t>INTO </a:t>
            </a:r>
            <a:r>
              <a:rPr lang="en-US" dirty="0"/>
              <a:t>the cell. </a:t>
            </a:r>
          </a:p>
          <a:p>
            <a:r>
              <a:rPr lang="en-US" dirty="0"/>
              <a:t>The cell will swell an bloat and can even burst!</a:t>
            </a:r>
          </a:p>
        </p:txBody>
      </p:sp>
      <p:pic>
        <p:nvPicPr>
          <p:cNvPr id="5" name="Picture 4" descr="File:Water in a beaker.JPG"/>
          <p:cNvPicPr>
            <a:picLocks noChangeAspect="1"/>
          </p:cNvPicPr>
          <p:nvPr/>
        </p:nvPicPr>
        <p:blipFill>
          <a:blip r:embed="rId2"/>
          <a:stretch>
            <a:fillRect/>
          </a:stretch>
        </p:blipFill>
        <p:spPr>
          <a:xfrm>
            <a:off x="7233054" y="0"/>
            <a:ext cx="4958946" cy="6728744"/>
          </a:xfrm>
          <a:prstGeom prst="rect">
            <a:avLst/>
          </a:prstGeom>
        </p:spPr>
      </p:pic>
      <p:sp>
        <p:nvSpPr>
          <p:cNvPr id="6" name="Oval 5"/>
          <p:cNvSpPr/>
          <p:nvPr/>
        </p:nvSpPr>
        <p:spPr>
          <a:xfrm rot="1200643">
            <a:off x="8408775" y="3037117"/>
            <a:ext cx="2781630" cy="3135881"/>
          </a:xfrm>
          <a:prstGeom prst="ellipse">
            <a:avLst/>
          </a:prstGeom>
          <a:solidFill>
            <a:srgbClr val="FFC000">
              <a:alpha val="44000"/>
            </a:srgbClr>
          </a:solidFill>
          <a:ln w="857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4790" y="1925256"/>
            <a:ext cx="2639890" cy="369332"/>
          </a:xfrm>
          <a:prstGeom prst="rect">
            <a:avLst/>
          </a:prstGeom>
          <a:noFill/>
        </p:spPr>
        <p:txBody>
          <a:bodyPr wrap="none" rtlCol="0">
            <a:spAutoFit/>
          </a:bodyPr>
          <a:lstStyle/>
          <a:p>
            <a:r>
              <a:rPr lang="en-US" b="1" dirty="0"/>
              <a:t>WATER FLOWS INTO CELL</a:t>
            </a:r>
          </a:p>
        </p:txBody>
      </p:sp>
      <p:sp>
        <p:nvSpPr>
          <p:cNvPr id="13" name="Rectangle 12"/>
          <p:cNvSpPr/>
          <p:nvPr/>
        </p:nvSpPr>
        <p:spPr>
          <a:xfrm>
            <a:off x="7844185" y="1186592"/>
            <a:ext cx="379879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HYPOTONIC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 name="Down Arrow 13"/>
          <p:cNvSpPr/>
          <p:nvPr/>
        </p:nvSpPr>
        <p:spPr>
          <a:xfrm rot="3315057">
            <a:off x="10656671" y="3136938"/>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14690450">
            <a:off x="8576079" y="4967290"/>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rot="18086590">
            <a:off x="8418240" y="3169007"/>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rot="8139761">
            <a:off x="10490297" y="4967288"/>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9889640" y="3869725"/>
            <a:ext cx="744583" cy="7837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67944" y="3826638"/>
            <a:ext cx="744583" cy="783772"/>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317856" y="3925086"/>
            <a:ext cx="390834" cy="65297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585868">
            <a:off x="9565381" y="4971514"/>
            <a:ext cx="322152" cy="5259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p:cNvSpPr/>
          <p:nvPr/>
        </p:nvSpPr>
        <p:spPr>
          <a:xfrm rot="5051273">
            <a:off x="8573228" y="4411673"/>
            <a:ext cx="914400" cy="9144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11464549">
            <a:off x="10032047" y="4461176"/>
            <a:ext cx="914400" cy="9144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p:cNvSpPr/>
          <p:nvPr/>
        </p:nvSpPr>
        <p:spPr>
          <a:xfrm>
            <a:off x="9901389" y="3917826"/>
            <a:ext cx="390834" cy="65297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Callout 25"/>
          <p:cNvSpPr/>
          <p:nvPr/>
        </p:nvSpPr>
        <p:spPr>
          <a:xfrm>
            <a:off x="4388654" y="5058064"/>
            <a:ext cx="2730138" cy="1193622"/>
          </a:xfrm>
          <a:prstGeom prst="wedgeEllipseCallout">
            <a:avLst>
              <a:gd name="adj1" fmla="val 84430"/>
              <a:gd name="adj2" fmla="val -58977"/>
            </a:avLst>
          </a:prstGeom>
          <a:ln w="57150">
            <a:solidFill>
              <a:schemeClr val="bg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AR CHRISTY" panose="02000000000000000000" pitchFamily="2" charset="0"/>
              </a:rPr>
              <a:t>I don’t fell so well!</a:t>
            </a:r>
          </a:p>
        </p:txBody>
      </p:sp>
    </p:spTree>
    <p:extLst>
      <p:ext uri="{BB962C8B-B14F-4D97-AF65-F5344CB8AC3E}">
        <p14:creationId xmlns:p14="http://schemas.microsoft.com/office/powerpoint/2010/main" val="247530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5931162" cy="1596177"/>
          </a:xfrm>
        </p:spPr>
        <p:txBody>
          <a:bodyPr/>
          <a:lstStyle/>
          <a:p>
            <a:r>
              <a:rPr lang="en-US" dirty="0"/>
              <a:t>Osmosis in an hypotonic solution in an </a:t>
            </a:r>
            <a:r>
              <a:rPr lang="en-US" b="1" dirty="0">
                <a:solidFill>
                  <a:srgbClr val="FF0000"/>
                </a:solidFill>
              </a:rPr>
              <a:t>plant cell</a:t>
            </a:r>
          </a:p>
        </p:txBody>
      </p:sp>
      <p:sp>
        <p:nvSpPr>
          <p:cNvPr id="3" name="Content Placeholder 2"/>
          <p:cNvSpPr>
            <a:spLocks noGrp="1"/>
          </p:cNvSpPr>
          <p:nvPr>
            <p:ph sz="quarter" idx="13"/>
          </p:nvPr>
        </p:nvSpPr>
        <p:spPr>
          <a:xfrm>
            <a:off x="913774" y="2367092"/>
            <a:ext cx="5931163" cy="3424107"/>
          </a:xfrm>
        </p:spPr>
        <p:txBody>
          <a:bodyPr>
            <a:normAutofit fontScale="85000" lnSpcReduction="20000"/>
          </a:bodyPr>
          <a:lstStyle/>
          <a:p>
            <a:r>
              <a:rPr lang="en-US" dirty="0"/>
              <a:t>In a hypotonic solution, the salt concentration is </a:t>
            </a:r>
            <a:r>
              <a:rPr lang="en-US" b="1" dirty="0"/>
              <a:t>lower</a:t>
            </a:r>
            <a:r>
              <a:rPr lang="en-US" dirty="0"/>
              <a:t> on the outside of the cell than it is inside of the cell. </a:t>
            </a:r>
          </a:p>
          <a:p>
            <a:r>
              <a:rPr lang="en-US" dirty="0"/>
              <a:t>A great example of a hypotonic solution would be water since it has 0% salt.</a:t>
            </a:r>
          </a:p>
          <a:p>
            <a:r>
              <a:rPr lang="en-US" dirty="0"/>
              <a:t>water will then flow </a:t>
            </a:r>
            <a:r>
              <a:rPr lang="en-US" b="1" dirty="0"/>
              <a:t>INTO </a:t>
            </a:r>
            <a:r>
              <a:rPr lang="en-US" dirty="0"/>
              <a:t>the cell. </a:t>
            </a:r>
          </a:p>
          <a:p>
            <a:r>
              <a:rPr lang="en-US" dirty="0"/>
              <a:t>This cell will become inflated, because the water outside the cell is at a higher concentration than the water inside the cell. As water moves in by osmosis the cell membrane presses out against the cell wall.</a:t>
            </a:r>
          </a:p>
        </p:txBody>
      </p:sp>
      <p:pic>
        <p:nvPicPr>
          <p:cNvPr id="5" name="Picture 4" descr="File:Water in a beaker.JPG"/>
          <p:cNvPicPr>
            <a:picLocks noChangeAspect="1"/>
          </p:cNvPicPr>
          <p:nvPr/>
        </p:nvPicPr>
        <p:blipFill>
          <a:blip r:embed="rId2"/>
          <a:stretch>
            <a:fillRect/>
          </a:stretch>
        </p:blipFill>
        <p:spPr>
          <a:xfrm>
            <a:off x="7233054" y="0"/>
            <a:ext cx="4958946" cy="6728744"/>
          </a:xfrm>
          <a:prstGeom prst="rect">
            <a:avLst/>
          </a:prstGeom>
        </p:spPr>
      </p:pic>
      <p:sp>
        <p:nvSpPr>
          <p:cNvPr id="6" name="Oval 5"/>
          <p:cNvSpPr/>
          <p:nvPr/>
        </p:nvSpPr>
        <p:spPr>
          <a:xfrm rot="1200643">
            <a:off x="8674029" y="3515418"/>
            <a:ext cx="2076994" cy="2312126"/>
          </a:xfrm>
          <a:prstGeom prst="ellipse">
            <a:avLst/>
          </a:prstGeom>
          <a:solidFill>
            <a:srgbClr val="FFC000">
              <a:alpha val="44000"/>
            </a:srgbClr>
          </a:solidFill>
          <a:ln w="857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9853020">
            <a:off x="8641043" y="2891988"/>
            <a:ext cx="730823" cy="1845700"/>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rot="2204569">
            <a:off x="10015311" y="2649723"/>
            <a:ext cx="730823" cy="2012783"/>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194440" y="1186592"/>
            <a:ext cx="3098285"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ISOTONIC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ounded Rectangle 3"/>
          <p:cNvSpPr/>
          <p:nvPr/>
        </p:nvSpPr>
        <p:spPr>
          <a:xfrm>
            <a:off x="8194441" y="3229841"/>
            <a:ext cx="2864532" cy="2661508"/>
          </a:xfrm>
          <a:prstGeom prst="roundRect">
            <a:avLst/>
          </a:prstGeom>
          <a:solidFill>
            <a:srgbClr val="00B050">
              <a:alpha val="50000"/>
            </a:srgbClr>
          </a:solidFill>
          <a:ln w="76200">
            <a:solidFill>
              <a:schemeClr val="tx1">
                <a:lumMod val="85000"/>
                <a:lumOff val="15000"/>
                <a:alpha val="48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8419020" y="1925256"/>
            <a:ext cx="2649123" cy="369332"/>
          </a:xfrm>
          <a:prstGeom prst="rect">
            <a:avLst/>
          </a:prstGeom>
          <a:noFill/>
        </p:spPr>
        <p:txBody>
          <a:bodyPr wrap="none" rtlCol="0">
            <a:spAutoFit/>
          </a:bodyPr>
          <a:lstStyle/>
          <a:p>
            <a:r>
              <a:rPr lang="en-US" b="1" dirty="0"/>
              <a:t>WATER FLOWS INTO CELL</a:t>
            </a:r>
          </a:p>
        </p:txBody>
      </p:sp>
      <p:sp>
        <p:nvSpPr>
          <p:cNvPr id="14" name="Down Arrow 13"/>
          <p:cNvSpPr/>
          <p:nvPr/>
        </p:nvSpPr>
        <p:spPr>
          <a:xfrm rot="8171015">
            <a:off x="10080573" y="4920169"/>
            <a:ext cx="730823" cy="1164288"/>
          </a:xfrm>
          <a:prstGeom prst="downArrow">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12661508">
            <a:off x="8796143" y="5015186"/>
            <a:ext cx="730823" cy="1164288"/>
          </a:xfrm>
          <a:prstGeom prst="downArrow">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8308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5931162" cy="1596177"/>
          </a:xfrm>
        </p:spPr>
        <p:txBody>
          <a:bodyPr/>
          <a:lstStyle/>
          <a:p>
            <a:r>
              <a:rPr lang="en-US" dirty="0"/>
              <a:t>Osmosis in an hypertonic solution in an </a:t>
            </a:r>
            <a:r>
              <a:rPr lang="en-US" b="1" dirty="0">
                <a:solidFill>
                  <a:srgbClr val="FF0000"/>
                </a:solidFill>
              </a:rPr>
              <a:t>animal cell</a:t>
            </a:r>
          </a:p>
        </p:txBody>
      </p:sp>
      <p:sp>
        <p:nvSpPr>
          <p:cNvPr id="3" name="Content Placeholder 2"/>
          <p:cNvSpPr>
            <a:spLocks noGrp="1"/>
          </p:cNvSpPr>
          <p:nvPr>
            <p:ph sz="quarter" idx="13"/>
          </p:nvPr>
        </p:nvSpPr>
        <p:spPr>
          <a:xfrm>
            <a:off x="913774" y="2367092"/>
            <a:ext cx="5931163" cy="3424107"/>
          </a:xfrm>
        </p:spPr>
        <p:txBody>
          <a:bodyPr>
            <a:normAutofit/>
          </a:bodyPr>
          <a:lstStyle/>
          <a:p>
            <a:r>
              <a:rPr lang="en-US" dirty="0"/>
              <a:t>In a hypertonic solution, the salt concentration is </a:t>
            </a:r>
            <a:r>
              <a:rPr lang="en-US" b="1" dirty="0"/>
              <a:t>HIGHER</a:t>
            </a:r>
            <a:r>
              <a:rPr lang="en-US" dirty="0"/>
              <a:t> on the outside of the cell than it is inside of the cell.</a:t>
            </a:r>
          </a:p>
          <a:p>
            <a:r>
              <a:rPr lang="en-US" dirty="0"/>
              <a:t>water will then flow </a:t>
            </a:r>
            <a:r>
              <a:rPr lang="en-US" b="1" dirty="0"/>
              <a:t>out of </a:t>
            </a:r>
            <a:r>
              <a:rPr lang="en-US" dirty="0"/>
              <a:t>the cell. </a:t>
            </a:r>
          </a:p>
          <a:p>
            <a:r>
              <a:rPr lang="en-US" dirty="0"/>
              <a:t>The cell will shrivel up and shrink. The process is also known as “crenation”</a:t>
            </a:r>
          </a:p>
        </p:txBody>
      </p:sp>
      <p:pic>
        <p:nvPicPr>
          <p:cNvPr id="5" name="Picture 4" descr="File:Water in a beaker.JPG"/>
          <p:cNvPicPr>
            <a:picLocks noChangeAspect="1"/>
          </p:cNvPicPr>
          <p:nvPr/>
        </p:nvPicPr>
        <p:blipFill>
          <a:blip r:embed="rId2"/>
          <a:stretch>
            <a:fillRect/>
          </a:stretch>
        </p:blipFill>
        <p:spPr>
          <a:xfrm>
            <a:off x="7233054" y="0"/>
            <a:ext cx="4958946" cy="6728744"/>
          </a:xfrm>
          <a:prstGeom prst="rect">
            <a:avLst/>
          </a:prstGeom>
        </p:spPr>
      </p:pic>
      <p:sp>
        <p:nvSpPr>
          <p:cNvPr id="6" name="Oval 5"/>
          <p:cNvSpPr/>
          <p:nvPr/>
        </p:nvSpPr>
        <p:spPr>
          <a:xfrm rot="1200643">
            <a:off x="8323509" y="3080661"/>
            <a:ext cx="2805896" cy="3145673"/>
          </a:xfrm>
          <a:custGeom>
            <a:avLst/>
            <a:gdLst>
              <a:gd name="connsiteX0" fmla="*/ 0 w 2781630"/>
              <a:gd name="connsiteY0" fmla="*/ 1567941 h 3135881"/>
              <a:gd name="connsiteX1" fmla="*/ 1390815 w 2781630"/>
              <a:gd name="connsiteY1" fmla="*/ 0 h 3135881"/>
              <a:gd name="connsiteX2" fmla="*/ 2781630 w 2781630"/>
              <a:gd name="connsiteY2" fmla="*/ 1567941 h 3135881"/>
              <a:gd name="connsiteX3" fmla="*/ 1390815 w 2781630"/>
              <a:gd name="connsiteY3" fmla="*/ 3135882 h 3135881"/>
              <a:gd name="connsiteX4" fmla="*/ 0 w 2781630"/>
              <a:gd name="connsiteY4" fmla="*/ 1567941 h 3135881"/>
              <a:gd name="connsiteX0" fmla="*/ 4525 w 2786155"/>
              <a:gd name="connsiteY0" fmla="*/ 1576525 h 3144466"/>
              <a:gd name="connsiteX1" fmla="*/ 965172 w 2786155"/>
              <a:gd name="connsiteY1" fmla="*/ 975090 h 3144466"/>
              <a:gd name="connsiteX2" fmla="*/ 1395340 w 2786155"/>
              <a:gd name="connsiteY2" fmla="*/ 8584 h 3144466"/>
              <a:gd name="connsiteX3" fmla="*/ 2786155 w 2786155"/>
              <a:gd name="connsiteY3" fmla="*/ 1576525 h 3144466"/>
              <a:gd name="connsiteX4" fmla="*/ 1395340 w 2786155"/>
              <a:gd name="connsiteY4" fmla="*/ 3144466 h 3144466"/>
              <a:gd name="connsiteX5" fmla="*/ 4525 w 2786155"/>
              <a:gd name="connsiteY5" fmla="*/ 1576525 h 3144466"/>
              <a:gd name="connsiteX0" fmla="*/ 4525 w 2809080"/>
              <a:gd name="connsiteY0" fmla="*/ 1576525 h 3159241"/>
              <a:gd name="connsiteX1" fmla="*/ 965172 w 2809080"/>
              <a:gd name="connsiteY1" fmla="*/ 975090 h 3159241"/>
              <a:gd name="connsiteX2" fmla="*/ 1395340 w 2809080"/>
              <a:gd name="connsiteY2" fmla="*/ 8584 h 3159241"/>
              <a:gd name="connsiteX3" fmla="*/ 2786155 w 2809080"/>
              <a:gd name="connsiteY3" fmla="*/ 1576525 h 3159241"/>
              <a:gd name="connsiteX4" fmla="*/ 1969136 w 2809080"/>
              <a:gd name="connsiteY4" fmla="*/ 2319429 h 3159241"/>
              <a:gd name="connsiteX5" fmla="*/ 1395340 w 2809080"/>
              <a:gd name="connsiteY5" fmla="*/ 3144466 h 3159241"/>
              <a:gd name="connsiteX6" fmla="*/ 4525 w 2809080"/>
              <a:gd name="connsiteY6" fmla="*/ 1576525 h 3159241"/>
              <a:gd name="connsiteX0" fmla="*/ 1341 w 2805896"/>
              <a:gd name="connsiteY0" fmla="*/ 1576525 h 3145673"/>
              <a:gd name="connsiteX1" fmla="*/ 961988 w 2805896"/>
              <a:gd name="connsiteY1" fmla="*/ 975090 h 3145673"/>
              <a:gd name="connsiteX2" fmla="*/ 1392156 w 2805896"/>
              <a:gd name="connsiteY2" fmla="*/ 8584 h 3145673"/>
              <a:gd name="connsiteX3" fmla="*/ 2782971 w 2805896"/>
              <a:gd name="connsiteY3" fmla="*/ 1576525 h 3145673"/>
              <a:gd name="connsiteX4" fmla="*/ 1965952 w 2805896"/>
              <a:gd name="connsiteY4" fmla="*/ 2319429 h 3145673"/>
              <a:gd name="connsiteX5" fmla="*/ 1392156 w 2805896"/>
              <a:gd name="connsiteY5" fmla="*/ 3144466 h 3145673"/>
              <a:gd name="connsiteX6" fmla="*/ 1187983 w 2805896"/>
              <a:gd name="connsiteY6" fmla="*/ 2130079 h 3145673"/>
              <a:gd name="connsiteX7" fmla="*/ 1341 w 2805896"/>
              <a:gd name="connsiteY7" fmla="*/ 1576525 h 31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5896" h="3145673">
                <a:moveTo>
                  <a:pt x="1341" y="1576525"/>
                </a:moveTo>
                <a:cubicBezTo>
                  <a:pt x="-36325" y="1384027"/>
                  <a:pt x="730186" y="1236413"/>
                  <a:pt x="961988" y="975090"/>
                </a:cubicBezTo>
                <a:cubicBezTo>
                  <a:pt x="1193790" y="713767"/>
                  <a:pt x="1088659" y="-91655"/>
                  <a:pt x="1392156" y="8584"/>
                </a:cubicBezTo>
                <a:cubicBezTo>
                  <a:pt x="1695653" y="108823"/>
                  <a:pt x="2620349" y="1134685"/>
                  <a:pt x="2782971" y="1576525"/>
                </a:cubicBezTo>
                <a:cubicBezTo>
                  <a:pt x="2945593" y="2018365"/>
                  <a:pt x="2197754" y="2058106"/>
                  <a:pt x="1965952" y="2319429"/>
                </a:cubicBezTo>
                <a:cubicBezTo>
                  <a:pt x="1734150" y="2580752"/>
                  <a:pt x="1521817" y="3176024"/>
                  <a:pt x="1392156" y="3144466"/>
                </a:cubicBezTo>
                <a:cubicBezTo>
                  <a:pt x="1262495" y="3112908"/>
                  <a:pt x="1419785" y="2391402"/>
                  <a:pt x="1187983" y="2130079"/>
                </a:cubicBezTo>
                <a:cubicBezTo>
                  <a:pt x="956181" y="1868756"/>
                  <a:pt x="39007" y="1769023"/>
                  <a:pt x="1341" y="1576525"/>
                </a:cubicBezTo>
                <a:close/>
              </a:path>
            </a:pathLst>
          </a:custGeom>
          <a:solidFill>
            <a:srgbClr val="FFC000">
              <a:alpha val="44000"/>
            </a:srgbClr>
          </a:solidFill>
          <a:ln w="857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4790" y="1925256"/>
            <a:ext cx="2922275" cy="369332"/>
          </a:xfrm>
          <a:prstGeom prst="rect">
            <a:avLst/>
          </a:prstGeom>
          <a:noFill/>
        </p:spPr>
        <p:txBody>
          <a:bodyPr wrap="none" rtlCol="0">
            <a:spAutoFit/>
          </a:bodyPr>
          <a:lstStyle/>
          <a:p>
            <a:r>
              <a:rPr lang="en-US" b="1" dirty="0"/>
              <a:t>WATER FLOWS OUT OF CELL</a:t>
            </a:r>
          </a:p>
        </p:txBody>
      </p:sp>
      <p:sp>
        <p:nvSpPr>
          <p:cNvPr id="13" name="Rectangle 12"/>
          <p:cNvSpPr/>
          <p:nvPr/>
        </p:nvSpPr>
        <p:spPr>
          <a:xfrm>
            <a:off x="7732776" y="1186592"/>
            <a:ext cx="402161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HYPERTONIC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 name="Down Arrow 13"/>
          <p:cNvSpPr/>
          <p:nvPr/>
        </p:nvSpPr>
        <p:spPr>
          <a:xfrm rot="14050585">
            <a:off x="10748767" y="3044426"/>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3297501">
            <a:off x="8340862" y="5000321"/>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rot="8124668">
            <a:off x="8418240" y="3169007"/>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rot="19280230">
            <a:off x="10577197" y="5046119"/>
            <a:ext cx="376835" cy="909141"/>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rot="529511">
            <a:off x="9889640" y="4079577"/>
            <a:ext cx="744583" cy="57391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67944" y="4079578"/>
            <a:ext cx="728947" cy="530832"/>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585868">
            <a:off x="9565381" y="4971514"/>
            <a:ext cx="322152" cy="5259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901389" y="4245428"/>
            <a:ext cx="313765" cy="32536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Callout 25"/>
          <p:cNvSpPr/>
          <p:nvPr/>
        </p:nvSpPr>
        <p:spPr>
          <a:xfrm>
            <a:off x="4388654" y="5058064"/>
            <a:ext cx="2730138" cy="1193622"/>
          </a:xfrm>
          <a:prstGeom prst="wedgeEllipseCallout">
            <a:avLst>
              <a:gd name="adj1" fmla="val 84430"/>
              <a:gd name="adj2" fmla="val -58977"/>
            </a:avLst>
          </a:prstGeom>
          <a:ln w="57150">
            <a:solidFill>
              <a:schemeClr val="bg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AR CHRISTY" panose="02000000000000000000" pitchFamily="2" charset="0"/>
              </a:rPr>
              <a:t>I don’t fell so well!</a:t>
            </a:r>
          </a:p>
        </p:txBody>
      </p:sp>
      <p:sp>
        <p:nvSpPr>
          <p:cNvPr id="20" name="Oval 19"/>
          <p:cNvSpPr/>
          <p:nvPr/>
        </p:nvSpPr>
        <p:spPr>
          <a:xfrm>
            <a:off x="9394875" y="4117130"/>
            <a:ext cx="313765" cy="32536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187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5931162" cy="1596177"/>
          </a:xfrm>
        </p:spPr>
        <p:txBody>
          <a:bodyPr/>
          <a:lstStyle/>
          <a:p>
            <a:r>
              <a:rPr lang="en-US" dirty="0"/>
              <a:t>Osmosis in an hypotonic solution in an </a:t>
            </a:r>
            <a:r>
              <a:rPr lang="en-US" b="1" dirty="0">
                <a:solidFill>
                  <a:srgbClr val="FF0000"/>
                </a:solidFill>
              </a:rPr>
              <a:t>plant cell</a:t>
            </a:r>
          </a:p>
        </p:txBody>
      </p:sp>
      <p:sp>
        <p:nvSpPr>
          <p:cNvPr id="3" name="Content Placeholder 2"/>
          <p:cNvSpPr>
            <a:spLocks noGrp="1"/>
          </p:cNvSpPr>
          <p:nvPr>
            <p:ph sz="quarter" idx="13"/>
          </p:nvPr>
        </p:nvSpPr>
        <p:spPr>
          <a:xfrm>
            <a:off x="913774" y="2367092"/>
            <a:ext cx="5931163" cy="3424107"/>
          </a:xfrm>
        </p:spPr>
        <p:txBody>
          <a:bodyPr>
            <a:normAutofit/>
          </a:bodyPr>
          <a:lstStyle/>
          <a:p>
            <a:r>
              <a:rPr lang="en-US" dirty="0"/>
              <a:t>In a hypertonic solution, the salt concentration is </a:t>
            </a:r>
            <a:r>
              <a:rPr lang="en-US" b="1" dirty="0"/>
              <a:t>HIGHER</a:t>
            </a:r>
            <a:r>
              <a:rPr lang="en-US" dirty="0"/>
              <a:t> on the outside of the cell than it is inside of the cell.</a:t>
            </a:r>
          </a:p>
          <a:p>
            <a:r>
              <a:rPr lang="en-US" dirty="0"/>
              <a:t>water will then flow </a:t>
            </a:r>
            <a:r>
              <a:rPr lang="en-US" b="1" dirty="0"/>
              <a:t>out of </a:t>
            </a:r>
            <a:r>
              <a:rPr lang="en-US" dirty="0"/>
              <a:t>the cell. </a:t>
            </a:r>
          </a:p>
          <a:p>
            <a:r>
              <a:rPr lang="en-US" dirty="0"/>
              <a:t>The cell will shrivel up and shrink. The process is also known as “crenation”.</a:t>
            </a:r>
          </a:p>
        </p:txBody>
      </p:sp>
      <p:pic>
        <p:nvPicPr>
          <p:cNvPr id="5" name="Picture 4" descr="File:Water in a beaker.JPG"/>
          <p:cNvPicPr>
            <a:picLocks noChangeAspect="1"/>
          </p:cNvPicPr>
          <p:nvPr/>
        </p:nvPicPr>
        <p:blipFill>
          <a:blip r:embed="rId2"/>
          <a:stretch>
            <a:fillRect/>
          </a:stretch>
        </p:blipFill>
        <p:spPr>
          <a:xfrm>
            <a:off x="7233054" y="0"/>
            <a:ext cx="4958946" cy="6728744"/>
          </a:xfrm>
          <a:prstGeom prst="rect">
            <a:avLst/>
          </a:prstGeom>
        </p:spPr>
      </p:pic>
      <p:sp>
        <p:nvSpPr>
          <p:cNvPr id="8" name="Down Arrow 7"/>
          <p:cNvSpPr/>
          <p:nvPr/>
        </p:nvSpPr>
        <p:spPr>
          <a:xfrm rot="9151864">
            <a:off x="8641043" y="2891988"/>
            <a:ext cx="730823" cy="1845700"/>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rot="12616880">
            <a:off x="10015311" y="2649723"/>
            <a:ext cx="730823" cy="2012783"/>
          </a:xfrm>
          <a:prstGeom prst="downArrow">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194440" y="1186592"/>
            <a:ext cx="3098285"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ISOTONIC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ounded Rectangle 3"/>
          <p:cNvSpPr/>
          <p:nvPr/>
        </p:nvSpPr>
        <p:spPr>
          <a:xfrm>
            <a:off x="8256741" y="3296514"/>
            <a:ext cx="2864532" cy="2661508"/>
          </a:xfrm>
          <a:prstGeom prst="roundRect">
            <a:avLst/>
          </a:prstGeom>
          <a:solidFill>
            <a:srgbClr val="00B050">
              <a:alpha val="50000"/>
            </a:srgbClr>
          </a:solidFill>
          <a:ln w="76200">
            <a:solidFill>
              <a:schemeClr val="tx1">
                <a:lumMod val="85000"/>
                <a:lumOff val="15000"/>
                <a:alpha val="48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8419020" y="1925256"/>
            <a:ext cx="2922275" cy="369332"/>
          </a:xfrm>
          <a:prstGeom prst="rect">
            <a:avLst/>
          </a:prstGeom>
          <a:noFill/>
        </p:spPr>
        <p:txBody>
          <a:bodyPr wrap="none" rtlCol="0">
            <a:spAutoFit/>
          </a:bodyPr>
          <a:lstStyle/>
          <a:p>
            <a:r>
              <a:rPr lang="en-US" b="1" dirty="0"/>
              <a:t>WATER FLOWS OUT OF CELL</a:t>
            </a:r>
          </a:p>
        </p:txBody>
      </p:sp>
      <p:sp>
        <p:nvSpPr>
          <p:cNvPr id="14" name="Down Arrow 13"/>
          <p:cNvSpPr/>
          <p:nvPr/>
        </p:nvSpPr>
        <p:spPr>
          <a:xfrm>
            <a:off x="9905702" y="5105333"/>
            <a:ext cx="730823" cy="1164288"/>
          </a:xfrm>
          <a:prstGeom prst="downArrow">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2398679">
            <a:off x="8796143" y="5015186"/>
            <a:ext cx="730823" cy="1164288"/>
          </a:xfrm>
          <a:prstGeom prst="downArrow">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5"/>
          <p:cNvSpPr/>
          <p:nvPr/>
        </p:nvSpPr>
        <p:spPr>
          <a:xfrm rot="1846951">
            <a:off x="8531496" y="3424717"/>
            <a:ext cx="2264590" cy="2497250"/>
          </a:xfrm>
          <a:custGeom>
            <a:avLst/>
            <a:gdLst>
              <a:gd name="connsiteX0" fmla="*/ 0 w 2781630"/>
              <a:gd name="connsiteY0" fmla="*/ 1567941 h 3135881"/>
              <a:gd name="connsiteX1" fmla="*/ 1390815 w 2781630"/>
              <a:gd name="connsiteY1" fmla="*/ 0 h 3135881"/>
              <a:gd name="connsiteX2" fmla="*/ 2781630 w 2781630"/>
              <a:gd name="connsiteY2" fmla="*/ 1567941 h 3135881"/>
              <a:gd name="connsiteX3" fmla="*/ 1390815 w 2781630"/>
              <a:gd name="connsiteY3" fmla="*/ 3135882 h 3135881"/>
              <a:gd name="connsiteX4" fmla="*/ 0 w 2781630"/>
              <a:gd name="connsiteY4" fmla="*/ 1567941 h 3135881"/>
              <a:gd name="connsiteX0" fmla="*/ 4525 w 2786155"/>
              <a:gd name="connsiteY0" fmla="*/ 1576525 h 3144466"/>
              <a:gd name="connsiteX1" fmla="*/ 965172 w 2786155"/>
              <a:gd name="connsiteY1" fmla="*/ 975090 h 3144466"/>
              <a:gd name="connsiteX2" fmla="*/ 1395340 w 2786155"/>
              <a:gd name="connsiteY2" fmla="*/ 8584 h 3144466"/>
              <a:gd name="connsiteX3" fmla="*/ 2786155 w 2786155"/>
              <a:gd name="connsiteY3" fmla="*/ 1576525 h 3144466"/>
              <a:gd name="connsiteX4" fmla="*/ 1395340 w 2786155"/>
              <a:gd name="connsiteY4" fmla="*/ 3144466 h 3144466"/>
              <a:gd name="connsiteX5" fmla="*/ 4525 w 2786155"/>
              <a:gd name="connsiteY5" fmla="*/ 1576525 h 3144466"/>
              <a:gd name="connsiteX0" fmla="*/ 4525 w 2809080"/>
              <a:gd name="connsiteY0" fmla="*/ 1576525 h 3159241"/>
              <a:gd name="connsiteX1" fmla="*/ 965172 w 2809080"/>
              <a:gd name="connsiteY1" fmla="*/ 975090 h 3159241"/>
              <a:gd name="connsiteX2" fmla="*/ 1395340 w 2809080"/>
              <a:gd name="connsiteY2" fmla="*/ 8584 h 3159241"/>
              <a:gd name="connsiteX3" fmla="*/ 2786155 w 2809080"/>
              <a:gd name="connsiteY3" fmla="*/ 1576525 h 3159241"/>
              <a:gd name="connsiteX4" fmla="*/ 1969136 w 2809080"/>
              <a:gd name="connsiteY4" fmla="*/ 2319429 h 3159241"/>
              <a:gd name="connsiteX5" fmla="*/ 1395340 w 2809080"/>
              <a:gd name="connsiteY5" fmla="*/ 3144466 h 3159241"/>
              <a:gd name="connsiteX6" fmla="*/ 4525 w 2809080"/>
              <a:gd name="connsiteY6" fmla="*/ 1576525 h 3159241"/>
              <a:gd name="connsiteX0" fmla="*/ 1341 w 2805896"/>
              <a:gd name="connsiteY0" fmla="*/ 1576525 h 3145673"/>
              <a:gd name="connsiteX1" fmla="*/ 961988 w 2805896"/>
              <a:gd name="connsiteY1" fmla="*/ 975090 h 3145673"/>
              <a:gd name="connsiteX2" fmla="*/ 1392156 w 2805896"/>
              <a:gd name="connsiteY2" fmla="*/ 8584 h 3145673"/>
              <a:gd name="connsiteX3" fmla="*/ 2782971 w 2805896"/>
              <a:gd name="connsiteY3" fmla="*/ 1576525 h 3145673"/>
              <a:gd name="connsiteX4" fmla="*/ 1965952 w 2805896"/>
              <a:gd name="connsiteY4" fmla="*/ 2319429 h 3145673"/>
              <a:gd name="connsiteX5" fmla="*/ 1392156 w 2805896"/>
              <a:gd name="connsiteY5" fmla="*/ 3144466 h 3145673"/>
              <a:gd name="connsiteX6" fmla="*/ 1187983 w 2805896"/>
              <a:gd name="connsiteY6" fmla="*/ 2130079 h 3145673"/>
              <a:gd name="connsiteX7" fmla="*/ 1341 w 2805896"/>
              <a:gd name="connsiteY7" fmla="*/ 1576525 h 31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5896" h="3145673">
                <a:moveTo>
                  <a:pt x="1341" y="1576525"/>
                </a:moveTo>
                <a:cubicBezTo>
                  <a:pt x="-36325" y="1384027"/>
                  <a:pt x="730186" y="1236413"/>
                  <a:pt x="961988" y="975090"/>
                </a:cubicBezTo>
                <a:cubicBezTo>
                  <a:pt x="1193790" y="713767"/>
                  <a:pt x="1088659" y="-91655"/>
                  <a:pt x="1392156" y="8584"/>
                </a:cubicBezTo>
                <a:cubicBezTo>
                  <a:pt x="1695653" y="108823"/>
                  <a:pt x="2620349" y="1134685"/>
                  <a:pt x="2782971" y="1576525"/>
                </a:cubicBezTo>
                <a:cubicBezTo>
                  <a:pt x="2945593" y="2018365"/>
                  <a:pt x="2197754" y="2058106"/>
                  <a:pt x="1965952" y="2319429"/>
                </a:cubicBezTo>
                <a:cubicBezTo>
                  <a:pt x="1734150" y="2580752"/>
                  <a:pt x="1521817" y="3176024"/>
                  <a:pt x="1392156" y="3144466"/>
                </a:cubicBezTo>
                <a:cubicBezTo>
                  <a:pt x="1262495" y="3112908"/>
                  <a:pt x="1419785" y="2391402"/>
                  <a:pt x="1187983" y="2130079"/>
                </a:cubicBezTo>
                <a:cubicBezTo>
                  <a:pt x="956181" y="1868756"/>
                  <a:pt x="39007" y="1769023"/>
                  <a:pt x="1341" y="1576525"/>
                </a:cubicBezTo>
                <a:close/>
              </a:path>
            </a:pathLst>
          </a:custGeom>
          <a:solidFill>
            <a:srgbClr val="FFC000">
              <a:alpha val="44000"/>
            </a:srgbClr>
          </a:solidFill>
          <a:ln w="857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78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259353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84000"/>
                <a:shade val="100000"/>
                <a:hueMod val="92000"/>
                <a:satMod val="180000"/>
                <a:lumMod val="114000"/>
              </a:schemeClr>
            </a:gs>
            <a:gs pos="7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84" name="Rectangle 83"/>
          <p:cNvSpPr/>
          <p:nvPr/>
        </p:nvSpPr>
        <p:spPr>
          <a:xfrm>
            <a:off x="0" y="3918275"/>
            <a:ext cx="12191999" cy="293972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descr="Water droplet by mbalax - Water droplet."/>
          <p:cNvPicPr>
            <a:picLocks noChangeAspect="1"/>
          </p:cNvPicPr>
          <p:nvPr/>
        </p:nvPicPr>
        <p:blipFill>
          <a:blip r:embed="rId3"/>
          <a:stretch>
            <a:fillRect/>
          </a:stretch>
        </p:blipFill>
        <p:spPr>
          <a:xfrm>
            <a:off x="2612761" y="3412081"/>
            <a:ext cx="280076" cy="393487"/>
          </a:xfrm>
          <a:prstGeom prst="rect">
            <a:avLst/>
          </a:prstGeom>
        </p:spPr>
      </p:pic>
      <p:pic>
        <p:nvPicPr>
          <p:cNvPr id="81" name="Picture 80" descr="Water droplet by mbalax - Water droplet."/>
          <p:cNvPicPr>
            <a:picLocks noChangeAspect="1"/>
          </p:cNvPicPr>
          <p:nvPr/>
        </p:nvPicPr>
        <p:blipFill>
          <a:blip r:embed="rId3"/>
          <a:stretch>
            <a:fillRect/>
          </a:stretch>
        </p:blipFill>
        <p:spPr>
          <a:xfrm>
            <a:off x="1910033" y="3445009"/>
            <a:ext cx="280076" cy="393487"/>
          </a:xfrm>
          <a:prstGeom prst="rect">
            <a:avLst/>
          </a:prstGeom>
        </p:spPr>
      </p:pic>
      <p:pic>
        <p:nvPicPr>
          <p:cNvPr id="80" name="Picture 79" descr="Water droplet by mbalax - Water droplet."/>
          <p:cNvPicPr>
            <a:picLocks noChangeAspect="1"/>
          </p:cNvPicPr>
          <p:nvPr/>
        </p:nvPicPr>
        <p:blipFill>
          <a:blip r:embed="rId3"/>
          <a:stretch>
            <a:fillRect/>
          </a:stretch>
        </p:blipFill>
        <p:spPr>
          <a:xfrm>
            <a:off x="2152353" y="3468103"/>
            <a:ext cx="280076" cy="393487"/>
          </a:xfrm>
          <a:prstGeom prst="rect">
            <a:avLst/>
          </a:prstGeom>
        </p:spPr>
      </p:pic>
      <p:pic>
        <p:nvPicPr>
          <p:cNvPr id="76" name="Picture 75" descr="Water droplet by mbalax - Water droplet."/>
          <p:cNvPicPr>
            <a:picLocks noChangeAspect="1"/>
          </p:cNvPicPr>
          <p:nvPr/>
        </p:nvPicPr>
        <p:blipFill>
          <a:blip r:embed="rId3"/>
          <a:stretch>
            <a:fillRect/>
          </a:stretch>
        </p:blipFill>
        <p:spPr>
          <a:xfrm>
            <a:off x="2913947" y="3522859"/>
            <a:ext cx="280076" cy="393487"/>
          </a:xfrm>
          <a:prstGeom prst="rect">
            <a:avLst/>
          </a:prstGeom>
        </p:spPr>
      </p:pic>
      <p:pic>
        <p:nvPicPr>
          <p:cNvPr id="69" name="Picture 68" descr="Water droplet by mbalax - Water droplet."/>
          <p:cNvPicPr>
            <a:picLocks noChangeAspect="1"/>
          </p:cNvPicPr>
          <p:nvPr/>
        </p:nvPicPr>
        <p:blipFill>
          <a:blip r:embed="rId3"/>
          <a:stretch>
            <a:fillRect/>
          </a:stretch>
        </p:blipFill>
        <p:spPr>
          <a:xfrm>
            <a:off x="2633475" y="3663443"/>
            <a:ext cx="280076" cy="393487"/>
          </a:xfrm>
          <a:prstGeom prst="rect">
            <a:avLst/>
          </a:prstGeom>
        </p:spPr>
      </p:pic>
      <p:pic>
        <p:nvPicPr>
          <p:cNvPr id="55" name="Picture 54" descr="Water droplet by mbalax - Water droplet."/>
          <p:cNvPicPr>
            <a:picLocks noChangeAspect="1"/>
          </p:cNvPicPr>
          <p:nvPr/>
        </p:nvPicPr>
        <p:blipFill>
          <a:blip r:embed="rId3"/>
          <a:stretch>
            <a:fillRect/>
          </a:stretch>
        </p:blipFill>
        <p:spPr>
          <a:xfrm rot="10288538" flipV="1">
            <a:off x="2308187" y="3442043"/>
            <a:ext cx="337790" cy="474571"/>
          </a:xfrm>
          <a:prstGeom prst="rect">
            <a:avLst/>
          </a:prstGeom>
        </p:spPr>
      </p:pic>
      <p:sp>
        <p:nvSpPr>
          <p:cNvPr id="2" name="Title 1"/>
          <p:cNvSpPr>
            <a:spLocks noGrp="1"/>
          </p:cNvSpPr>
          <p:nvPr>
            <p:ph type="title"/>
          </p:nvPr>
        </p:nvSpPr>
        <p:spPr/>
        <p:txBody>
          <a:bodyPr/>
          <a:lstStyle/>
          <a:p>
            <a:r>
              <a:rPr lang="en-US" dirty="0"/>
              <a:t>Add 40mL 0% salt solution to beaker a</a:t>
            </a:r>
          </a:p>
        </p:txBody>
      </p:sp>
      <p:pic>
        <p:nvPicPr>
          <p:cNvPr id="4" name="Content Placeholder 3" descr="Ficheiro:Beaker.jpg – Wikipédia, a enciclopédia livre"/>
          <p:cNvPicPr>
            <a:picLocks noGrp="1" noChangeAspect="1"/>
          </p:cNvPicPr>
          <p:nvPr>
            <p:ph sz="quarter" idx="13"/>
          </p:nvPr>
        </p:nvPicPr>
        <p:blipFill>
          <a:blip r:embed="rId4"/>
          <a:stretch>
            <a:fillRect/>
          </a:stretch>
        </p:blipFill>
        <p:spPr>
          <a:xfrm>
            <a:off x="1483360" y="2655447"/>
            <a:ext cx="2257107" cy="3164169"/>
          </a:xfrm>
        </p:spPr>
      </p:pic>
      <p:pic>
        <p:nvPicPr>
          <p:cNvPr id="5" name="Content Placeholder 3" descr="Ficheiro:Beaker.jpg – Wikipédia, a enciclopédia livre"/>
          <p:cNvPicPr>
            <a:picLocks noChangeAspect="1"/>
          </p:cNvPicPr>
          <p:nvPr/>
        </p:nvPicPr>
        <p:blipFill>
          <a:blip r:embed="rId4"/>
          <a:stretch>
            <a:fillRect/>
          </a:stretch>
        </p:blipFill>
        <p:spPr>
          <a:xfrm>
            <a:off x="3740467" y="2929767"/>
            <a:ext cx="2257107" cy="3164169"/>
          </a:xfrm>
          <a:prstGeom prst="rect">
            <a:avLst/>
          </a:prstGeom>
        </p:spPr>
      </p:pic>
      <p:pic>
        <p:nvPicPr>
          <p:cNvPr id="6" name="Content Placeholder 3" descr="Ficheiro:Beaker.jpg – Wikipédia, a enciclopédia livre"/>
          <p:cNvPicPr>
            <a:picLocks noChangeAspect="1"/>
          </p:cNvPicPr>
          <p:nvPr/>
        </p:nvPicPr>
        <p:blipFill>
          <a:blip r:embed="rId4"/>
          <a:stretch>
            <a:fillRect/>
          </a:stretch>
        </p:blipFill>
        <p:spPr>
          <a:xfrm>
            <a:off x="6299200" y="2929767"/>
            <a:ext cx="2257107" cy="3164169"/>
          </a:xfrm>
          <a:prstGeom prst="rect">
            <a:avLst/>
          </a:prstGeom>
        </p:spPr>
      </p:pic>
      <p:pic>
        <p:nvPicPr>
          <p:cNvPr id="7" name="Content Placeholder 3" descr="Ficheiro:Beaker.jpg – Wikipédia, a enciclopédia livre"/>
          <p:cNvPicPr>
            <a:picLocks noChangeAspect="1"/>
          </p:cNvPicPr>
          <p:nvPr/>
        </p:nvPicPr>
        <p:blipFill>
          <a:blip r:embed="rId4"/>
          <a:stretch>
            <a:fillRect/>
          </a:stretch>
        </p:blipFill>
        <p:spPr>
          <a:xfrm>
            <a:off x="8839200" y="2686738"/>
            <a:ext cx="2257107" cy="3164169"/>
          </a:xfrm>
          <a:prstGeom prst="rect">
            <a:avLst/>
          </a:prstGeom>
        </p:spPr>
      </p:pic>
      <mc:AlternateContent xmlns:mc="http://schemas.openxmlformats.org/markup-compatibility/2006" xmlns:p14="http://schemas.microsoft.com/office/powerpoint/2010/main">
        <mc:Choice Requires="p14">
          <p:contentPart p14:bwMode="auto" r:id="rId5">
            <p14:nvContentPartPr>
              <p14:cNvPr id="23" name="Ink 22"/>
              <p14:cNvContentPartPr/>
              <p14:nvPr/>
            </p14:nvContentPartPr>
            <p14:xfrm>
              <a:off x="7035120" y="4331520"/>
              <a:ext cx="515160" cy="371880"/>
            </p14:xfrm>
          </p:contentPart>
        </mc:Choice>
        <mc:Fallback xmlns="">
          <p:pic>
            <p:nvPicPr>
              <p:cNvPr id="23" name="Ink 22"/>
              <p:cNvPicPr/>
              <p:nvPr/>
            </p:nvPicPr>
            <p:blipFill>
              <a:blip r:embed="rId6"/>
              <a:stretch>
                <a:fillRect/>
              </a:stretch>
            </p:blipFill>
            <p:spPr>
              <a:xfrm>
                <a:off x="7008840" y="4305960"/>
                <a:ext cx="56340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 name="Ink 24"/>
              <p14:cNvContentPartPr/>
              <p14:nvPr/>
            </p14:nvContentPartPr>
            <p14:xfrm>
              <a:off x="9730800" y="4082760"/>
              <a:ext cx="379080" cy="448200"/>
            </p14:xfrm>
          </p:contentPart>
        </mc:Choice>
        <mc:Fallback xmlns="">
          <p:pic>
            <p:nvPicPr>
              <p:cNvPr id="25" name="Ink 24"/>
              <p:cNvPicPr/>
              <p:nvPr/>
            </p:nvPicPr>
            <p:blipFill>
              <a:blip r:embed="rId8"/>
              <a:stretch>
                <a:fillRect/>
              </a:stretch>
            </p:blipFill>
            <p:spPr>
              <a:xfrm>
                <a:off x="9704160" y="4065840"/>
                <a:ext cx="429480" cy="489240"/>
              </a:xfrm>
              <a:prstGeom prst="rect">
                <a:avLst/>
              </a:prstGeom>
            </p:spPr>
          </p:pic>
        </mc:Fallback>
      </mc:AlternateContent>
      <p:pic>
        <p:nvPicPr>
          <p:cNvPr id="3" name="Picture 2" descr="Description Disposable plastic bottle-Corning-01.jpg"/>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artisticPlasticWrap/>
                    </a14:imgEffect>
                    <a14:imgEffect>
                      <a14:saturation sat="0"/>
                    </a14:imgEffect>
                  </a14:imgLayer>
                </a14:imgProps>
              </a:ext>
            </a:extLst>
          </a:blip>
          <a:srcRect t="32332"/>
          <a:stretch/>
        </p:blipFill>
        <p:spPr>
          <a:xfrm rot="4699871">
            <a:off x="-963650" y="1071070"/>
            <a:ext cx="2848356" cy="2722526"/>
          </a:xfrm>
          <a:prstGeom prst="rect">
            <a:avLst/>
          </a:prstGeom>
        </p:spPr>
      </p:pic>
      <p:sp>
        <p:nvSpPr>
          <p:cNvPr id="8" name="TextBox 7"/>
          <p:cNvSpPr txBox="1"/>
          <p:nvPr/>
        </p:nvSpPr>
        <p:spPr>
          <a:xfrm rot="4743756">
            <a:off x="-25578" y="2010877"/>
            <a:ext cx="1468672" cy="646331"/>
          </a:xfrm>
          <a:prstGeom prst="rect">
            <a:avLst/>
          </a:prstGeom>
          <a:noFill/>
        </p:spPr>
        <p:txBody>
          <a:bodyPr wrap="none" rtlCol="0">
            <a:spAutoFit/>
          </a:bodyPr>
          <a:lstStyle/>
          <a:p>
            <a:pPr algn="ctr"/>
            <a:r>
              <a:rPr lang="en-US" dirty="0"/>
              <a:t>0% Sodium</a:t>
            </a:r>
          </a:p>
          <a:p>
            <a:pPr algn="ctr"/>
            <a:r>
              <a:rPr lang="en-US" dirty="0"/>
              <a:t> (salt) Solution</a:t>
            </a:r>
          </a:p>
        </p:txBody>
      </p:sp>
      <p:pic>
        <p:nvPicPr>
          <p:cNvPr id="13" name="Picture 12" descr="Description Disposable plastic bottle-Corning-01.jpg"/>
          <p:cNvPicPr>
            <a:picLocks noChangeAspect="1"/>
          </p:cNvPicPr>
          <p:nvPr/>
        </p:nvPicPr>
        <p:blipFill rotWithShape="1">
          <a:blip r:embed="rId11">
            <a:duotone>
              <a:prstClr val="black"/>
              <a:srgbClr val="D9C3A5">
                <a:tint val="50000"/>
                <a:satMod val="180000"/>
              </a:srgbClr>
            </a:duotone>
            <a:extLst>
              <a:ext uri="{BEBA8EAE-BF5A-486C-A8C5-ECC9F3942E4B}">
                <a14:imgProps xmlns:a14="http://schemas.microsoft.com/office/drawing/2010/main">
                  <a14:imgLayer r:embed="rId10">
                    <a14:imgEffect>
                      <a14:backgroundRemoval t="10000" b="90000" l="10000" r="90000"/>
                    </a14:imgEffect>
                    <a14:imgEffect>
                      <a14:artisticMosiaicBubbles/>
                    </a14:imgEffect>
                    <a14:imgEffect>
                      <a14:saturation sat="33000"/>
                    </a14:imgEffect>
                  </a14:imgLayer>
                </a14:imgProps>
              </a:ext>
            </a:extLst>
          </a:blip>
          <a:srcRect l="33655" t="33282" r="35516" b="58327"/>
          <a:stretch/>
        </p:blipFill>
        <p:spPr>
          <a:xfrm rot="4699871">
            <a:off x="1454506" y="1935970"/>
            <a:ext cx="878111" cy="337619"/>
          </a:xfrm>
          <a:prstGeom prst="rect">
            <a:avLst/>
          </a:prstGeom>
        </p:spPr>
      </p:pic>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2118120" y="2054520"/>
              <a:ext cx="720" cy="720"/>
            </p14:xfrm>
          </p:contentPart>
        </mc:Choice>
        <mc:Fallback xmlns="">
          <p:pic>
            <p:nvPicPr>
              <p:cNvPr id="9" name="Ink 8"/>
              <p:cNvPicPr/>
              <p:nvPr/>
            </p:nvPicPr>
            <p:blipFill>
              <a:blip r:embed="rId13"/>
              <a:stretch>
                <a:fillRect/>
              </a:stretch>
            </p:blipFill>
            <p:spPr>
              <a:xfrm>
                <a:off x="2114880" y="2051280"/>
                <a:ext cx="7200" cy="7200"/>
              </a:xfrm>
              <a:prstGeom prst="rect">
                <a:avLst/>
              </a:prstGeom>
            </p:spPr>
          </p:pic>
        </mc:Fallback>
      </mc:AlternateContent>
      <p:pic>
        <p:nvPicPr>
          <p:cNvPr id="14" name="Picture 13" descr="Water droplet by mbalax - Water droplet."/>
          <p:cNvPicPr>
            <a:picLocks noChangeAspect="1"/>
          </p:cNvPicPr>
          <p:nvPr/>
        </p:nvPicPr>
        <p:blipFill>
          <a:blip r:embed="rId3"/>
          <a:stretch>
            <a:fillRect/>
          </a:stretch>
        </p:blipFill>
        <p:spPr>
          <a:xfrm rot="6671513" flipV="1">
            <a:off x="2189996" y="1828404"/>
            <a:ext cx="337790" cy="474571"/>
          </a:xfrm>
          <a:prstGeom prst="rect">
            <a:avLst/>
          </a:prstGeom>
        </p:spPr>
      </p:pic>
      <p:pic>
        <p:nvPicPr>
          <p:cNvPr id="20" name="Picture 19" descr="Water droplet by mbalax - Water droplet."/>
          <p:cNvPicPr>
            <a:picLocks noChangeAspect="1"/>
          </p:cNvPicPr>
          <p:nvPr/>
        </p:nvPicPr>
        <p:blipFill>
          <a:blip r:embed="rId3"/>
          <a:stretch>
            <a:fillRect/>
          </a:stretch>
        </p:blipFill>
        <p:spPr>
          <a:xfrm>
            <a:off x="3108987" y="4648087"/>
            <a:ext cx="280076" cy="393487"/>
          </a:xfrm>
          <a:prstGeom prst="rect">
            <a:avLst/>
          </a:prstGeom>
        </p:spPr>
      </p:pic>
      <p:pic>
        <p:nvPicPr>
          <p:cNvPr id="21" name="Picture 20" descr="Water droplet by mbalax - Water droplet."/>
          <p:cNvPicPr>
            <a:picLocks noChangeAspect="1"/>
          </p:cNvPicPr>
          <p:nvPr/>
        </p:nvPicPr>
        <p:blipFill>
          <a:blip r:embed="rId3"/>
          <a:stretch>
            <a:fillRect/>
          </a:stretch>
        </p:blipFill>
        <p:spPr>
          <a:xfrm>
            <a:off x="2621011" y="4985882"/>
            <a:ext cx="280076" cy="393487"/>
          </a:xfrm>
          <a:prstGeom prst="rect">
            <a:avLst/>
          </a:prstGeom>
        </p:spPr>
      </p:pic>
      <p:pic>
        <p:nvPicPr>
          <p:cNvPr id="22" name="Picture 21" descr="Water droplet by mbalax - Water droplet."/>
          <p:cNvPicPr>
            <a:picLocks noChangeAspect="1"/>
          </p:cNvPicPr>
          <p:nvPr/>
        </p:nvPicPr>
        <p:blipFill>
          <a:blip r:embed="rId3"/>
          <a:stretch>
            <a:fillRect/>
          </a:stretch>
        </p:blipFill>
        <p:spPr>
          <a:xfrm>
            <a:off x="2476001" y="5095048"/>
            <a:ext cx="280076" cy="393487"/>
          </a:xfrm>
          <a:prstGeom prst="rect">
            <a:avLst/>
          </a:prstGeom>
        </p:spPr>
      </p:pic>
      <p:pic>
        <p:nvPicPr>
          <p:cNvPr id="24" name="Picture 23" descr="Water droplet by mbalax - Water droplet."/>
          <p:cNvPicPr>
            <a:picLocks noChangeAspect="1"/>
          </p:cNvPicPr>
          <p:nvPr/>
        </p:nvPicPr>
        <p:blipFill>
          <a:blip r:embed="rId3"/>
          <a:stretch>
            <a:fillRect/>
          </a:stretch>
        </p:blipFill>
        <p:spPr>
          <a:xfrm>
            <a:off x="1786169" y="4670852"/>
            <a:ext cx="280076" cy="393487"/>
          </a:xfrm>
          <a:prstGeom prst="rect">
            <a:avLst/>
          </a:prstGeom>
        </p:spPr>
      </p:pic>
      <p:pic>
        <p:nvPicPr>
          <p:cNvPr id="26" name="Picture 25" descr="Water droplet by mbalax - Water droplet."/>
          <p:cNvPicPr>
            <a:picLocks noChangeAspect="1"/>
          </p:cNvPicPr>
          <p:nvPr/>
        </p:nvPicPr>
        <p:blipFill>
          <a:blip r:embed="rId3"/>
          <a:stretch>
            <a:fillRect/>
          </a:stretch>
        </p:blipFill>
        <p:spPr>
          <a:xfrm>
            <a:off x="2395956" y="4892619"/>
            <a:ext cx="280076" cy="393487"/>
          </a:xfrm>
          <a:prstGeom prst="rect">
            <a:avLst/>
          </a:prstGeom>
        </p:spPr>
      </p:pic>
      <p:pic>
        <p:nvPicPr>
          <p:cNvPr id="28" name="Picture 27" descr="Water droplet by mbalax - Water droplet."/>
          <p:cNvPicPr>
            <a:picLocks noChangeAspect="1"/>
          </p:cNvPicPr>
          <p:nvPr/>
        </p:nvPicPr>
        <p:blipFill>
          <a:blip r:embed="rId3"/>
          <a:stretch>
            <a:fillRect/>
          </a:stretch>
        </p:blipFill>
        <p:spPr>
          <a:xfrm>
            <a:off x="2102791" y="5147822"/>
            <a:ext cx="280076" cy="393487"/>
          </a:xfrm>
          <a:prstGeom prst="rect">
            <a:avLst/>
          </a:prstGeom>
        </p:spPr>
      </p:pic>
      <p:pic>
        <p:nvPicPr>
          <p:cNvPr id="29" name="Picture 28" descr="Water droplet by mbalax - Water droplet."/>
          <p:cNvPicPr>
            <a:picLocks noChangeAspect="1"/>
          </p:cNvPicPr>
          <p:nvPr/>
        </p:nvPicPr>
        <p:blipFill>
          <a:blip r:embed="rId3"/>
          <a:stretch>
            <a:fillRect/>
          </a:stretch>
        </p:blipFill>
        <p:spPr>
          <a:xfrm>
            <a:off x="2326198" y="5259262"/>
            <a:ext cx="280076" cy="393487"/>
          </a:xfrm>
          <a:prstGeom prst="rect">
            <a:avLst/>
          </a:prstGeom>
        </p:spPr>
      </p:pic>
      <p:pic>
        <p:nvPicPr>
          <p:cNvPr id="30" name="Picture 29" descr="Water droplet by mbalax - Water droplet."/>
          <p:cNvPicPr>
            <a:picLocks noChangeAspect="1"/>
          </p:cNvPicPr>
          <p:nvPr/>
        </p:nvPicPr>
        <p:blipFill>
          <a:blip r:embed="rId3"/>
          <a:stretch>
            <a:fillRect/>
          </a:stretch>
        </p:blipFill>
        <p:spPr>
          <a:xfrm>
            <a:off x="1948435" y="4761924"/>
            <a:ext cx="280076" cy="393487"/>
          </a:xfrm>
          <a:prstGeom prst="rect">
            <a:avLst/>
          </a:prstGeom>
        </p:spPr>
      </p:pic>
      <p:pic>
        <p:nvPicPr>
          <p:cNvPr id="31" name="Picture 30" descr="Water droplet by mbalax - Water droplet."/>
          <p:cNvPicPr>
            <a:picLocks noChangeAspect="1"/>
          </p:cNvPicPr>
          <p:nvPr/>
        </p:nvPicPr>
        <p:blipFill>
          <a:blip r:embed="rId3"/>
          <a:stretch>
            <a:fillRect/>
          </a:stretch>
        </p:blipFill>
        <p:spPr>
          <a:xfrm>
            <a:off x="1778173" y="4968067"/>
            <a:ext cx="280076" cy="393487"/>
          </a:xfrm>
          <a:prstGeom prst="rect">
            <a:avLst/>
          </a:prstGeom>
        </p:spPr>
      </p:pic>
      <p:pic>
        <p:nvPicPr>
          <p:cNvPr id="32" name="Picture 31" descr="Water droplet by mbalax - Water droplet."/>
          <p:cNvPicPr>
            <a:picLocks noChangeAspect="1"/>
          </p:cNvPicPr>
          <p:nvPr/>
        </p:nvPicPr>
        <p:blipFill>
          <a:blip r:embed="rId3"/>
          <a:stretch>
            <a:fillRect/>
          </a:stretch>
        </p:blipFill>
        <p:spPr>
          <a:xfrm>
            <a:off x="1951021" y="5129241"/>
            <a:ext cx="280076" cy="393487"/>
          </a:xfrm>
          <a:prstGeom prst="rect">
            <a:avLst/>
          </a:prstGeom>
        </p:spPr>
      </p:pic>
      <p:pic>
        <p:nvPicPr>
          <p:cNvPr id="33" name="Picture 32" descr="Water droplet by mbalax - Water droplet."/>
          <p:cNvPicPr>
            <a:picLocks noChangeAspect="1"/>
          </p:cNvPicPr>
          <p:nvPr/>
        </p:nvPicPr>
        <p:blipFill>
          <a:blip r:embed="rId3"/>
          <a:stretch>
            <a:fillRect/>
          </a:stretch>
        </p:blipFill>
        <p:spPr>
          <a:xfrm>
            <a:off x="2271000" y="4607348"/>
            <a:ext cx="280076" cy="393487"/>
          </a:xfrm>
          <a:prstGeom prst="rect">
            <a:avLst/>
          </a:prstGeom>
        </p:spPr>
      </p:pic>
      <p:pic>
        <p:nvPicPr>
          <p:cNvPr id="34" name="Picture 33" descr="Water droplet by mbalax - Water droplet."/>
          <p:cNvPicPr>
            <a:picLocks noChangeAspect="1"/>
          </p:cNvPicPr>
          <p:nvPr/>
        </p:nvPicPr>
        <p:blipFill>
          <a:blip r:embed="rId3"/>
          <a:stretch>
            <a:fillRect/>
          </a:stretch>
        </p:blipFill>
        <p:spPr>
          <a:xfrm>
            <a:off x="2191094" y="4282526"/>
            <a:ext cx="280076" cy="393487"/>
          </a:xfrm>
          <a:prstGeom prst="rect">
            <a:avLst/>
          </a:prstGeom>
        </p:spPr>
      </p:pic>
      <p:pic>
        <p:nvPicPr>
          <p:cNvPr id="35" name="Picture 34" descr="Water droplet by mbalax - Water droplet."/>
          <p:cNvPicPr>
            <a:picLocks noChangeAspect="1"/>
          </p:cNvPicPr>
          <p:nvPr/>
        </p:nvPicPr>
        <p:blipFill>
          <a:blip r:embed="rId3"/>
          <a:stretch>
            <a:fillRect/>
          </a:stretch>
        </p:blipFill>
        <p:spPr>
          <a:xfrm>
            <a:off x="2500409" y="4660781"/>
            <a:ext cx="280076" cy="393487"/>
          </a:xfrm>
          <a:prstGeom prst="rect">
            <a:avLst/>
          </a:prstGeom>
        </p:spPr>
      </p:pic>
      <p:pic>
        <p:nvPicPr>
          <p:cNvPr id="36" name="Picture 35" descr="Water droplet by mbalax - Water droplet."/>
          <p:cNvPicPr>
            <a:picLocks noChangeAspect="1"/>
          </p:cNvPicPr>
          <p:nvPr/>
        </p:nvPicPr>
        <p:blipFill>
          <a:blip r:embed="rId3"/>
          <a:stretch>
            <a:fillRect/>
          </a:stretch>
        </p:blipFill>
        <p:spPr>
          <a:xfrm>
            <a:off x="2742148" y="4752251"/>
            <a:ext cx="280076" cy="393487"/>
          </a:xfrm>
          <a:prstGeom prst="rect">
            <a:avLst/>
          </a:prstGeom>
        </p:spPr>
      </p:pic>
      <p:pic>
        <p:nvPicPr>
          <p:cNvPr id="37" name="Picture 36" descr="Water droplet by mbalax - Water droplet."/>
          <p:cNvPicPr>
            <a:picLocks noChangeAspect="1"/>
          </p:cNvPicPr>
          <p:nvPr/>
        </p:nvPicPr>
        <p:blipFill>
          <a:blip r:embed="rId3"/>
          <a:stretch>
            <a:fillRect/>
          </a:stretch>
        </p:blipFill>
        <p:spPr>
          <a:xfrm>
            <a:off x="2609147" y="3218059"/>
            <a:ext cx="280076" cy="393487"/>
          </a:xfrm>
          <a:prstGeom prst="rect">
            <a:avLst/>
          </a:prstGeom>
        </p:spPr>
      </p:pic>
      <p:pic>
        <p:nvPicPr>
          <p:cNvPr id="38" name="Picture 37" descr="Water droplet by mbalax - Water droplet."/>
          <p:cNvPicPr>
            <a:picLocks noChangeAspect="1"/>
          </p:cNvPicPr>
          <p:nvPr/>
        </p:nvPicPr>
        <p:blipFill>
          <a:blip r:embed="rId3"/>
          <a:stretch>
            <a:fillRect/>
          </a:stretch>
        </p:blipFill>
        <p:spPr>
          <a:xfrm>
            <a:off x="2813857" y="5210342"/>
            <a:ext cx="280076" cy="393487"/>
          </a:xfrm>
          <a:prstGeom prst="rect">
            <a:avLst/>
          </a:prstGeom>
        </p:spPr>
      </p:pic>
      <p:pic>
        <p:nvPicPr>
          <p:cNvPr id="39" name="Picture 38" descr="Water droplet by mbalax - Water droplet."/>
          <p:cNvPicPr>
            <a:picLocks noChangeAspect="1"/>
          </p:cNvPicPr>
          <p:nvPr/>
        </p:nvPicPr>
        <p:blipFill>
          <a:blip r:embed="rId3"/>
          <a:stretch>
            <a:fillRect/>
          </a:stretch>
        </p:blipFill>
        <p:spPr>
          <a:xfrm>
            <a:off x="2955684" y="5135480"/>
            <a:ext cx="280076" cy="393487"/>
          </a:xfrm>
          <a:prstGeom prst="rect">
            <a:avLst/>
          </a:prstGeom>
        </p:spPr>
      </p:pic>
      <p:pic>
        <p:nvPicPr>
          <p:cNvPr id="40" name="Picture 39" descr="Water droplet by mbalax - Water droplet."/>
          <p:cNvPicPr>
            <a:picLocks noChangeAspect="1"/>
          </p:cNvPicPr>
          <p:nvPr/>
        </p:nvPicPr>
        <p:blipFill>
          <a:blip r:embed="rId3"/>
          <a:stretch>
            <a:fillRect/>
          </a:stretch>
        </p:blipFill>
        <p:spPr>
          <a:xfrm>
            <a:off x="3088004" y="4952043"/>
            <a:ext cx="280076" cy="393487"/>
          </a:xfrm>
          <a:prstGeom prst="rect">
            <a:avLst/>
          </a:prstGeom>
        </p:spPr>
      </p:pic>
      <p:pic>
        <p:nvPicPr>
          <p:cNvPr id="41" name="Picture 40" descr="Water droplet by mbalax - Water droplet."/>
          <p:cNvPicPr>
            <a:picLocks noChangeAspect="1"/>
          </p:cNvPicPr>
          <p:nvPr/>
        </p:nvPicPr>
        <p:blipFill>
          <a:blip r:embed="rId3"/>
          <a:stretch>
            <a:fillRect/>
          </a:stretch>
        </p:blipFill>
        <p:spPr>
          <a:xfrm>
            <a:off x="2620186" y="5237209"/>
            <a:ext cx="280076" cy="393487"/>
          </a:xfrm>
          <a:prstGeom prst="rect">
            <a:avLst/>
          </a:prstGeom>
        </p:spPr>
      </p:pic>
      <p:pic>
        <p:nvPicPr>
          <p:cNvPr id="42" name="Picture 41" descr="Water droplet by mbalax - Water droplet."/>
          <p:cNvPicPr>
            <a:picLocks noChangeAspect="1"/>
          </p:cNvPicPr>
          <p:nvPr/>
        </p:nvPicPr>
        <p:blipFill>
          <a:blip r:embed="rId3"/>
          <a:stretch>
            <a:fillRect/>
          </a:stretch>
        </p:blipFill>
        <p:spPr>
          <a:xfrm>
            <a:off x="1777469" y="4457693"/>
            <a:ext cx="280076" cy="393487"/>
          </a:xfrm>
          <a:prstGeom prst="rect">
            <a:avLst/>
          </a:prstGeom>
        </p:spPr>
      </p:pic>
      <p:pic>
        <p:nvPicPr>
          <p:cNvPr id="43" name="Picture 42" descr="Water droplet by mbalax - Water droplet."/>
          <p:cNvPicPr>
            <a:picLocks noChangeAspect="1"/>
          </p:cNvPicPr>
          <p:nvPr/>
        </p:nvPicPr>
        <p:blipFill>
          <a:blip r:embed="rId3"/>
          <a:stretch>
            <a:fillRect/>
          </a:stretch>
        </p:blipFill>
        <p:spPr>
          <a:xfrm>
            <a:off x="1753662" y="4205244"/>
            <a:ext cx="280076" cy="393487"/>
          </a:xfrm>
          <a:prstGeom prst="rect">
            <a:avLst/>
          </a:prstGeom>
        </p:spPr>
      </p:pic>
      <p:pic>
        <p:nvPicPr>
          <p:cNvPr id="44" name="Picture 43" descr="Water droplet by mbalax - Water droplet."/>
          <p:cNvPicPr>
            <a:picLocks noChangeAspect="1"/>
          </p:cNvPicPr>
          <p:nvPr/>
        </p:nvPicPr>
        <p:blipFill>
          <a:blip r:embed="rId3"/>
          <a:stretch>
            <a:fillRect/>
          </a:stretch>
        </p:blipFill>
        <p:spPr>
          <a:xfrm>
            <a:off x="1970995" y="4254230"/>
            <a:ext cx="280076" cy="393487"/>
          </a:xfrm>
          <a:prstGeom prst="rect">
            <a:avLst/>
          </a:prstGeom>
        </p:spPr>
      </p:pic>
      <p:pic>
        <p:nvPicPr>
          <p:cNvPr id="45" name="Picture 44" descr="Water droplet by mbalax - Water droplet."/>
          <p:cNvPicPr>
            <a:picLocks noChangeAspect="1"/>
          </p:cNvPicPr>
          <p:nvPr/>
        </p:nvPicPr>
        <p:blipFill>
          <a:blip r:embed="rId3"/>
          <a:stretch>
            <a:fillRect/>
          </a:stretch>
        </p:blipFill>
        <p:spPr>
          <a:xfrm>
            <a:off x="2234669" y="4914893"/>
            <a:ext cx="280076" cy="393487"/>
          </a:xfrm>
          <a:prstGeom prst="rect">
            <a:avLst/>
          </a:prstGeom>
        </p:spPr>
      </p:pic>
      <p:pic>
        <p:nvPicPr>
          <p:cNvPr id="46" name="Picture 45" descr="Water droplet by mbalax - Water droplet."/>
          <p:cNvPicPr>
            <a:picLocks noChangeAspect="1"/>
          </p:cNvPicPr>
          <p:nvPr/>
        </p:nvPicPr>
        <p:blipFill>
          <a:blip r:embed="rId3"/>
          <a:stretch>
            <a:fillRect/>
          </a:stretch>
        </p:blipFill>
        <p:spPr>
          <a:xfrm>
            <a:off x="2009930" y="4488669"/>
            <a:ext cx="280076" cy="393487"/>
          </a:xfrm>
          <a:prstGeom prst="rect">
            <a:avLst/>
          </a:prstGeom>
        </p:spPr>
      </p:pic>
      <p:pic>
        <p:nvPicPr>
          <p:cNvPr id="47" name="Picture 46" descr="Water droplet by mbalax - Water droplet."/>
          <p:cNvPicPr>
            <a:picLocks noChangeAspect="1"/>
          </p:cNvPicPr>
          <p:nvPr/>
        </p:nvPicPr>
        <p:blipFill>
          <a:blip r:embed="rId3"/>
          <a:stretch>
            <a:fillRect/>
          </a:stretch>
        </p:blipFill>
        <p:spPr>
          <a:xfrm>
            <a:off x="2732332" y="4396117"/>
            <a:ext cx="280076" cy="393487"/>
          </a:xfrm>
          <a:prstGeom prst="rect">
            <a:avLst/>
          </a:prstGeom>
        </p:spPr>
      </p:pic>
      <p:pic>
        <p:nvPicPr>
          <p:cNvPr id="48" name="Picture 47" descr="Water droplet by mbalax - Water droplet."/>
          <p:cNvPicPr>
            <a:picLocks noChangeAspect="1"/>
          </p:cNvPicPr>
          <p:nvPr/>
        </p:nvPicPr>
        <p:blipFill>
          <a:blip r:embed="rId3"/>
          <a:stretch>
            <a:fillRect/>
          </a:stretch>
        </p:blipFill>
        <p:spPr>
          <a:xfrm>
            <a:off x="1929869" y="4610093"/>
            <a:ext cx="280076" cy="393487"/>
          </a:xfrm>
          <a:prstGeom prst="rect">
            <a:avLst/>
          </a:prstGeom>
        </p:spPr>
      </p:pic>
      <p:pic>
        <p:nvPicPr>
          <p:cNvPr id="49" name="Picture 48" descr="Water droplet by mbalax - Water droplet."/>
          <p:cNvPicPr>
            <a:picLocks noChangeAspect="1"/>
          </p:cNvPicPr>
          <p:nvPr/>
        </p:nvPicPr>
        <p:blipFill>
          <a:blip r:embed="rId3"/>
          <a:stretch>
            <a:fillRect/>
          </a:stretch>
        </p:blipFill>
        <p:spPr>
          <a:xfrm>
            <a:off x="2082269" y="4762493"/>
            <a:ext cx="280076" cy="393487"/>
          </a:xfrm>
          <a:prstGeom prst="rect">
            <a:avLst/>
          </a:prstGeom>
        </p:spPr>
      </p:pic>
      <p:pic>
        <p:nvPicPr>
          <p:cNvPr id="50" name="Picture 49" descr="Water droplet by mbalax - Water droplet."/>
          <p:cNvPicPr>
            <a:picLocks noChangeAspect="1"/>
          </p:cNvPicPr>
          <p:nvPr/>
        </p:nvPicPr>
        <p:blipFill>
          <a:blip r:embed="rId3"/>
          <a:stretch>
            <a:fillRect/>
          </a:stretch>
        </p:blipFill>
        <p:spPr>
          <a:xfrm>
            <a:off x="2446844" y="4308474"/>
            <a:ext cx="280076" cy="393487"/>
          </a:xfrm>
          <a:prstGeom prst="rect">
            <a:avLst/>
          </a:prstGeom>
        </p:spPr>
      </p:pic>
      <p:pic>
        <p:nvPicPr>
          <p:cNvPr id="51" name="Picture 50" descr="Water droplet by mbalax - Water droplet."/>
          <p:cNvPicPr>
            <a:picLocks noChangeAspect="1"/>
          </p:cNvPicPr>
          <p:nvPr/>
        </p:nvPicPr>
        <p:blipFill>
          <a:blip r:embed="rId3"/>
          <a:stretch>
            <a:fillRect/>
          </a:stretch>
        </p:blipFill>
        <p:spPr>
          <a:xfrm rot="7887803" flipV="1">
            <a:off x="2323001" y="2276284"/>
            <a:ext cx="337790" cy="474571"/>
          </a:xfrm>
          <a:prstGeom prst="rect">
            <a:avLst/>
          </a:prstGeom>
        </p:spPr>
      </p:pic>
      <p:pic>
        <p:nvPicPr>
          <p:cNvPr id="52" name="Picture 51" descr="Water droplet by mbalax - Water droplet."/>
          <p:cNvPicPr>
            <a:picLocks noChangeAspect="1"/>
          </p:cNvPicPr>
          <p:nvPr/>
        </p:nvPicPr>
        <p:blipFill>
          <a:blip r:embed="rId3"/>
          <a:stretch>
            <a:fillRect/>
          </a:stretch>
        </p:blipFill>
        <p:spPr>
          <a:xfrm rot="10128494" flipV="1">
            <a:off x="2085026" y="2570462"/>
            <a:ext cx="337790" cy="474571"/>
          </a:xfrm>
          <a:prstGeom prst="rect">
            <a:avLst/>
          </a:prstGeom>
        </p:spPr>
      </p:pic>
      <p:pic>
        <p:nvPicPr>
          <p:cNvPr id="53" name="Picture 52" descr="Water droplet by mbalax - Water droplet."/>
          <p:cNvPicPr>
            <a:picLocks noChangeAspect="1"/>
          </p:cNvPicPr>
          <p:nvPr/>
        </p:nvPicPr>
        <p:blipFill>
          <a:blip r:embed="rId3"/>
          <a:stretch>
            <a:fillRect/>
          </a:stretch>
        </p:blipFill>
        <p:spPr>
          <a:xfrm rot="9459573" flipV="1">
            <a:off x="2428966" y="2751682"/>
            <a:ext cx="337790" cy="474571"/>
          </a:xfrm>
          <a:prstGeom prst="rect">
            <a:avLst/>
          </a:prstGeom>
        </p:spPr>
      </p:pic>
      <p:pic>
        <p:nvPicPr>
          <p:cNvPr id="54" name="Picture 53" descr="Water droplet by mbalax - Water droplet."/>
          <p:cNvPicPr>
            <a:picLocks noChangeAspect="1"/>
          </p:cNvPicPr>
          <p:nvPr/>
        </p:nvPicPr>
        <p:blipFill>
          <a:blip r:embed="rId3"/>
          <a:stretch>
            <a:fillRect/>
          </a:stretch>
        </p:blipFill>
        <p:spPr>
          <a:xfrm rot="10288538" flipV="1">
            <a:off x="2223544" y="3038388"/>
            <a:ext cx="337790" cy="474571"/>
          </a:xfrm>
          <a:prstGeom prst="rect">
            <a:avLst/>
          </a:prstGeom>
        </p:spPr>
      </p:pic>
      <p:pic>
        <p:nvPicPr>
          <p:cNvPr id="58" name="Picture 57" descr="Water droplet by mbalax - Water droplet."/>
          <p:cNvPicPr>
            <a:picLocks noChangeAspect="1"/>
          </p:cNvPicPr>
          <p:nvPr/>
        </p:nvPicPr>
        <p:blipFill>
          <a:blip r:embed="rId3"/>
          <a:stretch>
            <a:fillRect/>
          </a:stretch>
        </p:blipFill>
        <p:spPr>
          <a:xfrm>
            <a:off x="2894548" y="4904651"/>
            <a:ext cx="280076" cy="393487"/>
          </a:xfrm>
          <a:prstGeom prst="rect">
            <a:avLst/>
          </a:prstGeom>
        </p:spPr>
      </p:pic>
      <p:pic>
        <p:nvPicPr>
          <p:cNvPr id="59" name="Picture 58" descr="Water droplet by mbalax - Water droplet."/>
          <p:cNvPicPr>
            <a:picLocks noChangeAspect="1"/>
          </p:cNvPicPr>
          <p:nvPr/>
        </p:nvPicPr>
        <p:blipFill>
          <a:blip r:embed="rId3"/>
          <a:stretch>
            <a:fillRect/>
          </a:stretch>
        </p:blipFill>
        <p:spPr>
          <a:xfrm>
            <a:off x="2884732" y="4548517"/>
            <a:ext cx="280076" cy="393487"/>
          </a:xfrm>
          <a:prstGeom prst="rect">
            <a:avLst/>
          </a:prstGeom>
        </p:spPr>
      </p:pic>
      <p:pic>
        <p:nvPicPr>
          <p:cNvPr id="60" name="Picture 59" descr="Water droplet by mbalax - Water droplet."/>
          <p:cNvPicPr>
            <a:picLocks noChangeAspect="1"/>
          </p:cNvPicPr>
          <p:nvPr/>
        </p:nvPicPr>
        <p:blipFill>
          <a:blip r:embed="rId3"/>
          <a:stretch>
            <a:fillRect/>
          </a:stretch>
        </p:blipFill>
        <p:spPr>
          <a:xfrm>
            <a:off x="2599244" y="4460874"/>
            <a:ext cx="280076" cy="393487"/>
          </a:xfrm>
          <a:prstGeom prst="rect">
            <a:avLst/>
          </a:prstGeom>
        </p:spPr>
      </p:pic>
      <p:pic>
        <p:nvPicPr>
          <p:cNvPr id="61" name="Picture 60" descr="Water droplet by mbalax - Water droplet."/>
          <p:cNvPicPr>
            <a:picLocks noChangeAspect="1"/>
          </p:cNvPicPr>
          <p:nvPr/>
        </p:nvPicPr>
        <p:blipFill>
          <a:blip r:embed="rId3"/>
          <a:stretch>
            <a:fillRect/>
          </a:stretch>
        </p:blipFill>
        <p:spPr>
          <a:xfrm rot="10288538" flipV="1">
            <a:off x="1919580" y="3976941"/>
            <a:ext cx="307495" cy="432009"/>
          </a:xfrm>
          <a:prstGeom prst="rect">
            <a:avLst/>
          </a:prstGeom>
        </p:spPr>
      </p:pic>
      <p:pic>
        <p:nvPicPr>
          <p:cNvPr id="62" name="Picture 61" descr="Water droplet by mbalax - Water droplet."/>
          <p:cNvPicPr>
            <a:picLocks noChangeAspect="1"/>
          </p:cNvPicPr>
          <p:nvPr/>
        </p:nvPicPr>
        <p:blipFill>
          <a:blip r:embed="rId3"/>
          <a:stretch>
            <a:fillRect/>
          </a:stretch>
        </p:blipFill>
        <p:spPr>
          <a:xfrm rot="10288538" flipV="1">
            <a:off x="2114404" y="4017767"/>
            <a:ext cx="307495" cy="432009"/>
          </a:xfrm>
          <a:prstGeom prst="rect">
            <a:avLst/>
          </a:prstGeom>
        </p:spPr>
      </p:pic>
      <p:pic>
        <p:nvPicPr>
          <p:cNvPr id="63" name="Picture 62" descr="Water droplet by mbalax - Water droplet."/>
          <p:cNvPicPr>
            <a:picLocks noChangeAspect="1"/>
          </p:cNvPicPr>
          <p:nvPr/>
        </p:nvPicPr>
        <p:blipFill>
          <a:blip r:embed="rId3"/>
          <a:stretch>
            <a:fillRect/>
          </a:stretch>
        </p:blipFill>
        <p:spPr>
          <a:xfrm rot="10288538" flipV="1">
            <a:off x="1699229" y="3988010"/>
            <a:ext cx="307495" cy="432009"/>
          </a:xfrm>
          <a:prstGeom prst="rect">
            <a:avLst/>
          </a:prstGeom>
        </p:spPr>
      </p:pic>
      <p:pic>
        <p:nvPicPr>
          <p:cNvPr id="64" name="Picture 63" descr="Water droplet by mbalax - Water droplet."/>
          <p:cNvPicPr>
            <a:picLocks noChangeAspect="1"/>
          </p:cNvPicPr>
          <p:nvPr/>
        </p:nvPicPr>
        <p:blipFill>
          <a:blip r:embed="rId3"/>
          <a:stretch>
            <a:fillRect/>
          </a:stretch>
        </p:blipFill>
        <p:spPr>
          <a:xfrm rot="10288538" flipV="1">
            <a:off x="2581975" y="3977423"/>
            <a:ext cx="307495" cy="432009"/>
          </a:xfrm>
          <a:prstGeom prst="rect">
            <a:avLst/>
          </a:prstGeom>
        </p:spPr>
      </p:pic>
      <p:pic>
        <p:nvPicPr>
          <p:cNvPr id="65" name="Picture 64" descr="Water droplet by mbalax - Water droplet."/>
          <p:cNvPicPr>
            <a:picLocks noChangeAspect="1"/>
          </p:cNvPicPr>
          <p:nvPr/>
        </p:nvPicPr>
        <p:blipFill>
          <a:blip r:embed="rId3"/>
          <a:stretch>
            <a:fillRect/>
          </a:stretch>
        </p:blipFill>
        <p:spPr>
          <a:xfrm rot="10288538" flipV="1">
            <a:off x="2794252" y="3987280"/>
            <a:ext cx="307495" cy="432009"/>
          </a:xfrm>
          <a:prstGeom prst="rect">
            <a:avLst/>
          </a:prstGeom>
        </p:spPr>
      </p:pic>
      <p:pic>
        <p:nvPicPr>
          <p:cNvPr id="66" name="Picture 65" descr="Water droplet by mbalax - Water droplet."/>
          <p:cNvPicPr>
            <a:picLocks noChangeAspect="1"/>
          </p:cNvPicPr>
          <p:nvPr/>
        </p:nvPicPr>
        <p:blipFill>
          <a:blip r:embed="rId3"/>
          <a:stretch>
            <a:fillRect/>
          </a:stretch>
        </p:blipFill>
        <p:spPr>
          <a:xfrm rot="10288538" flipV="1">
            <a:off x="2408294" y="4139708"/>
            <a:ext cx="307495" cy="432009"/>
          </a:xfrm>
          <a:prstGeom prst="rect">
            <a:avLst/>
          </a:prstGeom>
        </p:spPr>
      </p:pic>
      <p:pic>
        <p:nvPicPr>
          <p:cNvPr id="67" name="Picture 66" descr="Water droplet by mbalax - Water droplet."/>
          <p:cNvPicPr>
            <a:picLocks noChangeAspect="1"/>
          </p:cNvPicPr>
          <p:nvPr/>
        </p:nvPicPr>
        <p:blipFill>
          <a:blip r:embed="rId3"/>
          <a:stretch>
            <a:fillRect/>
          </a:stretch>
        </p:blipFill>
        <p:spPr>
          <a:xfrm rot="10288538" flipV="1">
            <a:off x="2825873" y="4292500"/>
            <a:ext cx="307495" cy="432009"/>
          </a:xfrm>
          <a:prstGeom prst="rect">
            <a:avLst/>
          </a:prstGeom>
        </p:spPr>
      </p:pic>
      <p:pic>
        <p:nvPicPr>
          <p:cNvPr id="68" name="Picture 67" descr="Water droplet by mbalax - Water droplet."/>
          <p:cNvPicPr>
            <a:picLocks noChangeAspect="1"/>
          </p:cNvPicPr>
          <p:nvPr/>
        </p:nvPicPr>
        <p:blipFill>
          <a:blip r:embed="rId3"/>
          <a:stretch>
            <a:fillRect/>
          </a:stretch>
        </p:blipFill>
        <p:spPr>
          <a:xfrm rot="10288538" flipV="1">
            <a:off x="3039964" y="4078999"/>
            <a:ext cx="307495" cy="432009"/>
          </a:xfrm>
          <a:prstGeom prst="rect">
            <a:avLst/>
          </a:prstGeom>
        </p:spPr>
      </p:pic>
      <p:pic>
        <p:nvPicPr>
          <p:cNvPr id="70" name="Picture 69" descr="Water droplet by mbalax - Water droplet."/>
          <p:cNvPicPr>
            <a:picLocks noChangeAspect="1"/>
          </p:cNvPicPr>
          <p:nvPr/>
        </p:nvPicPr>
        <p:blipFill>
          <a:blip r:embed="rId3"/>
          <a:stretch>
            <a:fillRect/>
          </a:stretch>
        </p:blipFill>
        <p:spPr>
          <a:xfrm>
            <a:off x="2317735" y="3765947"/>
            <a:ext cx="280076" cy="393487"/>
          </a:xfrm>
          <a:prstGeom prst="rect">
            <a:avLst/>
          </a:prstGeom>
        </p:spPr>
      </p:pic>
      <p:pic>
        <p:nvPicPr>
          <p:cNvPr id="71" name="Picture 70" descr="Water droplet by mbalax - Water droplet."/>
          <p:cNvPicPr>
            <a:picLocks noChangeAspect="1"/>
          </p:cNvPicPr>
          <p:nvPr/>
        </p:nvPicPr>
        <p:blipFill>
          <a:blip r:embed="rId3"/>
          <a:stretch>
            <a:fillRect/>
          </a:stretch>
        </p:blipFill>
        <p:spPr>
          <a:xfrm rot="10288538" flipV="1">
            <a:off x="3110280" y="4344052"/>
            <a:ext cx="307495" cy="432009"/>
          </a:xfrm>
          <a:prstGeom prst="rect">
            <a:avLst/>
          </a:prstGeom>
        </p:spPr>
      </p:pic>
      <p:pic>
        <p:nvPicPr>
          <p:cNvPr id="72" name="Picture 71" descr="Water droplet by mbalax - Water droplet."/>
          <p:cNvPicPr>
            <a:picLocks noChangeAspect="1"/>
          </p:cNvPicPr>
          <p:nvPr/>
        </p:nvPicPr>
        <p:blipFill>
          <a:blip r:embed="rId3"/>
          <a:stretch>
            <a:fillRect/>
          </a:stretch>
        </p:blipFill>
        <p:spPr>
          <a:xfrm rot="10288538" flipV="1">
            <a:off x="3140563" y="4039477"/>
            <a:ext cx="307495" cy="432009"/>
          </a:xfrm>
          <a:prstGeom prst="rect">
            <a:avLst/>
          </a:prstGeom>
        </p:spPr>
      </p:pic>
      <p:pic>
        <p:nvPicPr>
          <p:cNvPr id="15" name="Picture 14" descr="Log in | Sign Up Upload Clipart"/>
          <p:cNvPicPr>
            <a:picLocks noChangeAspect="1"/>
          </p:cNvPicPr>
          <p:nvPr/>
        </p:nvPicPr>
        <p:blipFill rotWithShape="1">
          <a:blip r:embed="rId14"/>
          <a:srcRect l="18113" t="10750" r="13576" b="6211"/>
          <a:stretch/>
        </p:blipFill>
        <p:spPr>
          <a:xfrm rot="10800000" flipV="1">
            <a:off x="1268565" y="3114793"/>
            <a:ext cx="939798" cy="2167138"/>
          </a:xfrm>
          <a:prstGeom prst="rect">
            <a:avLst/>
          </a:prstGeom>
        </p:spPr>
      </p:pic>
      <p:sp>
        <p:nvSpPr>
          <p:cNvPr id="16" name="Right Arrow 15"/>
          <p:cNvSpPr/>
          <p:nvPr/>
        </p:nvSpPr>
        <p:spPr>
          <a:xfrm>
            <a:off x="451971" y="3293057"/>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40 mL</a:t>
            </a:r>
          </a:p>
        </p:txBody>
      </p:sp>
      <p:sp>
        <p:nvSpPr>
          <p:cNvPr id="17" name="TextBox 16"/>
          <p:cNvSpPr txBox="1"/>
          <p:nvPr/>
        </p:nvSpPr>
        <p:spPr>
          <a:xfrm>
            <a:off x="787713" y="4755460"/>
            <a:ext cx="622286" cy="307777"/>
          </a:xfrm>
          <a:prstGeom prst="rect">
            <a:avLst/>
          </a:prstGeom>
          <a:noFill/>
        </p:spPr>
        <p:txBody>
          <a:bodyPr wrap="none" rtlCol="0">
            <a:spAutoFit/>
          </a:bodyPr>
          <a:lstStyle/>
          <a:p>
            <a:r>
              <a:rPr lang="en-US" sz="1400" dirty="0"/>
              <a:t>10 mL</a:t>
            </a:r>
          </a:p>
        </p:txBody>
      </p:sp>
      <p:sp>
        <p:nvSpPr>
          <p:cNvPr id="73" name="TextBox 72"/>
          <p:cNvSpPr txBox="1"/>
          <p:nvPr/>
        </p:nvSpPr>
        <p:spPr>
          <a:xfrm>
            <a:off x="848950" y="3822289"/>
            <a:ext cx="622286" cy="307777"/>
          </a:xfrm>
          <a:prstGeom prst="rect">
            <a:avLst/>
          </a:prstGeom>
          <a:noFill/>
        </p:spPr>
        <p:txBody>
          <a:bodyPr wrap="none" rtlCol="0">
            <a:spAutoFit/>
          </a:bodyPr>
          <a:lstStyle/>
          <a:p>
            <a:r>
              <a:rPr lang="en-US" sz="1400" dirty="0"/>
              <a:t>30 mL</a:t>
            </a:r>
          </a:p>
        </p:txBody>
      </p:sp>
      <p:sp>
        <p:nvSpPr>
          <p:cNvPr id="74" name="TextBox 73"/>
          <p:cNvSpPr txBox="1"/>
          <p:nvPr/>
        </p:nvSpPr>
        <p:spPr>
          <a:xfrm>
            <a:off x="855298" y="4282526"/>
            <a:ext cx="622286" cy="307777"/>
          </a:xfrm>
          <a:prstGeom prst="rect">
            <a:avLst/>
          </a:prstGeom>
          <a:noFill/>
        </p:spPr>
        <p:txBody>
          <a:bodyPr wrap="none" rtlCol="0">
            <a:spAutoFit/>
          </a:bodyPr>
          <a:lstStyle/>
          <a:p>
            <a:r>
              <a:rPr lang="en-US" sz="1400" dirty="0"/>
              <a:t>20 mL</a:t>
            </a:r>
          </a:p>
        </p:txBody>
      </p:sp>
      <p:pic>
        <p:nvPicPr>
          <p:cNvPr id="75" name="Picture 74" descr="Water droplet by mbalax - Water droplet."/>
          <p:cNvPicPr>
            <a:picLocks noChangeAspect="1"/>
          </p:cNvPicPr>
          <p:nvPr/>
        </p:nvPicPr>
        <p:blipFill>
          <a:blip r:embed="rId3"/>
          <a:stretch>
            <a:fillRect/>
          </a:stretch>
        </p:blipFill>
        <p:spPr>
          <a:xfrm>
            <a:off x="3143839" y="3723272"/>
            <a:ext cx="280076" cy="393487"/>
          </a:xfrm>
          <a:prstGeom prst="rect">
            <a:avLst/>
          </a:prstGeom>
        </p:spPr>
      </p:pic>
      <p:pic>
        <p:nvPicPr>
          <p:cNvPr id="77" name="Picture 76" descr="Water droplet by mbalax - Water droplet."/>
          <p:cNvPicPr>
            <a:picLocks noChangeAspect="1"/>
          </p:cNvPicPr>
          <p:nvPr/>
        </p:nvPicPr>
        <p:blipFill>
          <a:blip r:embed="rId3"/>
          <a:stretch>
            <a:fillRect/>
          </a:stretch>
        </p:blipFill>
        <p:spPr>
          <a:xfrm>
            <a:off x="2859900" y="3803608"/>
            <a:ext cx="280076" cy="393487"/>
          </a:xfrm>
          <a:prstGeom prst="rect">
            <a:avLst/>
          </a:prstGeom>
        </p:spPr>
      </p:pic>
      <p:pic>
        <p:nvPicPr>
          <p:cNvPr id="78" name="Picture 77" descr="Water droplet by mbalax - Water droplet."/>
          <p:cNvPicPr>
            <a:picLocks noChangeAspect="1"/>
          </p:cNvPicPr>
          <p:nvPr/>
        </p:nvPicPr>
        <p:blipFill>
          <a:blip r:embed="rId3"/>
          <a:stretch>
            <a:fillRect/>
          </a:stretch>
        </p:blipFill>
        <p:spPr>
          <a:xfrm>
            <a:off x="1721835" y="3667559"/>
            <a:ext cx="280076" cy="393487"/>
          </a:xfrm>
          <a:prstGeom prst="rect">
            <a:avLst/>
          </a:prstGeom>
        </p:spPr>
      </p:pic>
      <p:pic>
        <p:nvPicPr>
          <p:cNvPr id="79" name="Picture 78" descr="Water droplet by mbalax - Water droplet."/>
          <p:cNvPicPr>
            <a:picLocks noChangeAspect="1"/>
          </p:cNvPicPr>
          <p:nvPr/>
        </p:nvPicPr>
        <p:blipFill>
          <a:blip r:embed="rId3"/>
          <a:stretch>
            <a:fillRect/>
          </a:stretch>
        </p:blipFill>
        <p:spPr>
          <a:xfrm>
            <a:off x="1964343" y="3735632"/>
            <a:ext cx="280076" cy="393487"/>
          </a:xfrm>
          <a:prstGeom prst="rect">
            <a:avLst/>
          </a:prstGeom>
        </p:spPr>
      </p:pic>
      <p:pic>
        <p:nvPicPr>
          <p:cNvPr id="82" name="Picture 81" descr="Water droplet by mbalax - Water droplet."/>
          <p:cNvPicPr>
            <a:picLocks noChangeAspect="1"/>
          </p:cNvPicPr>
          <p:nvPr/>
        </p:nvPicPr>
        <p:blipFill>
          <a:blip r:embed="rId3"/>
          <a:stretch>
            <a:fillRect/>
          </a:stretch>
        </p:blipFill>
        <p:spPr>
          <a:xfrm>
            <a:off x="2136407" y="3858536"/>
            <a:ext cx="280076" cy="393487"/>
          </a:xfrm>
          <a:prstGeom prst="rect">
            <a:avLst/>
          </a:prstGeom>
        </p:spPr>
      </p:pic>
      <mc:AlternateContent xmlns:mc="http://schemas.openxmlformats.org/markup-compatibility/2006">
        <mc:Choice xmlns:p14="http://schemas.microsoft.com/office/powerpoint/2010/main" Requires="p14">
          <p:contentPart p14:bwMode="auto" r:id="rId15">
            <p14:nvContentPartPr>
              <p14:cNvPr id="85" name="Ink 84"/>
              <p14:cNvContentPartPr/>
              <p14:nvPr/>
            </p14:nvContentPartPr>
            <p14:xfrm>
              <a:off x="2262960" y="3936960"/>
              <a:ext cx="2842560" cy="842400"/>
            </p14:xfrm>
          </p:contentPart>
        </mc:Choice>
        <mc:Fallback>
          <p:pic>
            <p:nvPicPr>
              <p:cNvPr id="85" name="Ink 84"/>
              <p:cNvPicPr/>
              <p:nvPr/>
            </p:nvPicPr>
            <p:blipFill>
              <a:blip r:embed="rId16"/>
              <a:stretch>
                <a:fillRect/>
              </a:stretch>
            </p:blipFill>
            <p:spPr>
              <a:xfrm>
                <a:off x="2243520" y="3916800"/>
                <a:ext cx="2881080" cy="882720"/>
              </a:xfrm>
              <a:prstGeom prst="rect">
                <a:avLst/>
              </a:prstGeom>
            </p:spPr>
          </p:pic>
        </mc:Fallback>
      </mc:AlternateContent>
    </p:spTree>
    <p:extLst>
      <p:ext uri="{BB962C8B-B14F-4D97-AF65-F5344CB8AC3E}">
        <p14:creationId xmlns:p14="http://schemas.microsoft.com/office/powerpoint/2010/main" val="295596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0" y="3918275"/>
            <a:ext cx="12191999" cy="293972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Water droplet by mbalax - Water droplet."/>
          <p:cNvPicPr>
            <a:picLocks noChangeAspect="1"/>
          </p:cNvPicPr>
          <p:nvPr/>
        </p:nvPicPr>
        <p:blipFill>
          <a:blip r:embed="rId3"/>
          <a:stretch>
            <a:fillRect/>
          </a:stretch>
        </p:blipFill>
        <p:spPr>
          <a:xfrm>
            <a:off x="2064079" y="4396117"/>
            <a:ext cx="280076" cy="393487"/>
          </a:xfrm>
          <a:prstGeom prst="rect">
            <a:avLst/>
          </a:prstGeom>
        </p:spPr>
      </p:pic>
      <p:pic>
        <p:nvPicPr>
          <p:cNvPr id="60" name="Picture 59" descr="Water droplet by mbalax - Water droplet."/>
          <p:cNvPicPr>
            <a:picLocks noChangeAspect="1"/>
          </p:cNvPicPr>
          <p:nvPr/>
        </p:nvPicPr>
        <p:blipFill>
          <a:blip r:embed="rId3"/>
          <a:stretch>
            <a:fillRect/>
          </a:stretch>
        </p:blipFill>
        <p:spPr>
          <a:xfrm>
            <a:off x="1930991" y="4460874"/>
            <a:ext cx="280076" cy="393487"/>
          </a:xfrm>
          <a:prstGeom prst="rect">
            <a:avLst/>
          </a:prstGeom>
        </p:spPr>
      </p:pic>
      <p:pic>
        <p:nvPicPr>
          <p:cNvPr id="143" name="Picture 142" descr="Water droplet by mbalax - Water droplet."/>
          <p:cNvPicPr>
            <a:picLocks noChangeAspect="1"/>
          </p:cNvPicPr>
          <p:nvPr/>
        </p:nvPicPr>
        <p:blipFill>
          <a:blip r:embed="rId3"/>
          <a:stretch>
            <a:fillRect/>
          </a:stretch>
        </p:blipFill>
        <p:spPr>
          <a:xfrm>
            <a:off x="1880878" y="4595896"/>
            <a:ext cx="280076" cy="393487"/>
          </a:xfrm>
          <a:prstGeom prst="rect">
            <a:avLst/>
          </a:prstGeom>
        </p:spPr>
      </p:pic>
      <p:pic>
        <p:nvPicPr>
          <p:cNvPr id="158" name="Picture 157" descr="Water droplet by mbalax - Water droplet."/>
          <p:cNvPicPr>
            <a:picLocks noChangeAspect="1"/>
          </p:cNvPicPr>
          <p:nvPr/>
        </p:nvPicPr>
        <p:blipFill>
          <a:blip r:embed="rId3"/>
          <a:stretch>
            <a:fillRect/>
          </a:stretch>
        </p:blipFill>
        <p:spPr>
          <a:xfrm>
            <a:off x="1837303" y="4293205"/>
            <a:ext cx="280076" cy="393487"/>
          </a:xfrm>
          <a:prstGeom prst="rect">
            <a:avLst/>
          </a:prstGeom>
        </p:spPr>
      </p:pic>
      <p:pic>
        <p:nvPicPr>
          <p:cNvPr id="159" name="Picture 158" descr="Water droplet by mbalax - Water droplet."/>
          <p:cNvPicPr>
            <a:picLocks noChangeAspect="1"/>
          </p:cNvPicPr>
          <p:nvPr/>
        </p:nvPicPr>
        <p:blipFill>
          <a:blip r:embed="rId3"/>
          <a:stretch>
            <a:fillRect/>
          </a:stretch>
        </p:blipFill>
        <p:spPr>
          <a:xfrm rot="10288538" flipV="1">
            <a:off x="2577674" y="3377054"/>
            <a:ext cx="337790" cy="474571"/>
          </a:xfrm>
          <a:prstGeom prst="rect">
            <a:avLst/>
          </a:prstGeom>
        </p:spPr>
      </p:pic>
      <p:pic>
        <p:nvPicPr>
          <p:cNvPr id="61" name="Picture 60" descr="Water droplet by mbalax - Water droplet."/>
          <p:cNvPicPr>
            <a:picLocks noChangeAspect="1"/>
          </p:cNvPicPr>
          <p:nvPr/>
        </p:nvPicPr>
        <p:blipFill>
          <a:blip r:embed="rId3"/>
          <a:stretch>
            <a:fillRect/>
          </a:stretch>
        </p:blipFill>
        <p:spPr>
          <a:xfrm rot="10288538" flipV="1">
            <a:off x="2214770" y="3357907"/>
            <a:ext cx="307495" cy="432009"/>
          </a:xfrm>
          <a:prstGeom prst="rect">
            <a:avLst/>
          </a:prstGeom>
        </p:spPr>
      </p:pic>
      <p:pic>
        <p:nvPicPr>
          <p:cNvPr id="162" name="Picture 161" descr="Water droplet by mbalax - Water droplet."/>
          <p:cNvPicPr>
            <a:picLocks noChangeAspect="1"/>
          </p:cNvPicPr>
          <p:nvPr/>
        </p:nvPicPr>
        <p:blipFill>
          <a:blip r:embed="rId3"/>
          <a:stretch>
            <a:fillRect/>
          </a:stretch>
        </p:blipFill>
        <p:spPr>
          <a:xfrm>
            <a:off x="2403693" y="3432629"/>
            <a:ext cx="280076" cy="393487"/>
          </a:xfrm>
          <a:prstGeom prst="rect">
            <a:avLst/>
          </a:prstGeom>
        </p:spPr>
      </p:pic>
      <p:pic>
        <p:nvPicPr>
          <p:cNvPr id="168" name="Picture 167" descr="Water droplet by mbalax - Water droplet."/>
          <p:cNvPicPr>
            <a:picLocks noChangeAspect="1"/>
          </p:cNvPicPr>
          <p:nvPr/>
        </p:nvPicPr>
        <p:blipFill>
          <a:blip r:embed="rId3"/>
          <a:stretch>
            <a:fillRect/>
          </a:stretch>
        </p:blipFill>
        <p:spPr>
          <a:xfrm rot="10288538" flipV="1">
            <a:off x="1347025" y="3278374"/>
            <a:ext cx="307495" cy="432009"/>
          </a:xfrm>
          <a:prstGeom prst="rect">
            <a:avLst/>
          </a:prstGeom>
        </p:spPr>
      </p:pic>
      <p:pic>
        <p:nvPicPr>
          <p:cNvPr id="62" name="Picture 61" descr="Water droplet by mbalax - Water droplet."/>
          <p:cNvPicPr>
            <a:picLocks noChangeAspect="1"/>
          </p:cNvPicPr>
          <p:nvPr/>
        </p:nvPicPr>
        <p:blipFill>
          <a:blip r:embed="rId3"/>
          <a:stretch>
            <a:fillRect/>
          </a:stretch>
        </p:blipFill>
        <p:spPr>
          <a:xfrm rot="10288538" flipV="1">
            <a:off x="1022684" y="3339784"/>
            <a:ext cx="307495" cy="432009"/>
          </a:xfrm>
          <a:prstGeom prst="rect">
            <a:avLst/>
          </a:prstGeom>
        </p:spPr>
      </p:pic>
      <p:pic>
        <p:nvPicPr>
          <p:cNvPr id="114" name="Picture 113" descr="Water droplet by mbalax - Water droplet."/>
          <p:cNvPicPr>
            <a:picLocks noChangeAspect="1"/>
          </p:cNvPicPr>
          <p:nvPr/>
        </p:nvPicPr>
        <p:blipFill>
          <a:blip r:embed="rId3"/>
          <a:stretch>
            <a:fillRect/>
          </a:stretch>
        </p:blipFill>
        <p:spPr>
          <a:xfrm rot="10288538" flipV="1">
            <a:off x="1317017" y="3524909"/>
            <a:ext cx="307495" cy="432009"/>
          </a:xfrm>
          <a:prstGeom prst="rect">
            <a:avLst/>
          </a:prstGeom>
        </p:spPr>
      </p:pic>
      <p:pic>
        <p:nvPicPr>
          <p:cNvPr id="64" name="Picture 63" descr="Water droplet by mbalax - Water droplet."/>
          <p:cNvPicPr>
            <a:picLocks noChangeAspect="1"/>
          </p:cNvPicPr>
          <p:nvPr/>
        </p:nvPicPr>
        <p:blipFill>
          <a:blip r:embed="rId3"/>
          <a:stretch>
            <a:fillRect/>
          </a:stretch>
        </p:blipFill>
        <p:spPr>
          <a:xfrm rot="10288538" flipV="1">
            <a:off x="1912068" y="3885136"/>
            <a:ext cx="307495" cy="432009"/>
          </a:xfrm>
          <a:prstGeom prst="rect">
            <a:avLst/>
          </a:prstGeom>
        </p:spPr>
      </p:pic>
      <p:pic>
        <p:nvPicPr>
          <p:cNvPr id="93" name="Picture 92" descr="Water droplet by mbalax - Water droplet."/>
          <p:cNvPicPr>
            <a:picLocks noChangeAspect="1"/>
          </p:cNvPicPr>
          <p:nvPr/>
        </p:nvPicPr>
        <p:blipFill>
          <a:blip r:embed="rId3"/>
          <a:stretch>
            <a:fillRect/>
          </a:stretch>
        </p:blipFill>
        <p:spPr>
          <a:xfrm>
            <a:off x="1827853" y="3815843"/>
            <a:ext cx="280076" cy="393487"/>
          </a:xfrm>
          <a:prstGeom prst="rect">
            <a:avLst/>
          </a:prstGeom>
        </p:spPr>
      </p:pic>
      <p:pic>
        <p:nvPicPr>
          <p:cNvPr id="104" name="Picture 103" descr="Water droplet by mbalax - Water droplet."/>
          <p:cNvPicPr>
            <a:picLocks noChangeAspect="1"/>
          </p:cNvPicPr>
          <p:nvPr/>
        </p:nvPicPr>
        <p:blipFill>
          <a:blip r:embed="rId3"/>
          <a:stretch>
            <a:fillRect/>
          </a:stretch>
        </p:blipFill>
        <p:spPr>
          <a:xfrm rot="10288538" flipV="1">
            <a:off x="2218706" y="3756450"/>
            <a:ext cx="307495" cy="432009"/>
          </a:xfrm>
          <a:prstGeom prst="rect">
            <a:avLst/>
          </a:prstGeom>
        </p:spPr>
      </p:pic>
      <p:pic>
        <p:nvPicPr>
          <p:cNvPr id="105" name="Picture 104" descr="Water droplet by mbalax - Water droplet."/>
          <p:cNvPicPr>
            <a:picLocks noChangeAspect="1"/>
          </p:cNvPicPr>
          <p:nvPr/>
        </p:nvPicPr>
        <p:blipFill>
          <a:blip r:embed="rId3"/>
          <a:stretch>
            <a:fillRect/>
          </a:stretch>
        </p:blipFill>
        <p:spPr>
          <a:xfrm rot="10288538" flipV="1">
            <a:off x="1597073" y="3797494"/>
            <a:ext cx="307495" cy="432009"/>
          </a:xfrm>
          <a:prstGeom prst="rect">
            <a:avLst/>
          </a:prstGeom>
        </p:spPr>
      </p:pic>
      <p:pic>
        <p:nvPicPr>
          <p:cNvPr id="106" name="Picture 105" descr="Water droplet by mbalax - Water droplet."/>
          <p:cNvPicPr>
            <a:picLocks noChangeAspect="1"/>
          </p:cNvPicPr>
          <p:nvPr/>
        </p:nvPicPr>
        <p:blipFill>
          <a:blip r:embed="rId3"/>
          <a:stretch>
            <a:fillRect/>
          </a:stretch>
        </p:blipFill>
        <p:spPr>
          <a:xfrm rot="10288538" flipV="1">
            <a:off x="1232079" y="3709556"/>
            <a:ext cx="307495" cy="432009"/>
          </a:xfrm>
          <a:prstGeom prst="rect">
            <a:avLst/>
          </a:prstGeom>
        </p:spPr>
      </p:pic>
      <p:pic>
        <p:nvPicPr>
          <p:cNvPr id="108" name="Picture 107" descr="Water droplet by mbalax - Water droplet."/>
          <p:cNvPicPr>
            <a:picLocks noChangeAspect="1"/>
          </p:cNvPicPr>
          <p:nvPr/>
        </p:nvPicPr>
        <p:blipFill>
          <a:blip r:embed="rId3"/>
          <a:stretch>
            <a:fillRect/>
          </a:stretch>
        </p:blipFill>
        <p:spPr>
          <a:xfrm rot="10288538" flipV="1">
            <a:off x="1058348" y="3656807"/>
            <a:ext cx="307495" cy="432009"/>
          </a:xfrm>
          <a:prstGeom prst="rect">
            <a:avLst/>
          </a:prstGeom>
        </p:spPr>
      </p:pic>
      <p:pic>
        <p:nvPicPr>
          <p:cNvPr id="109" name="Picture 108" descr="Water droplet by mbalax - Water droplet."/>
          <p:cNvPicPr>
            <a:picLocks noChangeAspect="1"/>
          </p:cNvPicPr>
          <p:nvPr/>
        </p:nvPicPr>
        <p:blipFill>
          <a:blip r:embed="rId3"/>
          <a:stretch>
            <a:fillRect/>
          </a:stretch>
        </p:blipFill>
        <p:spPr>
          <a:xfrm rot="10288538" flipV="1">
            <a:off x="1989249" y="3771956"/>
            <a:ext cx="307495" cy="432009"/>
          </a:xfrm>
          <a:prstGeom prst="rect">
            <a:avLst/>
          </a:prstGeom>
        </p:spPr>
      </p:pic>
      <p:pic>
        <p:nvPicPr>
          <p:cNvPr id="110" name="Picture 109" descr="Water droplet by mbalax - Water droplet."/>
          <p:cNvPicPr>
            <a:picLocks noChangeAspect="1"/>
          </p:cNvPicPr>
          <p:nvPr/>
        </p:nvPicPr>
        <p:blipFill>
          <a:blip r:embed="rId3"/>
          <a:stretch>
            <a:fillRect/>
          </a:stretch>
        </p:blipFill>
        <p:spPr>
          <a:xfrm rot="10288538" flipV="1">
            <a:off x="1073643" y="3615981"/>
            <a:ext cx="307495" cy="432009"/>
          </a:xfrm>
          <a:prstGeom prst="rect">
            <a:avLst/>
          </a:prstGeom>
        </p:spPr>
      </p:pic>
      <p:pic>
        <p:nvPicPr>
          <p:cNvPr id="111" name="Picture 110" descr="Water droplet by mbalax - Water droplet."/>
          <p:cNvPicPr>
            <a:picLocks noChangeAspect="1"/>
          </p:cNvPicPr>
          <p:nvPr/>
        </p:nvPicPr>
        <p:blipFill>
          <a:blip r:embed="rId3"/>
          <a:stretch>
            <a:fillRect/>
          </a:stretch>
        </p:blipFill>
        <p:spPr>
          <a:xfrm rot="10288538" flipV="1">
            <a:off x="2428346" y="3721466"/>
            <a:ext cx="307495" cy="432009"/>
          </a:xfrm>
          <a:prstGeom prst="rect">
            <a:avLst/>
          </a:prstGeom>
        </p:spPr>
      </p:pic>
      <p:pic>
        <p:nvPicPr>
          <p:cNvPr id="125" name="Picture 124" descr="Water droplet by mbalax - Water droplet."/>
          <p:cNvPicPr>
            <a:picLocks noChangeAspect="1"/>
          </p:cNvPicPr>
          <p:nvPr/>
        </p:nvPicPr>
        <p:blipFill>
          <a:blip r:embed="rId3"/>
          <a:stretch>
            <a:fillRect/>
          </a:stretch>
        </p:blipFill>
        <p:spPr>
          <a:xfrm>
            <a:off x="1993230" y="3347196"/>
            <a:ext cx="280076" cy="393487"/>
          </a:xfrm>
          <a:prstGeom prst="rect">
            <a:avLst/>
          </a:prstGeom>
        </p:spPr>
      </p:pic>
      <p:pic>
        <p:nvPicPr>
          <p:cNvPr id="126" name="Picture 125" descr="Water droplet by mbalax - Water droplet."/>
          <p:cNvPicPr>
            <a:picLocks noChangeAspect="1"/>
          </p:cNvPicPr>
          <p:nvPr/>
        </p:nvPicPr>
        <p:blipFill>
          <a:blip r:embed="rId3"/>
          <a:stretch>
            <a:fillRect/>
          </a:stretch>
        </p:blipFill>
        <p:spPr>
          <a:xfrm>
            <a:off x="1290502" y="3380124"/>
            <a:ext cx="280076" cy="393487"/>
          </a:xfrm>
          <a:prstGeom prst="rect">
            <a:avLst/>
          </a:prstGeom>
        </p:spPr>
      </p:pic>
      <p:pic>
        <p:nvPicPr>
          <p:cNvPr id="127" name="Picture 126" descr="Water droplet by mbalax - Water droplet."/>
          <p:cNvPicPr>
            <a:picLocks noChangeAspect="1"/>
          </p:cNvPicPr>
          <p:nvPr/>
        </p:nvPicPr>
        <p:blipFill>
          <a:blip r:embed="rId3"/>
          <a:stretch>
            <a:fillRect/>
          </a:stretch>
        </p:blipFill>
        <p:spPr>
          <a:xfrm>
            <a:off x="1532822" y="3403218"/>
            <a:ext cx="280076" cy="393487"/>
          </a:xfrm>
          <a:prstGeom prst="rect">
            <a:avLst/>
          </a:prstGeom>
        </p:spPr>
      </p:pic>
      <p:pic>
        <p:nvPicPr>
          <p:cNvPr id="128" name="Picture 127" descr="Water droplet by mbalax - Water droplet."/>
          <p:cNvPicPr>
            <a:picLocks noChangeAspect="1"/>
          </p:cNvPicPr>
          <p:nvPr/>
        </p:nvPicPr>
        <p:blipFill>
          <a:blip r:embed="rId3"/>
          <a:stretch>
            <a:fillRect/>
          </a:stretch>
        </p:blipFill>
        <p:spPr>
          <a:xfrm>
            <a:off x="2294416" y="3457974"/>
            <a:ext cx="280076" cy="393487"/>
          </a:xfrm>
          <a:prstGeom prst="rect">
            <a:avLst/>
          </a:prstGeom>
        </p:spPr>
      </p:pic>
      <p:pic>
        <p:nvPicPr>
          <p:cNvPr id="129" name="Picture 128" descr="Water droplet by mbalax - Water droplet."/>
          <p:cNvPicPr>
            <a:picLocks noChangeAspect="1"/>
          </p:cNvPicPr>
          <p:nvPr/>
        </p:nvPicPr>
        <p:blipFill>
          <a:blip r:embed="rId3"/>
          <a:stretch>
            <a:fillRect/>
          </a:stretch>
        </p:blipFill>
        <p:spPr>
          <a:xfrm>
            <a:off x="2013944" y="3598558"/>
            <a:ext cx="280076" cy="393487"/>
          </a:xfrm>
          <a:prstGeom prst="rect">
            <a:avLst/>
          </a:prstGeom>
        </p:spPr>
      </p:pic>
      <p:pic>
        <p:nvPicPr>
          <p:cNvPr id="130" name="Picture 129" descr="Water droplet by mbalax - Water droplet."/>
          <p:cNvPicPr>
            <a:picLocks noChangeAspect="1"/>
          </p:cNvPicPr>
          <p:nvPr/>
        </p:nvPicPr>
        <p:blipFill>
          <a:blip r:embed="rId3"/>
          <a:stretch>
            <a:fillRect/>
          </a:stretch>
        </p:blipFill>
        <p:spPr>
          <a:xfrm rot="10288538" flipV="1">
            <a:off x="1688656" y="3377158"/>
            <a:ext cx="337790" cy="474571"/>
          </a:xfrm>
          <a:prstGeom prst="rect">
            <a:avLst/>
          </a:prstGeom>
        </p:spPr>
      </p:pic>
      <p:pic>
        <p:nvPicPr>
          <p:cNvPr id="145" name="Picture 144" descr="Water droplet by mbalax - Water droplet."/>
          <p:cNvPicPr>
            <a:picLocks noChangeAspect="1"/>
          </p:cNvPicPr>
          <p:nvPr/>
        </p:nvPicPr>
        <p:blipFill>
          <a:blip r:embed="rId3"/>
          <a:stretch>
            <a:fillRect/>
          </a:stretch>
        </p:blipFill>
        <p:spPr>
          <a:xfrm>
            <a:off x="1989616" y="3153174"/>
            <a:ext cx="280076" cy="393487"/>
          </a:xfrm>
          <a:prstGeom prst="rect">
            <a:avLst/>
          </a:prstGeom>
        </p:spPr>
      </p:pic>
      <p:pic>
        <p:nvPicPr>
          <p:cNvPr id="163" name="Picture 162" descr="Water droplet by mbalax - Water droplet."/>
          <p:cNvPicPr>
            <a:picLocks noChangeAspect="1"/>
          </p:cNvPicPr>
          <p:nvPr/>
        </p:nvPicPr>
        <p:blipFill>
          <a:blip r:embed="rId3"/>
          <a:stretch>
            <a:fillRect/>
          </a:stretch>
        </p:blipFill>
        <p:spPr>
          <a:xfrm rot="10288538" flipV="1">
            <a:off x="1300049" y="3912056"/>
            <a:ext cx="307495" cy="432009"/>
          </a:xfrm>
          <a:prstGeom prst="rect">
            <a:avLst/>
          </a:prstGeom>
        </p:spPr>
      </p:pic>
      <p:pic>
        <p:nvPicPr>
          <p:cNvPr id="164" name="Picture 163" descr="Water droplet by mbalax - Water droplet."/>
          <p:cNvPicPr>
            <a:picLocks noChangeAspect="1"/>
          </p:cNvPicPr>
          <p:nvPr/>
        </p:nvPicPr>
        <p:blipFill>
          <a:blip r:embed="rId3"/>
          <a:stretch>
            <a:fillRect/>
          </a:stretch>
        </p:blipFill>
        <p:spPr>
          <a:xfrm rot="10288538" flipV="1">
            <a:off x="1494873" y="3952882"/>
            <a:ext cx="307495" cy="432009"/>
          </a:xfrm>
          <a:prstGeom prst="rect">
            <a:avLst/>
          </a:prstGeom>
        </p:spPr>
      </p:pic>
      <p:pic>
        <p:nvPicPr>
          <p:cNvPr id="165" name="Picture 164" descr="Water droplet by mbalax - Water droplet."/>
          <p:cNvPicPr>
            <a:picLocks noChangeAspect="1"/>
          </p:cNvPicPr>
          <p:nvPr/>
        </p:nvPicPr>
        <p:blipFill>
          <a:blip r:embed="rId3"/>
          <a:stretch>
            <a:fillRect/>
          </a:stretch>
        </p:blipFill>
        <p:spPr>
          <a:xfrm rot="10288538" flipV="1">
            <a:off x="1079698" y="3923125"/>
            <a:ext cx="307495" cy="432009"/>
          </a:xfrm>
          <a:prstGeom prst="rect">
            <a:avLst/>
          </a:prstGeom>
        </p:spPr>
      </p:pic>
      <p:pic>
        <p:nvPicPr>
          <p:cNvPr id="166" name="Picture 165" descr="Water droplet by mbalax - Water droplet."/>
          <p:cNvPicPr>
            <a:picLocks noChangeAspect="1"/>
          </p:cNvPicPr>
          <p:nvPr/>
        </p:nvPicPr>
        <p:blipFill>
          <a:blip r:embed="rId3"/>
          <a:stretch>
            <a:fillRect/>
          </a:stretch>
        </p:blipFill>
        <p:spPr>
          <a:xfrm rot="10288538" flipV="1">
            <a:off x="1962444" y="3912538"/>
            <a:ext cx="307495" cy="432009"/>
          </a:xfrm>
          <a:prstGeom prst="rect">
            <a:avLst/>
          </a:prstGeom>
        </p:spPr>
      </p:pic>
      <p:pic>
        <p:nvPicPr>
          <p:cNvPr id="167" name="Picture 166" descr="Water droplet by mbalax - Water droplet."/>
          <p:cNvPicPr>
            <a:picLocks noChangeAspect="1"/>
          </p:cNvPicPr>
          <p:nvPr/>
        </p:nvPicPr>
        <p:blipFill>
          <a:blip r:embed="rId3"/>
          <a:stretch>
            <a:fillRect/>
          </a:stretch>
        </p:blipFill>
        <p:spPr>
          <a:xfrm rot="10288538" flipV="1">
            <a:off x="2174721" y="3922395"/>
            <a:ext cx="307495" cy="432009"/>
          </a:xfrm>
          <a:prstGeom prst="rect">
            <a:avLst/>
          </a:prstGeom>
        </p:spPr>
      </p:pic>
      <p:pic>
        <p:nvPicPr>
          <p:cNvPr id="171" name="Picture 170" descr="Water droplet by mbalax - Water droplet."/>
          <p:cNvPicPr>
            <a:picLocks noChangeAspect="1"/>
          </p:cNvPicPr>
          <p:nvPr/>
        </p:nvPicPr>
        <p:blipFill>
          <a:blip r:embed="rId3"/>
          <a:stretch>
            <a:fillRect/>
          </a:stretch>
        </p:blipFill>
        <p:spPr>
          <a:xfrm>
            <a:off x="1698204" y="3701062"/>
            <a:ext cx="280076" cy="393487"/>
          </a:xfrm>
          <a:prstGeom prst="rect">
            <a:avLst/>
          </a:prstGeom>
        </p:spPr>
      </p:pic>
      <p:pic>
        <p:nvPicPr>
          <p:cNvPr id="174" name="Picture 173" descr="Water droplet by mbalax - Water droplet."/>
          <p:cNvPicPr>
            <a:picLocks noChangeAspect="1"/>
          </p:cNvPicPr>
          <p:nvPr/>
        </p:nvPicPr>
        <p:blipFill>
          <a:blip r:embed="rId3"/>
          <a:stretch>
            <a:fillRect/>
          </a:stretch>
        </p:blipFill>
        <p:spPr>
          <a:xfrm>
            <a:off x="2524308" y="3658387"/>
            <a:ext cx="280076" cy="393487"/>
          </a:xfrm>
          <a:prstGeom prst="rect">
            <a:avLst/>
          </a:prstGeom>
        </p:spPr>
      </p:pic>
      <p:pic>
        <p:nvPicPr>
          <p:cNvPr id="175" name="Picture 174" descr="Water droplet by mbalax - Water droplet."/>
          <p:cNvPicPr>
            <a:picLocks noChangeAspect="1"/>
          </p:cNvPicPr>
          <p:nvPr/>
        </p:nvPicPr>
        <p:blipFill>
          <a:blip r:embed="rId3"/>
          <a:stretch>
            <a:fillRect/>
          </a:stretch>
        </p:blipFill>
        <p:spPr>
          <a:xfrm>
            <a:off x="2240369" y="3738723"/>
            <a:ext cx="280076" cy="393487"/>
          </a:xfrm>
          <a:prstGeom prst="rect">
            <a:avLst/>
          </a:prstGeom>
        </p:spPr>
      </p:pic>
      <p:pic>
        <p:nvPicPr>
          <p:cNvPr id="176" name="Picture 175" descr="Water droplet by mbalax - Water droplet."/>
          <p:cNvPicPr>
            <a:picLocks noChangeAspect="1"/>
          </p:cNvPicPr>
          <p:nvPr/>
        </p:nvPicPr>
        <p:blipFill>
          <a:blip r:embed="rId3"/>
          <a:stretch>
            <a:fillRect/>
          </a:stretch>
        </p:blipFill>
        <p:spPr>
          <a:xfrm>
            <a:off x="1102304" y="3602674"/>
            <a:ext cx="280076" cy="393487"/>
          </a:xfrm>
          <a:prstGeom prst="rect">
            <a:avLst/>
          </a:prstGeom>
        </p:spPr>
      </p:pic>
      <p:pic>
        <p:nvPicPr>
          <p:cNvPr id="177" name="Picture 176" descr="Water droplet by mbalax - Water droplet."/>
          <p:cNvPicPr>
            <a:picLocks noChangeAspect="1"/>
          </p:cNvPicPr>
          <p:nvPr/>
        </p:nvPicPr>
        <p:blipFill>
          <a:blip r:embed="rId3"/>
          <a:stretch>
            <a:fillRect/>
          </a:stretch>
        </p:blipFill>
        <p:spPr>
          <a:xfrm>
            <a:off x="1344812" y="3670747"/>
            <a:ext cx="280076" cy="393487"/>
          </a:xfrm>
          <a:prstGeom prst="rect">
            <a:avLst/>
          </a:prstGeom>
        </p:spPr>
      </p:pic>
      <p:pic>
        <p:nvPicPr>
          <p:cNvPr id="178" name="Picture 177" descr="Water droplet by mbalax - Water droplet."/>
          <p:cNvPicPr>
            <a:picLocks noChangeAspect="1"/>
          </p:cNvPicPr>
          <p:nvPr/>
        </p:nvPicPr>
        <p:blipFill>
          <a:blip r:embed="rId3"/>
          <a:stretch>
            <a:fillRect/>
          </a:stretch>
        </p:blipFill>
        <p:spPr>
          <a:xfrm>
            <a:off x="1516876" y="3793651"/>
            <a:ext cx="280076" cy="393487"/>
          </a:xfrm>
          <a:prstGeom prst="rect">
            <a:avLst/>
          </a:prstGeom>
        </p:spPr>
      </p:pic>
      <p:pic>
        <p:nvPicPr>
          <p:cNvPr id="115" name="Picture 114" descr="Water droplet by mbalax - Water droplet."/>
          <p:cNvPicPr>
            <a:picLocks noChangeAspect="1"/>
          </p:cNvPicPr>
          <p:nvPr/>
        </p:nvPicPr>
        <p:blipFill>
          <a:blip r:embed="rId3"/>
          <a:stretch>
            <a:fillRect/>
          </a:stretch>
        </p:blipFill>
        <p:spPr>
          <a:xfrm>
            <a:off x="5160228" y="3644558"/>
            <a:ext cx="280076" cy="393487"/>
          </a:xfrm>
          <a:prstGeom prst="rect">
            <a:avLst/>
          </a:prstGeom>
        </p:spPr>
      </p:pic>
      <p:pic>
        <p:nvPicPr>
          <p:cNvPr id="3" name="Picture 2" descr="Description Disposable plastic bottle-Corning-01.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PlasticWrap/>
                    </a14:imgEffect>
                    <a14:imgEffect>
                      <a14:saturation sat="0"/>
                    </a14:imgEffect>
                  </a14:imgLayer>
                </a14:imgProps>
              </a:ext>
            </a:extLst>
          </a:blip>
          <a:srcRect t="32332"/>
          <a:stretch/>
        </p:blipFill>
        <p:spPr>
          <a:xfrm rot="5788005">
            <a:off x="1444882" y="537422"/>
            <a:ext cx="2848356" cy="2722526"/>
          </a:xfrm>
          <a:prstGeom prst="rect">
            <a:avLst/>
          </a:prstGeom>
        </p:spPr>
      </p:pic>
      <p:pic>
        <p:nvPicPr>
          <p:cNvPr id="112" name="Picture 111" descr="Water droplet by mbalax - Water droplet."/>
          <p:cNvPicPr>
            <a:picLocks noChangeAspect="1"/>
          </p:cNvPicPr>
          <p:nvPr/>
        </p:nvPicPr>
        <p:blipFill>
          <a:blip r:embed="rId3"/>
          <a:stretch>
            <a:fillRect/>
          </a:stretch>
        </p:blipFill>
        <p:spPr>
          <a:xfrm>
            <a:off x="4583415" y="3918347"/>
            <a:ext cx="280076" cy="393487"/>
          </a:xfrm>
          <a:prstGeom prst="rect">
            <a:avLst/>
          </a:prstGeom>
        </p:spPr>
      </p:pic>
      <p:pic>
        <p:nvPicPr>
          <p:cNvPr id="75" name="Picture 74" descr="Water droplet by mbalax - Water droplet."/>
          <p:cNvPicPr>
            <a:picLocks noChangeAspect="1"/>
          </p:cNvPicPr>
          <p:nvPr/>
        </p:nvPicPr>
        <p:blipFill>
          <a:blip r:embed="rId3"/>
          <a:stretch>
            <a:fillRect/>
          </a:stretch>
        </p:blipFill>
        <p:spPr>
          <a:xfrm>
            <a:off x="4899155" y="3815843"/>
            <a:ext cx="280076" cy="393487"/>
          </a:xfrm>
          <a:prstGeom prst="rect">
            <a:avLst/>
          </a:prstGeom>
        </p:spPr>
      </p:pic>
      <p:pic>
        <p:nvPicPr>
          <p:cNvPr id="69" name="Picture 68" descr="Water droplet by mbalax - Water droplet."/>
          <p:cNvPicPr>
            <a:picLocks noChangeAspect="1"/>
          </p:cNvPicPr>
          <p:nvPr/>
        </p:nvPicPr>
        <p:blipFill>
          <a:blip r:embed="rId3"/>
          <a:stretch>
            <a:fillRect/>
          </a:stretch>
        </p:blipFill>
        <p:spPr>
          <a:xfrm>
            <a:off x="4685418" y="5532990"/>
            <a:ext cx="280076" cy="393487"/>
          </a:xfrm>
          <a:prstGeom prst="rect">
            <a:avLst/>
          </a:prstGeom>
        </p:spPr>
      </p:pic>
      <p:pic>
        <p:nvPicPr>
          <p:cNvPr id="55" name="Picture 54" descr="Water droplet by mbalax - Water droplet."/>
          <p:cNvPicPr>
            <a:picLocks noChangeAspect="1"/>
          </p:cNvPicPr>
          <p:nvPr/>
        </p:nvPicPr>
        <p:blipFill>
          <a:blip r:embed="rId3"/>
          <a:stretch>
            <a:fillRect/>
          </a:stretch>
        </p:blipFill>
        <p:spPr>
          <a:xfrm rot="10288538" flipV="1">
            <a:off x="4807547" y="3442043"/>
            <a:ext cx="337790" cy="474571"/>
          </a:xfrm>
          <a:prstGeom prst="rect">
            <a:avLst/>
          </a:prstGeom>
        </p:spPr>
      </p:pic>
      <p:sp>
        <p:nvSpPr>
          <p:cNvPr id="2" name="Title 1"/>
          <p:cNvSpPr>
            <a:spLocks noGrp="1"/>
          </p:cNvSpPr>
          <p:nvPr>
            <p:ph type="title"/>
          </p:nvPr>
        </p:nvSpPr>
        <p:spPr>
          <a:xfrm>
            <a:off x="984895" y="-960"/>
            <a:ext cx="10364451" cy="1596177"/>
          </a:xfrm>
        </p:spPr>
        <p:txBody>
          <a:bodyPr/>
          <a:lstStyle/>
          <a:p>
            <a:r>
              <a:rPr lang="en-US" dirty="0"/>
              <a:t>Add 10mL of 1% salt solution to beaker B</a:t>
            </a:r>
          </a:p>
        </p:txBody>
      </p:sp>
      <p:pic>
        <p:nvPicPr>
          <p:cNvPr id="4" name="Content Placeholder 3" descr="Ficheiro:Beaker.jpg – Wikipédia, a enciclopédia livre"/>
          <p:cNvPicPr>
            <a:picLocks noGrp="1" noChangeAspect="1"/>
          </p:cNvPicPr>
          <p:nvPr>
            <p:ph sz="quarter" idx="13"/>
          </p:nvPr>
        </p:nvPicPr>
        <p:blipFill>
          <a:blip r:embed="rId6"/>
          <a:stretch>
            <a:fillRect/>
          </a:stretch>
        </p:blipFill>
        <p:spPr>
          <a:xfrm>
            <a:off x="824321" y="2667822"/>
            <a:ext cx="2257107" cy="3164169"/>
          </a:xfrm>
        </p:spPr>
      </p:pic>
      <p:pic>
        <p:nvPicPr>
          <p:cNvPr id="5" name="Content Placeholder 3" descr="Ficheiro:Beaker.jpg – Wikipédia, a enciclopédia livre"/>
          <p:cNvPicPr>
            <a:picLocks noChangeAspect="1"/>
          </p:cNvPicPr>
          <p:nvPr/>
        </p:nvPicPr>
        <p:blipFill>
          <a:blip r:embed="rId6"/>
          <a:stretch>
            <a:fillRect/>
          </a:stretch>
        </p:blipFill>
        <p:spPr>
          <a:xfrm>
            <a:off x="3742557" y="2923132"/>
            <a:ext cx="2257107" cy="3164169"/>
          </a:xfrm>
          <a:prstGeom prst="rect">
            <a:avLst/>
          </a:prstGeom>
        </p:spPr>
      </p:pic>
      <p:pic>
        <p:nvPicPr>
          <p:cNvPr id="6" name="Content Placeholder 3" descr="Ficheiro:Beaker.jpg – Wikipédia, a enciclopédia livre"/>
          <p:cNvPicPr>
            <a:picLocks noChangeAspect="1"/>
          </p:cNvPicPr>
          <p:nvPr/>
        </p:nvPicPr>
        <p:blipFill>
          <a:blip r:embed="rId6"/>
          <a:stretch>
            <a:fillRect/>
          </a:stretch>
        </p:blipFill>
        <p:spPr>
          <a:xfrm>
            <a:off x="6299200" y="2929767"/>
            <a:ext cx="2257107" cy="3164169"/>
          </a:xfrm>
          <a:prstGeom prst="rect">
            <a:avLst/>
          </a:prstGeom>
        </p:spPr>
      </p:pic>
      <p:pic>
        <p:nvPicPr>
          <p:cNvPr id="7" name="Content Placeholder 3" descr="Ficheiro:Beaker.jpg – Wikipédia, a enciclopédia livre"/>
          <p:cNvPicPr>
            <a:picLocks noChangeAspect="1"/>
          </p:cNvPicPr>
          <p:nvPr/>
        </p:nvPicPr>
        <p:blipFill>
          <a:blip r:embed="rId6"/>
          <a:stretch>
            <a:fillRect/>
          </a:stretch>
        </p:blipFill>
        <p:spPr>
          <a:xfrm>
            <a:off x="8839200" y="2686738"/>
            <a:ext cx="2257107" cy="3164169"/>
          </a:xfrm>
          <a:prstGeom prst="rect">
            <a:avLst/>
          </a:prstGeom>
        </p:spPr>
      </p:pic>
      <mc:AlternateContent xmlns:mc="http://schemas.openxmlformats.org/markup-compatibility/2006" xmlns:p14="http://schemas.microsoft.com/office/powerpoint/2010/main">
        <mc:Choice Requires="p14">
          <p:contentPart p14:bwMode="auto" r:id="rId7">
            <p14:nvContentPartPr>
              <p14:cNvPr id="23" name="Ink 22"/>
              <p14:cNvContentPartPr/>
              <p14:nvPr/>
            </p14:nvContentPartPr>
            <p14:xfrm>
              <a:off x="7035120" y="4331520"/>
              <a:ext cx="515160" cy="371880"/>
            </p14:xfrm>
          </p:contentPart>
        </mc:Choice>
        <mc:Fallback xmlns="">
          <p:pic>
            <p:nvPicPr>
              <p:cNvPr id="23" name="Ink 22"/>
              <p:cNvPicPr/>
              <p:nvPr/>
            </p:nvPicPr>
            <p:blipFill>
              <a:blip r:embed="rId8"/>
              <a:stretch>
                <a:fillRect/>
              </a:stretch>
            </p:blipFill>
            <p:spPr>
              <a:xfrm>
                <a:off x="7008840" y="4305960"/>
                <a:ext cx="56340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p14:cNvContentPartPr/>
              <p14:nvPr/>
            </p14:nvContentPartPr>
            <p14:xfrm>
              <a:off x="9730800" y="4082760"/>
              <a:ext cx="379080" cy="448200"/>
            </p14:xfrm>
          </p:contentPart>
        </mc:Choice>
        <mc:Fallback xmlns="">
          <p:pic>
            <p:nvPicPr>
              <p:cNvPr id="25" name="Ink 24"/>
              <p:cNvPicPr/>
              <p:nvPr/>
            </p:nvPicPr>
            <p:blipFill>
              <a:blip r:embed="rId10"/>
              <a:stretch>
                <a:fillRect/>
              </a:stretch>
            </p:blipFill>
            <p:spPr>
              <a:xfrm>
                <a:off x="9704160" y="4065840"/>
                <a:ext cx="429480" cy="489240"/>
              </a:xfrm>
              <a:prstGeom prst="rect">
                <a:avLst/>
              </a:prstGeom>
            </p:spPr>
          </p:pic>
        </mc:Fallback>
      </mc:AlternateContent>
      <p:sp>
        <p:nvSpPr>
          <p:cNvPr id="8" name="TextBox 7"/>
          <p:cNvSpPr txBox="1"/>
          <p:nvPr/>
        </p:nvSpPr>
        <p:spPr>
          <a:xfrm rot="5737627">
            <a:off x="2450448" y="1563428"/>
            <a:ext cx="1468672" cy="646331"/>
          </a:xfrm>
          <a:prstGeom prst="rect">
            <a:avLst/>
          </a:prstGeom>
          <a:noFill/>
        </p:spPr>
        <p:txBody>
          <a:bodyPr wrap="none" rtlCol="0">
            <a:spAutoFit/>
          </a:bodyPr>
          <a:lstStyle/>
          <a:p>
            <a:pPr algn="ctr"/>
            <a:r>
              <a:rPr lang="en-US" dirty="0"/>
              <a:t>1% Sodium</a:t>
            </a:r>
          </a:p>
          <a:p>
            <a:pPr algn="ctr"/>
            <a:r>
              <a:rPr lang="en-US" dirty="0"/>
              <a:t> (salt) Solution</a:t>
            </a:r>
          </a:p>
        </p:txBody>
      </p:sp>
      <p:pic>
        <p:nvPicPr>
          <p:cNvPr id="13" name="Picture 12" descr="Description Disposable plastic bottle-Corning-01.jpg"/>
          <p:cNvPicPr>
            <a:picLocks noChangeAspect="1"/>
          </p:cNvPicPr>
          <p:nvPr/>
        </p:nvPicPr>
        <p:blipFill rotWithShape="1">
          <a:blip r:embed="rId11">
            <a:grayscl/>
            <a:extLst>
              <a:ext uri="{BEBA8EAE-BF5A-486C-A8C5-ECC9F3942E4B}">
                <a14:imgProps xmlns:a14="http://schemas.microsoft.com/office/drawing/2010/main">
                  <a14:imgLayer r:embed="rId5">
                    <a14:imgEffect>
                      <a14:backgroundRemoval t="10000" b="90000" l="10000" r="90000"/>
                    </a14:imgEffect>
                    <a14:imgEffect>
                      <a14:artisticCement/>
                    </a14:imgEffect>
                    <a14:imgEffect>
                      <a14:saturation sat="33000"/>
                    </a14:imgEffect>
                  </a14:imgLayer>
                </a14:imgProps>
              </a:ext>
            </a:extLst>
          </a:blip>
          <a:srcRect l="33655" t="33282" r="35516" b="58327"/>
          <a:stretch/>
        </p:blipFill>
        <p:spPr>
          <a:xfrm rot="5909301">
            <a:off x="3933836" y="1872511"/>
            <a:ext cx="878111" cy="337619"/>
          </a:xfrm>
          <a:prstGeom prst="rect">
            <a:avLst/>
          </a:prstGeom>
        </p:spPr>
      </p:pic>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4617480" y="2054520"/>
              <a:ext cx="720" cy="720"/>
            </p14:xfrm>
          </p:contentPart>
        </mc:Choice>
        <mc:Fallback xmlns="">
          <p:pic>
            <p:nvPicPr>
              <p:cNvPr id="9" name="Ink 8"/>
              <p:cNvPicPr/>
              <p:nvPr/>
            </p:nvPicPr>
            <p:blipFill>
              <a:blip r:embed="rId13"/>
              <a:stretch>
                <a:fillRect/>
              </a:stretch>
            </p:blipFill>
            <p:spPr>
              <a:xfrm>
                <a:off x="4614240" y="2051280"/>
                <a:ext cx="7200" cy="7200"/>
              </a:xfrm>
              <a:prstGeom prst="rect">
                <a:avLst/>
              </a:prstGeom>
            </p:spPr>
          </p:pic>
        </mc:Fallback>
      </mc:AlternateContent>
      <p:pic>
        <p:nvPicPr>
          <p:cNvPr id="14" name="Picture 13" descr="Water droplet by mbalax - Water droplet."/>
          <p:cNvPicPr>
            <a:picLocks noChangeAspect="1"/>
          </p:cNvPicPr>
          <p:nvPr/>
        </p:nvPicPr>
        <p:blipFill>
          <a:blip r:embed="rId3"/>
          <a:stretch>
            <a:fillRect/>
          </a:stretch>
        </p:blipFill>
        <p:spPr>
          <a:xfrm rot="6671513" flipV="1">
            <a:off x="4689356" y="1828404"/>
            <a:ext cx="337790" cy="474571"/>
          </a:xfrm>
          <a:prstGeom prst="rect">
            <a:avLst/>
          </a:prstGeom>
        </p:spPr>
      </p:pic>
      <p:pic>
        <p:nvPicPr>
          <p:cNvPr id="20" name="Picture 19" descr="Water droplet by mbalax - Water droplet."/>
          <p:cNvPicPr>
            <a:picLocks noChangeAspect="1"/>
          </p:cNvPicPr>
          <p:nvPr/>
        </p:nvPicPr>
        <p:blipFill>
          <a:blip r:embed="rId3"/>
          <a:stretch>
            <a:fillRect/>
          </a:stretch>
        </p:blipFill>
        <p:spPr>
          <a:xfrm>
            <a:off x="2440734" y="4648087"/>
            <a:ext cx="280076" cy="393487"/>
          </a:xfrm>
          <a:prstGeom prst="rect">
            <a:avLst/>
          </a:prstGeom>
        </p:spPr>
      </p:pic>
      <p:pic>
        <p:nvPicPr>
          <p:cNvPr id="21" name="Picture 20" descr="Water droplet by mbalax - Water droplet."/>
          <p:cNvPicPr>
            <a:picLocks noChangeAspect="1"/>
          </p:cNvPicPr>
          <p:nvPr/>
        </p:nvPicPr>
        <p:blipFill>
          <a:blip r:embed="rId3"/>
          <a:stretch>
            <a:fillRect/>
          </a:stretch>
        </p:blipFill>
        <p:spPr>
          <a:xfrm>
            <a:off x="1952758" y="4985882"/>
            <a:ext cx="280076" cy="393487"/>
          </a:xfrm>
          <a:prstGeom prst="rect">
            <a:avLst/>
          </a:prstGeom>
        </p:spPr>
      </p:pic>
      <p:pic>
        <p:nvPicPr>
          <p:cNvPr id="22" name="Picture 21" descr="Water droplet by mbalax - Water droplet."/>
          <p:cNvPicPr>
            <a:picLocks noChangeAspect="1"/>
          </p:cNvPicPr>
          <p:nvPr/>
        </p:nvPicPr>
        <p:blipFill>
          <a:blip r:embed="rId3"/>
          <a:stretch>
            <a:fillRect/>
          </a:stretch>
        </p:blipFill>
        <p:spPr>
          <a:xfrm>
            <a:off x="1807748" y="5095048"/>
            <a:ext cx="280076" cy="393487"/>
          </a:xfrm>
          <a:prstGeom prst="rect">
            <a:avLst/>
          </a:prstGeom>
        </p:spPr>
      </p:pic>
      <p:pic>
        <p:nvPicPr>
          <p:cNvPr id="24" name="Picture 23" descr="Water droplet by mbalax - Water droplet."/>
          <p:cNvPicPr>
            <a:picLocks noChangeAspect="1"/>
          </p:cNvPicPr>
          <p:nvPr/>
        </p:nvPicPr>
        <p:blipFill>
          <a:blip r:embed="rId3"/>
          <a:stretch>
            <a:fillRect/>
          </a:stretch>
        </p:blipFill>
        <p:spPr>
          <a:xfrm>
            <a:off x="1117916" y="4670852"/>
            <a:ext cx="280076" cy="393487"/>
          </a:xfrm>
          <a:prstGeom prst="rect">
            <a:avLst/>
          </a:prstGeom>
        </p:spPr>
      </p:pic>
      <p:pic>
        <p:nvPicPr>
          <p:cNvPr id="26" name="Picture 25" descr="Water droplet by mbalax - Water droplet."/>
          <p:cNvPicPr>
            <a:picLocks noChangeAspect="1"/>
          </p:cNvPicPr>
          <p:nvPr/>
        </p:nvPicPr>
        <p:blipFill>
          <a:blip r:embed="rId3"/>
          <a:stretch>
            <a:fillRect/>
          </a:stretch>
        </p:blipFill>
        <p:spPr>
          <a:xfrm>
            <a:off x="1727703" y="4892619"/>
            <a:ext cx="280076" cy="393487"/>
          </a:xfrm>
          <a:prstGeom prst="rect">
            <a:avLst/>
          </a:prstGeom>
        </p:spPr>
      </p:pic>
      <p:pic>
        <p:nvPicPr>
          <p:cNvPr id="28" name="Picture 27" descr="Water droplet by mbalax - Water droplet."/>
          <p:cNvPicPr>
            <a:picLocks noChangeAspect="1"/>
          </p:cNvPicPr>
          <p:nvPr/>
        </p:nvPicPr>
        <p:blipFill>
          <a:blip r:embed="rId3"/>
          <a:stretch>
            <a:fillRect/>
          </a:stretch>
        </p:blipFill>
        <p:spPr>
          <a:xfrm>
            <a:off x="1434538" y="5147822"/>
            <a:ext cx="280076" cy="393487"/>
          </a:xfrm>
          <a:prstGeom prst="rect">
            <a:avLst/>
          </a:prstGeom>
        </p:spPr>
      </p:pic>
      <p:pic>
        <p:nvPicPr>
          <p:cNvPr id="29" name="Picture 28" descr="Water droplet by mbalax - Water droplet."/>
          <p:cNvPicPr>
            <a:picLocks noChangeAspect="1"/>
          </p:cNvPicPr>
          <p:nvPr/>
        </p:nvPicPr>
        <p:blipFill>
          <a:blip r:embed="rId3"/>
          <a:stretch>
            <a:fillRect/>
          </a:stretch>
        </p:blipFill>
        <p:spPr>
          <a:xfrm>
            <a:off x="1647785" y="5259262"/>
            <a:ext cx="280076" cy="393487"/>
          </a:xfrm>
          <a:prstGeom prst="rect">
            <a:avLst/>
          </a:prstGeom>
        </p:spPr>
      </p:pic>
      <p:pic>
        <p:nvPicPr>
          <p:cNvPr id="30" name="Picture 29" descr="Water droplet by mbalax - Water droplet."/>
          <p:cNvPicPr>
            <a:picLocks noChangeAspect="1"/>
          </p:cNvPicPr>
          <p:nvPr/>
        </p:nvPicPr>
        <p:blipFill>
          <a:blip r:embed="rId3"/>
          <a:stretch>
            <a:fillRect/>
          </a:stretch>
        </p:blipFill>
        <p:spPr>
          <a:xfrm>
            <a:off x="1280182" y="4761924"/>
            <a:ext cx="280076" cy="393487"/>
          </a:xfrm>
          <a:prstGeom prst="rect">
            <a:avLst/>
          </a:prstGeom>
        </p:spPr>
      </p:pic>
      <p:pic>
        <p:nvPicPr>
          <p:cNvPr id="31" name="Picture 30" descr="Water droplet by mbalax - Water droplet."/>
          <p:cNvPicPr>
            <a:picLocks noChangeAspect="1"/>
          </p:cNvPicPr>
          <p:nvPr/>
        </p:nvPicPr>
        <p:blipFill>
          <a:blip r:embed="rId3"/>
          <a:stretch>
            <a:fillRect/>
          </a:stretch>
        </p:blipFill>
        <p:spPr>
          <a:xfrm>
            <a:off x="1109920" y="4968067"/>
            <a:ext cx="280076" cy="393487"/>
          </a:xfrm>
          <a:prstGeom prst="rect">
            <a:avLst/>
          </a:prstGeom>
        </p:spPr>
      </p:pic>
      <p:pic>
        <p:nvPicPr>
          <p:cNvPr id="32" name="Picture 31" descr="Water droplet by mbalax - Water droplet."/>
          <p:cNvPicPr>
            <a:picLocks noChangeAspect="1"/>
          </p:cNvPicPr>
          <p:nvPr/>
        </p:nvPicPr>
        <p:blipFill>
          <a:blip r:embed="rId3"/>
          <a:stretch>
            <a:fillRect/>
          </a:stretch>
        </p:blipFill>
        <p:spPr>
          <a:xfrm>
            <a:off x="1282768" y="5129241"/>
            <a:ext cx="280076" cy="393487"/>
          </a:xfrm>
          <a:prstGeom prst="rect">
            <a:avLst/>
          </a:prstGeom>
        </p:spPr>
      </p:pic>
      <p:pic>
        <p:nvPicPr>
          <p:cNvPr id="33" name="Picture 32" descr="Water droplet by mbalax - Water droplet."/>
          <p:cNvPicPr>
            <a:picLocks noChangeAspect="1"/>
          </p:cNvPicPr>
          <p:nvPr/>
        </p:nvPicPr>
        <p:blipFill>
          <a:blip r:embed="rId3"/>
          <a:stretch>
            <a:fillRect/>
          </a:stretch>
        </p:blipFill>
        <p:spPr>
          <a:xfrm>
            <a:off x="1602747" y="4607348"/>
            <a:ext cx="280076" cy="393487"/>
          </a:xfrm>
          <a:prstGeom prst="rect">
            <a:avLst/>
          </a:prstGeom>
        </p:spPr>
      </p:pic>
      <p:pic>
        <p:nvPicPr>
          <p:cNvPr id="34" name="Picture 33" descr="Water droplet by mbalax - Water droplet."/>
          <p:cNvPicPr>
            <a:picLocks noChangeAspect="1"/>
          </p:cNvPicPr>
          <p:nvPr/>
        </p:nvPicPr>
        <p:blipFill>
          <a:blip r:embed="rId3"/>
          <a:stretch>
            <a:fillRect/>
          </a:stretch>
        </p:blipFill>
        <p:spPr>
          <a:xfrm>
            <a:off x="1522841" y="4282526"/>
            <a:ext cx="280076" cy="393487"/>
          </a:xfrm>
          <a:prstGeom prst="rect">
            <a:avLst/>
          </a:prstGeom>
        </p:spPr>
      </p:pic>
      <p:pic>
        <p:nvPicPr>
          <p:cNvPr id="35" name="Picture 34" descr="Water droplet by mbalax - Water droplet."/>
          <p:cNvPicPr>
            <a:picLocks noChangeAspect="1"/>
          </p:cNvPicPr>
          <p:nvPr/>
        </p:nvPicPr>
        <p:blipFill>
          <a:blip r:embed="rId3"/>
          <a:stretch>
            <a:fillRect/>
          </a:stretch>
        </p:blipFill>
        <p:spPr>
          <a:xfrm>
            <a:off x="1832156" y="4660781"/>
            <a:ext cx="280076" cy="393487"/>
          </a:xfrm>
          <a:prstGeom prst="rect">
            <a:avLst/>
          </a:prstGeom>
        </p:spPr>
      </p:pic>
      <p:pic>
        <p:nvPicPr>
          <p:cNvPr id="36" name="Picture 35" descr="Water droplet by mbalax - Water droplet."/>
          <p:cNvPicPr>
            <a:picLocks noChangeAspect="1"/>
          </p:cNvPicPr>
          <p:nvPr/>
        </p:nvPicPr>
        <p:blipFill>
          <a:blip r:embed="rId3"/>
          <a:stretch>
            <a:fillRect/>
          </a:stretch>
        </p:blipFill>
        <p:spPr>
          <a:xfrm>
            <a:off x="2073895" y="4752251"/>
            <a:ext cx="280076" cy="393487"/>
          </a:xfrm>
          <a:prstGeom prst="rect">
            <a:avLst/>
          </a:prstGeom>
        </p:spPr>
      </p:pic>
      <p:pic>
        <p:nvPicPr>
          <p:cNvPr id="37" name="Picture 36" descr="Water droplet by mbalax - Water droplet."/>
          <p:cNvPicPr>
            <a:picLocks noChangeAspect="1"/>
          </p:cNvPicPr>
          <p:nvPr/>
        </p:nvPicPr>
        <p:blipFill>
          <a:blip r:embed="rId3"/>
          <a:stretch>
            <a:fillRect/>
          </a:stretch>
        </p:blipFill>
        <p:spPr>
          <a:xfrm>
            <a:off x="5011789" y="3218059"/>
            <a:ext cx="376794" cy="393487"/>
          </a:xfrm>
          <a:prstGeom prst="rect">
            <a:avLst/>
          </a:prstGeom>
        </p:spPr>
      </p:pic>
      <p:pic>
        <p:nvPicPr>
          <p:cNvPr id="38" name="Picture 37" descr="Water droplet by mbalax - Water droplet."/>
          <p:cNvPicPr>
            <a:picLocks noChangeAspect="1"/>
          </p:cNvPicPr>
          <p:nvPr/>
        </p:nvPicPr>
        <p:blipFill>
          <a:blip r:embed="rId3"/>
          <a:stretch>
            <a:fillRect/>
          </a:stretch>
        </p:blipFill>
        <p:spPr>
          <a:xfrm>
            <a:off x="2145604" y="5210342"/>
            <a:ext cx="280076" cy="393487"/>
          </a:xfrm>
          <a:prstGeom prst="rect">
            <a:avLst/>
          </a:prstGeom>
        </p:spPr>
      </p:pic>
      <p:pic>
        <p:nvPicPr>
          <p:cNvPr id="39" name="Picture 38" descr="Water droplet by mbalax - Water droplet."/>
          <p:cNvPicPr>
            <a:picLocks noChangeAspect="1"/>
          </p:cNvPicPr>
          <p:nvPr/>
        </p:nvPicPr>
        <p:blipFill>
          <a:blip r:embed="rId3"/>
          <a:stretch>
            <a:fillRect/>
          </a:stretch>
        </p:blipFill>
        <p:spPr>
          <a:xfrm>
            <a:off x="2287431" y="5135480"/>
            <a:ext cx="280076" cy="393487"/>
          </a:xfrm>
          <a:prstGeom prst="rect">
            <a:avLst/>
          </a:prstGeom>
        </p:spPr>
      </p:pic>
      <p:pic>
        <p:nvPicPr>
          <p:cNvPr id="40" name="Picture 39" descr="Water droplet by mbalax - Water droplet."/>
          <p:cNvPicPr>
            <a:picLocks noChangeAspect="1"/>
          </p:cNvPicPr>
          <p:nvPr/>
        </p:nvPicPr>
        <p:blipFill>
          <a:blip r:embed="rId3"/>
          <a:stretch>
            <a:fillRect/>
          </a:stretch>
        </p:blipFill>
        <p:spPr>
          <a:xfrm>
            <a:off x="2419751" y="4952043"/>
            <a:ext cx="280076" cy="393487"/>
          </a:xfrm>
          <a:prstGeom prst="rect">
            <a:avLst/>
          </a:prstGeom>
        </p:spPr>
      </p:pic>
      <p:pic>
        <p:nvPicPr>
          <p:cNvPr id="41" name="Picture 40" descr="Water droplet by mbalax - Water droplet."/>
          <p:cNvPicPr>
            <a:picLocks noChangeAspect="1"/>
          </p:cNvPicPr>
          <p:nvPr/>
        </p:nvPicPr>
        <p:blipFill>
          <a:blip r:embed="rId3"/>
          <a:stretch>
            <a:fillRect/>
          </a:stretch>
        </p:blipFill>
        <p:spPr>
          <a:xfrm>
            <a:off x="1941773" y="5237209"/>
            <a:ext cx="280076" cy="393487"/>
          </a:xfrm>
          <a:prstGeom prst="rect">
            <a:avLst/>
          </a:prstGeom>
        </p:spPr>
      </p:pic>
      <p:pic>
        <p:nvPicPr>
          <p:cNvPr id="42" name="Picture 41" descr="Water droplet by mbalax - Water droplet."/>
          <p:cNvPicPr>
            <a:picLocks noChangeAspect="1"/>
          </p:cNvPicPr>
          <p:nvPr/>
        </p:nvPicPr>
        <p:blipFill>
          <a:blip r:embed="rId3"/>
          <a:stretch>
            <a:fillRect/>
          </a:stretch>
        </p:blipFill>
        <p:spPr>
          <a:xfrm>
            <a:off x="1109216" y="4457693"/>
            <a:ext cx="280076" cy="393487"/>
          </a:xfrm>
          <a:prstGeom prst="rect">
            <a:avLst/>
          </a:prstGeom>
        </p:spPr>
      </p:pic>
      <p:pic>
        <p:nvPicPr>
          <p:cNvPr id="43" name="Picture 42" descr="Water droplet by mbalax - Water droplet."/>
          <p:cNvPicPr>
            <a:picLocks noChangeAspect="1"/>
          </p:cNvPicPr>
          <p:nvPr/>
        </p:nvPicPr>
        <p:blipFill>
          <a:blip r:embed="rId3"/>
          <a:stretch>
            <a:fillRect/>
          </a:stretch>
        </p:blipFill>
        <p:spPr>
          <a:xfrm>
            <a:off x="1085409" y="4205244"/>
            <a:ext cx="280076" cy="393487"/>
          </a:xfrm>
          <a:prstGeom prst="rect">
            <a:avLst/>
          </a:prstGeom>
        </p:spPr>
      </p:pic>
      <p:pic>
        <p:nvPicPr>
          <p:cNvPr id="44" name="Picture 43" descr="Water droplet by mbalax - Water droplet."/>
          <p:cNvPicPr>
            <a:picLocks noChangeAspect="1"/>
          </p:cNvPicPr>
          <p:nvPr/>
        </p:nvPicPr>
        <p:blipFill>
          <a:blip r:embed="rId3"/>
          <a:stretch>
            <a:fillRect/>
          </a:stretch>
        </p:blipFill>
        <p:spPr>
          <a:xfrm>
            <a:off x="1302742" y="4254230"/>
            <a:ext cx="280076" cy="393487"/>
          </a:xfrm>
          <a:prstGeom prst="rect">
            <a:avLst/>
          </a:prstGeom>
        </p:spPr>
      </p:pic>
      <p:pic>
        <p:nvPicPr>
          <p:cNvPr id="45" name="Picture 44" descr="Water droplet by mbalax - Water droplet."/>
          <p:cNvPicPr>
            <a:picLocks noChangeAspect="1"/>
          </p:cNvPicPr>
          <p:nvPr/>
        </p:nvPicPr>
        <p:blipFill>
          <a:blip r:embed="rId3"/>
          <a:stretch>
            <a:fillRect/>
          </a:stretch>
        </p:blipFill>
        <p:spPr>
          <a:xfrm>
            <a:off x="1566416" y="4914893"/>
            <a:ext cx="280076" cy="393487"/>
          </a:xfrm>
          <a:prstGeom prst="rect">
            <a:avLst/>
          </a:prstGeom>
        </p:spPr>
      </p:pic>
      <p:pic>
        <p:nvPicPr>
          <p:cNvPr id="46" name="Picture 45" descr="Water droplet by mbalax - Water droplet."/>
          <p:cNvPicPr>
            <a:picLocks noChangeAspect="1"/>
          </p:cNvPicPr>
          <p:nvPr/>
        </p:nvPicPr>
        <p:blipFill>
          <a:blip r:embed="rId3"/>
          <a:stretch>
            <a:fillRect/>
          </a:stretch>
        </p:blipFill>
        <p:spPr>
          <a:xfrm>
            <a:off x="1341677" y="4488669"/>
            <a:ext cx="280076" cy="393487"/>
          </a:xfrm>
          <a:prstGeom prst="rect">
            <a:avLst/>
          </a:prstGeom>
        </p:spPr>
      </p:pic>
      <p:pic>
        <p:nvPicPr>
          <p:cNvPr id="48" name="Picture 47" descr="Water droplet by mbalax - Water droplet."/>
          <p:cNvPicPr>
            <a:picLocks noChangeAspect="1"/>
          </p:cNvPicPr>
          <p:nvPr/>
        </p:nvPicPr>
        <p:blipFill>
          <a:blip r:embed="rId3"/>
          <a:stretch>
            <a:fillRect/>
          </a:stretch>
        </p:blipFill>
        <p:spPr>
          <a:xfrm>
            <a:off x="1261616" y="4610093"/>
            <a:ext cx="280076" cy="393487"/>
          </a:xfrm>
          <a:prstGeom prst="rect">
            <a:avLst/>
          </a:prstGeom>
        </p:spPr>
      </p:pic>
      <p:pic>
        <p:nvPicPr>
          <p:cNvPr id="49" name="Picture 48" descr="Water droplet by mbalax - Water droplet."/>
          <p:cNvPicPr>
            <a:picLocks noChangeAspect="1"/>
          </p:cNvPicPr>
          <p:nvPr/>
        </p:nvPicPr>
        <p:blipFill>
          <a:blip r:embed="rId3"/>
          <a:stretch>
            <a:fillRect/>
          </a:stretch>
        </p:blipFill>
        <p:spPr>
          <a:xfrm>
            <a:off x="1414016" y="4762493"/>
            <a:ext cx="280076" cy="393487"/>
          </a:xfrm>
          <a:prstGeom prst="rect">
            <a:avLst/>
          </a:prstGeom>
        </p:spPr>
      </p:pic>
      <p:pic>
        <p:nvPicPr>
          <p:cNvPr id="50" name="Picture 49" descr="Water droplet by mbalax - Water droplet."/>
          <p:cNvPicPr>
            <a:picLocks noChangeAspect="1"/>
          </p:cNvPicPr>
          <p:nvPr/>
        </p:nvPicPr>
        <p:blipFill>
          <a:blip r:embed="rId3"/>
          <a:stretch>
            <a:fillRect/>
          </a:stretch>
        </p:blipFill>
        <p:spPr>
          <a:xfrm>
            <a:off x="1778591" y="4308474"/>
            <a:ext cx="280076" cy="393487"/>
          </a:xfrm>
          <a:prstGeom prst="rect">
            <a:avLst/>
          </a:prstGeom>
        </p:spPr>
      </p:pic>
      <p:pic>
        <p:nvPicPr>
          <p:cNvPr id="51" name="Picture 50" descr="Water droplet by mbalax - Water droplet."/>
          <p:cNvPicPr>
            <a:picLocks noChangeAspect="1"/>
          </p:cNvPicPr>
          <p:nvPr/>
        </p:nvPicPr>
        <p:blipFill>
          <a:blip r:embed="rId3"/>
          <a:stretch>
            <a:fillRect/>
          </a:stretch>
        </p:blipFill>
        <p:spPr>
          <a:xfrm rot="7887803" flipV="1">
            <a:off x="4822361" y="2276284"/>
            <a:ext cx="337790" cy="474571"/>
          </a:xfrm>
          <a:prstGeom prst="rect">
            <a:avLst/>
          </a:prstGeom>
        </p:spPr>
      </p:pic>
      <p:pic>
        <p:nvPicPr>
          <p:cNvPr id="52" name="Picture 51" descr="Water droplet by mbalax - Water droplet."/>
          <p:cNvPicPr>
            <a:picLocks noChangeAspect="1"/>
          </p:cNvPicPr>
          <p:nvPr/>
        </p:nvPicPr>
        <p:blipFill>
          <a:blip r:embed="rId3"/>
          <a:stretch>
            <a:fillRect/>
          </a:stretch>
        </p:blipFill>
        <p:spPr>
          <a:xfrm rot="10128494" flipV="1">
            <a:off x="4516523" y="2372680"/>
            <a:ext cx="337790" cy="474571"/>
          </a:xfrm>
          <a:prstGeom prst="rect">
            <a:avLst/>
          </a:prstGeom>
        </p:spPr>
      </p:pic>
      <p:pic>
        <p:nvPicPr>
          <p:cNvPr id="53" name="Picture 52" descr="Water droplet by mbalax - Water droplet."/>
          <p:cNvPicPr>
            <a:picLocks noChangeAspect="1"/>
          </p:cNvPicPr>
          <p:nvPr/>
        </p:nvPicPr>
        <p:blipFill>
          <a:blip r:embed="rId3"/>
          <a:stretch>
            <a:fillRect/>
          </a:stretch>
        </p:blipFill>
        <p:spPr>
          <a:xfrm rot="9459573" flipV="1">
            <a:off x="4928326" y="2751682"/>
            <a:ext cx="337790" cy="474571"/>
          </a:xfrm>
          <a:prstGeom prst="rect">
            <a:avLst/>
          </a:prstGeom>
        </p:spPr>
      </p:pic>
      <p:pic>
        <p:nvPicPr>
          <p:cNvPr id="54" name="Picture 53" descr="Water droplet by mbalax - Water droplet."/>
          <p:cNvPicPr>
            <a:picLocks noChangeAspect="1"/>
          </p:cNvPicPr>
          <p:nvPr/>
        </p:nvPicPr>
        <p:blipFill>
          <a:blip r:embed="rId3"/>
          <a:stretch>
            <a:fillRect/>
          </a:stretch>
        </p:blipFill>
        <p:spPr>
          <a:xfrm rot="10288538" flipV="1">
            <a:off x="4633865" y="2912929"/>
            <a:ext cx="337790" cy="474571"/>
          </a:xfrm>
          <a:prstGeom prst="rect">
            <a:avLst/>
          </a:prstGeom>
        </p:spPr>
      </p:pic>
      <p:pic>
        <p:nvPicPr>
          <p:cNvPr id="58" name="Picture 57" descr="Water droplet by mbalax - Water droplet."/>
          <p:cNvPicPr>
            <a:picLocks noChangeAspect="1"/>
          </p:cNvPicPr>
          <p:nvPr/>
        </p:nvPicPr>
        <p:blipFill>
          <a:blip r:embed="rId3"/>
          <a:stretch>
            <a:fillRect/>
          </a:stretch>
        </p:blipFill>
        <p:spPr>
          <a:xfrm>
            <a:off x="2226295" y="4904651"/>
            <a:ext cx="280076" cy="393487"/>
          </a:xfrm>
          <a:prstGeom prst="rect">
            <a:avLst/>
          </a:prstGeom>
        </p:spPr>
      </p:pic>
      <p:pic>
        <p:nvPicPr>
          <p:cNvPr id="59" name="Picture 58" descr="Water droplet by mbalax - Water droplet."/>
          <p:cNvPicPr>
            <a:picLocks noChangeAspect="1"/>
          </p:cNvPicPr>
          <p:nvPr/>
        </p:nvPicPr>
        <p:blipFill>
          <a:blip r:embed="rId3"/>
          <a:stretch>
            <a:fillRect/>
          </a:stretch>
        </p:blipFill>
        <p:spPr>
          <a:xfrm>
            <a:off x="2216479" y="4548517"/>
            <a:ext cx="280076" cy="393487"/>
          </a:xfrm>
          <a:prstGeom prst="rect">
            <a:avLst/>
          </a:prstGeom>
        </p:spPr>
      </p:pic>
      <p:pic>
        <p:nvPicPr>
          <p:cNvPr id="63" name="Picture 62" descr="Water droplet by mbalax - Water droplet."/>
          <p:cNvPicPr>
            <a:picLocks noChangeAspect="1"/>
          </p:cNvPicPr>
          <p:nvPr/>
        </p:nvPicPr>
        <p:blipFill>
          <a:blip r:embed="rId3"/>
          <a:stretch>
            <a:fillRect/>
          </a:stretch>
        </p:blipFill>
        <p:spPr>
          <a:xfrm rot="10288538" flipV="1">
            <a:off x="1050291" y="4164423"/>
            <a:ext cx="307495" cy="432009"/>
          </a:xfrm>
          <a:prstGeom prst="rect">
            <a:avLst/>
          </a:prstGeom>
        </p:spPr>
      </p:pic>
      <p:pic>
        <p:nvPicPr>
          <p:cNvPr id="65" name="Picture 64" descr="Water droplet by mbalax - Water droplet."/>
          <p:cNvPicPr>
            <a:picLocks noChangeAspect="1"/>
          </p:cNvPicPr>
          <p:nvPr/>
        </p:nvPicPr>
        <p:blipFill>
          <a:blip r:embed="rId3"/>
          <a:stretch>
            <a:fillRect/>
          </a:stretch>
        </p:blipFill>
        <p:spPr>
          <a:xfrm rot="10288538" flipV="1">
            <a:off x="2125999" y="3987280"/>
            <a:ext cx="307495" cy="432009"/>
          </a:xfrm>
          <a:prstGeom prst="rect">
            <a:avLst/>
          </a:prstGeom>
        </p:spPr>
      </p:pic>
      <p:pic>
        <p:nvPicPr>
          <p:cNvPr id="66" name="Picture 65" descr="Water droplet by mbalax - Water droplet."/>
          <p:cNvPicPr>
            <a:picLocks noChangeAspect="1"/>
          </p:cNvPicPr>
          <p:nvPr/>
        </p:nvPicPr>
        <p:blipFill>
          <a:blip r:embed="rId3"/>
          <a:stretch>
            <a:fillRect/>
          </a:stretch>
        </p:blipFill>
        <p:spPr>
          <a:xfrm rot="10288538" flipV="1">
            <a:off x="1740041" y="4139708"/>
            <a:ext cx="307495" cy="432009"/>
          </a:xfrm>
          <a:prstGeom prst="rect">
            <a:avLst/>
          </a:prstGeom>
        </p:spPr>
      </p:pic>
      <p:pic>
        <p:nvPicPr>
          <p:cNvPr id="67" name="Picture 66" descr="Water droplet by mbalax - Water droplet."/>
          <p:cNvPicPr>
            <a:picLocks noChangeAspect="1"/>
          </p:cNvPicPr>
          <p:nvPr/>
        </p:nvPicPr>
        <p:blipFill>
          <a:blip r:embed="rId3"/>
          <a:stretch>
            <a:fillRect/>
          </a:stretch>
        </p:blipFill>
        <p:spPr>
          <a:xfrm rot="10288538" flipV="1">
            <a:off x="2157620" y="4292500"/>
            <a:ext cx="307495" cy="432009"/>
          </a:xfrm>
          <a:prstGeom prst="rect">
            <a:avLst/>
          </a:prstGeom>
        </p:spPr>
      </p:pic>
      <p:pic>
        <p:nvPicPr>
          <p:cNvPr id="68" name="Picture 67" descr="Water droplet by mbalax - Water droplet."/>
          <p:cNvPicPr>
            <a:picLocks noChangeAspect="1"/>
          </p:cNvPicPr>
          <p:nvPr/>
        </p:nvPicPr>
        <p:blipFill>
          <a:blip r:embed="rId3"/>
          <a:stretch>
            <a:fillRect/>
          </a:stretch>
        </p:blipFill>
        <p:spPr>
          <a:xfrm rot="10288538" flipV="1">
            <a:off x="2371711" y="4078999"/>
            <a:ext cx="307495" cy="432009"/>
          </a:xfrm>
          <a:prstGeom prst="rect">
            <a:avLst/>
          </a:prstGeom>
        </p:spPr>
      </p:pic>
      <p:pic>
        <p:nvPicPr>
          <p:cNvPr id="70" name="Picture 69" descr="Water droplet by mbalax - Water droplet."/>
          <p:cNvPicPr>
            <a:picLocks noChangeAspect="1"/>
          </p:cNvPicPr>
          <p:nvPr/>
        </p:nvPicPr>
        <p:blipFill>
          <a:blip r:embed="rId3"/>
          <a:stretch>
            <a:fillRect/>
          </a:stretch>
        </p:blipFill>
        <p:spPr>
          <a:xfrm>
            <a:off x="4440719" y="5490908"/>
            <a:ext cx="280076" cy="393487"/>
          </a:xfrm>
          <a:prstGeom prst="rect">
            <a:avLst/>
          </a:prstGeom>
        </p:spPr>
      </p:pic>
      <p:pic>
        <p:nvPicPr>
          <p:cNvPr id="71" name="Picture 70" descr="Water droplet by mbalax - Water droplet."/>
          <p:cNvPicPr>
            <a:picLocks noChangeAspect="1"/>
          </p:cNvPicPr>
          <p:nvPr/>
        </p:nvPicPr>
        <p:blipFill>
          <a:blip r:embed="rId3"/>
          <a:stretch>
            <a:fillRect/>
          </a:stretch>
        </p:blipFill>
        <p:spPr>
          <a:xfrm rot="10288538" flipV="1">
            <a:off x="2442027" y="4344052"/>
            <a:ext cx="307495" cy="432009"/>
          </a:xfrm>
          <a:prstGeom prst="rect">
            <a:avLst/>
          </a:prstGeom>
        </p:spPr>
      </p:pic>
      <p:pic>
        <p:nvPicPr>
          <p:cNvPr id="72" name="Picture 71" descr="Water droplet by mbalax - Water droplet."/>
          <p:cNvPicPr>
            <a:picLocks noChangeAspect="1"/>
          </p:cNvPicPr>
          <p:nvPr/>
        </p:nvPicPr>
        <p:blipFill>
          <a:blip r:embed="rId3"/>
          <a:stretch>
            <a:fillRect/>
          </a:stretch>
        </p:blipFill>
        <p:spPr>
          <a:xfrm rot="10288538" flipV="1">
            <a:off x="2482241" y="4009426"/>
            <a:ext cx="307495" cy="432009"/>
          </a:xfrm>
          <a:prstGeom prst="rect">
            <a:avLst/>
          </a:prstGeom>
        </p:spPr>
      </p:pic>
      <p:pic>
        <p:nvPicPr>
          <p:cNvPr id="73" name="Picture 72" descr="Water droplet by mbalax - Water droplet."/>
          <p:cNvPicPr>
            <a:picLocks noChangeAspect="1"/>
          </p:cNvPicPr>
          <p:nvPr/>
        </p:nvPicPr>
        <p:blipFill>
          <a:blip r:embed="rId3"/>
          <a:stretch>
            <a:fillRect/>
          </a:stretch>
        </p:blipFill>
        <p:spPr>
          <a:xfrm rot="10288538" flipV="1">
            <a:off x="4143174" y="5370015"/>
            <a:ext cx="307495" cy="432009"/>
          </a:xfrm>
          <a:prstGeom prst="rect">
            <a:avLst/>
          </a:prstGeom>
        </p:spPr>
      </p:pic>
      <p:pic>
        <p:nvPicPr>
          <p:cNvPr id="74" name="Picture 73" descr="Water droplet by mbalax - Water droplet."/>
          <p:cNvPicPr>
            <a:picLocks noChangeAspect="1"/>
          </p:cNvPicPr>
          <p:nvPr/>
        </p:nvPicPr>
        <p:blipFill>
          <a:blip r:embed="rId3"/>
          <a:stretch>
            <a:fillRect/>
          </a:stretch>
        </p:blipFill>
        <p:spPr>
          <a:xfrm rot="10288538" flipV="1">
            <a:off x="4025621" y="5209769"/>
            <a:ext cx="307495" cy="432009"/>
          </a:xfrm>
          <a:prstGeom prst="rect">
            <a:avLst/>
          </a:prstGeom>
        </p:spPr>
      </p:pic>
      <p:pic>
        <p:nvPicPr>
          <p:cNvPr id="76" name="Picture 75" descr="Water droplet by mbalax - Water droplet."/>
          <p:cNvPicPr>
            <a:picLocks noChangeAspect="1"/>
          </p:cNvPicPr>
          <p:nvPr/>
        </p:nvPicPr>
        <p:blipFill>
          <a:blip r:embed="rId3"/>
          <a:stretch>
            <a:fillRect/>
          </a:stretch>
        </p:blipFill>
        <p:spPr>
          <a:xfrm>
            <a:off x="4923280" y="5212848"/>
            <a:ext cx="280076" cy="393487"/>
          </a:xfrm>
          <a:prstGeom prst="rect">
            <a:avLst/>
          </a:prstGeom>
        </p:spPr>
      </p:pic>
      <p:pic>
        <p:nvPicPr>
          <p:cNvPr id="77" name="Picture 76" descr="Water droplet by mbalax - Water droplet."/>
          <p:cNvPicPr>
            <a:picLocks noChangeAspect="1"/>
          </p:cNvPicPr>
          <p:nvPr/>
        </p:nvPicPr>
        <p:blipFill>
          <a:blip r:embed="rId3"/>
          <a:stretch>
            <a:fillRect/>
          </a:stretch>
        </p:blipFill>
        <p:spPr>
          <a:xfrm>
            <a:off x="4886691" y="5138282"/>
            <a:ext cx="280076" cy="393487"/>
          </a:xfrm>
          <a:prstGeom prst="rect">
            <a:avLst/>
          </a:prstGeom>
        </p:spPr>
      </p:pic>
      <p:pic>
        <p:nvPicPr>
          <p:cNvPr id="78" name="Picture 77" descr="Water droplet by mbalax - Water droplet."/>
          <p:cNvPicPr>
            <a:picLocks noChangeAspect="1"/>
          </p:cNvPicPr>
          <p:nvPr/>
        </p:nvPicPr>
        <p:blipFill>
          <a:blip r:embed="rId3"/>
          <a:stretch>
            <a:fillRect/>
          </a:stretch>
        </p:blipFill>
        <p:spPr>
          <a:xfrm>
            <a:off x="4741681" y="5247448"/>
            <a:ext cx="280076" cy="393487"/>
          </a:xfrm>
          <a:prstGeom prst="rect">
            <a:avLst/>
          </a:prstGeom>
        </p:spPr>
      </p:pic>
      <p:pic>
        <p:nvPicPr>
          <p:cNvPr id="80" name="Picture 79" descr="Water droplet by mbalax - Water droplet."/>
          <p:cNvPicPr>
            <a:picLocks noChangeAspect="1"/>
          </p:cNvPicPr>
          <p:nvPr/>
        </p:nvPicPr>
        <p:blipFill>
          <a:blip r:embed="rId3"/>
          <a:stretch>
            <a:fillRect/>
          </a:stretch>
        </p:blipFill>
        <p:spPr>
          <a:xfrm>
            <a:off x="4661636" y="5045019"/>
            <a:ext cx="280076" cy="393487"/>
          </a:xfrm>
          <a:prstGeom prst="rect">
            <a:avLst/>
          </a:prstGeom>
        </p:spPr>
      </p:pic>
      <p:pic>
        <p:nvPicPr>
          <p:cNvPr id="81" name="Picture 80" descr="Water droplet by mbalax - Water droplet."/>
          <p:cNvPicPr>
            <a:picLocks noChangeAspect="1"/>
          </p:cNvPicPr>
          <p:nvPr/>
        </p:nvPicPr>
        <p:blipFill>
          <a:blip r:embed="rId3"/>
          <a:stretch>
            <a:fillRect/>
          </a:stretch>
        </p:blipFill>
        <p:spPr>
          <a:xfrm>
            <a:off x="4368471" y="5300222"/>
            <a:ext cx="280076" cy="393487"/>
          </a:xfrm>
          <a:prstGeom prst="rect">
            <a:avLst/>
          </a:prstGeom>
        </p:spPr>
      </p:pic>
      <p:pic>
        <p:nvPicPr>
          <p:cNvPr id="83" name="Picture 82" descr="Water droplet by mbalax - Water droplet."/>
          <p:cNvPicPr>
            <a:picLocks noChangeAspect="1"/>
          </p:cNvPicPr>
          <p:nvPr/>
        </p:nvPicPr>
        <p:blipFill>
          <a:blip r:embed="rId3"/>
          <a:stretch>
            <a:fillRect/>
          </a:stretch>
        </p:blipFill>
        <p:spPr>
          <a:xfrm>
            <a:off x="4043853" y="5120467"/>
            <a:ext cx="280076" cy="393487"/>
          </a:xfrm>
          <a:prstGeom prst="rect">
            <a:avLst/>
          </a:prstGeom>
        </p:spPr>
      </p:pic>
      <p:pic>
        <p:nvPicPr>
          <p:cNvPr id="84" name="Picture 83" descr="Water droplet by mbalax - Water droplet."/>
          <p:cNvPicPr>
            <a:picLocks noChangeAspect="1"/>
          </p:cNvPicPr>
          <p:nvPr/>
        </p:nvPicPr>
        <p:blipFill>
          <a:blip r:embed="rId3"/>
          <a:stretch>
            <a:fillRect/>
          </a:stretch>
        </p:blipFill>
        <p:spPr>
          <a:xfrm>
            <a:off x="4216701" y="5281641"/>
            <a:ext cx="280076" cy="393487"/>
          </a:xfrm>
          <a:prstGeom prst="rect">
            <a:avLst/>
          </a:prstGeom>
        </p:spPr>
      </p:pic>
      <p:pic>
        <p:nvPicPr>
          <p:cNvPr id="85" name="Picture 84" descr="Water droplet by mbalax - Water droplet."/>
          <p:cNvPicPr>
            <a:picLocks noChangeAspect="1"/>
          </p:cNvPicPr>
          <p:nvPr/>
        </p:nvPicPr>
        <p:blipFill>
          <a:blip r:embed="rId3"/>
          <a:stretch>
            <a:fillRect/>
          </a:stretch>
        </p:blipFill>
        <p:spPr>
          <a:xfrm>
            <a:off x="4536680" y="4759748"/>
            <a:ext cx="280076" cy="393487"/>
          </a:xfrm>
          <a:prstGeom prst="rect">
            <a:avLst/>
          </a:prstGeom>
        </p:spPr>
      </p:pic>
      <p:pic>
        <p:nvPicPr>
          <p:cNvPr id="86" name="Picture 85" descr="Water droplet by mbalax - Water droplet."/>
          <p:cNvPicPr>
            <a:picLocks noChangeAspect="1"/>
          </p:cNvPicPr>
          <p:nvPr/>
        </p:nvPicPr>
        <p:blipFill>
          <a:blip r:embed="rId3"/>
          <a:stretch>
            <a:fillRect/>
          </a:stretch>
        </p:blipFill>
        <p:spPr>
          <a:xfrm>
            <a:off x="4456774" y="4434926"/>
            <a:ext cx="280076" cy="393487"/>
          </a:xfrm>
          <a:prstGeom prst="rect">
            <a:avLst/>
          </a:prstGeom>
        </p:spPr>
      </p:pic>
      <p:pic>
        <p:nvPicPr>
          <p:cNvPr id="87" name="Picture 86" descr="Water droplet by mbalax - Water droplet."/>
          <p:cNvPicPr>
            <a:picLocks noChangeAspect="1"/>
          </p:cNvPicPr>
          <p:nvPr/>
        </p:nvPicPr>
        <p:blipFill>
          <a:blip r:embed="rId3"/>
          <a:stretch>
            <a:fillRect/>
          </a:stretch>
        </p:blipFill>
        <p:spPr>
          <a:xfrm>
            <a:off x="4766089" y="4813181"/>
            <a:ext cx="280076" cy="393487"/>
          </a:xfrm>
          <a:prstGeom prst="rect">
            <a:avLst/>
          </a:prstGeom>
        </p:spPr>
      </p:pic>
      <p:pic>
        <p:nvPicPr>
          <p:cNvPr id="88" name="Picture 87" descr="Water droplet by mbalax - Water droplet."/>
          <p:cNvPicPr>
            <a:picLocks noChangeAspect="1"/>
          </p:cNvPicPr>
          <p:nvPr/>
        </p:nvPicPr>
        <p:blipFill>
          <a:blip r:embed="rId3"/>
          <a:stretch>
            <a:fillRect/>
          </a:stretch>
        </p:blipFill>
        <p:spPr>
          <a:xfrm>
            <a:off x="5007828" y="4904651"/>
            <a:ext cx="280076" cy="393487"/>
          </a:xfrm>
          <a:prstGeom prst="rect">
            <a:avLst/>
          </a:prstGeom>
        </p:spPr>
      </p:pic>
      <p:pic>
        <p:nvPicPr>
          <p:cNvPr id="89" name="Picture 88" descr="Water droplet by mbalax - Water droplet."/>
          <p:cNvPicPr>
            <a:picLocks noChangeAspect="1"/>
          </p:cNvPicPr>
          <p:nvPr/>
        </p:nvPicPr>
        <p:blipFill>
          <a:blip r:embed="rId3"/>
          <a:stretch>
            <a:fillRect/>
          </a:stretch>
        </p:blipFill>
        <p:spPr>
          <a:xfrm>
            <a:off x="5079537" y="5362742"/>
            <a:ext cx="280076" cy="393487"/>
          </a:xfrm>
          <a:prstGeom prst="rect">
            <a:avLst/>
          </a:prstGeom>
        </p:spPr>
      </p:pic>
      <p:pic>
        <p:nvPicPr>
          <p:cNvPr id="90" name="Picture 89" descr="Water droplet by mbalax - Water droplet."/>
          <p:cNvPicPr>
            <a:picLocks noChangeAspect="1"/>
          </p:cNvPicPr>
          <p:nvPr/>
        </p:nvPicPr>
        <p:blipFill>
          <a:blip r:embed="rId3"/>
          <a:stretch>
            <a:fillRect/>
          </a:stretch>
        </p:blipFill>
        <p:spPr>
          <a:xfrm>
            <a:off x="5249313" y="5305475"/>
            <a:ext cx="280076" cy="393487"/>
          </a:xfrm>
          <a:prstGeom prst="rect">
            <a:avLst/>
          </a:prstGeom>
        </p:spPr>
      </p:pic>
      <p:pic>
        <p:nvPicPr>
          <p:cNvPr id="91" name="Picture 90" descr="Water droplet by mbalax - Water droplet."/>
          <p:cNvPicPr>
            <a:picLocks noChangeAspect="1"/>
          </p:cNvPicPr>
          <p:nvPr/>
        </p:nvPicPr>
        <p:blipFill>
          <a:blip r:embed="rId3"/>
          <a:stretch>
            <a:fillRect/>
          </a:stretch>
        </p:blipFill>
        <p:spPr>
          <a:xfrm>
            <a:off x="5353684" y="5104443"/>
            <a:ext cx="280076" cy="393487"/>
          </a:xfrm>
          <a:prstGeom prst="rect">
            <a:avLst/>
          </a:prstGeom>
        </p:spPr>
      </p:pic>
      <p:pic>
        <p:nvPicPr>
          <p:cNvPr id="95" name="Picture 94" descr="Water droplet by mbalax - Water droplet."/>
          <p:cNvPicPr>
            <a:picLocks noChangeAspect="1"/>
          </p:cNvPicPr>
          <p:nvPr/>
        </p:nvPicPr>
        <p:blipFill>
          <a:blip r:embed="rId3"/>
          <a:stretch>
            <a:fillRect/>
          </a:stretch>
        </p:blipFill>
        <p:spPr>
          <a:xfrm>
            <a:off x="4500349" y="5067293"/>
            <a:ext cx="280076" cy="393487"/>
          </a:xfrm>
          <a:prstGeom prst="rect">
            <a:avLst/>
          </a:prstGeom>
        </p:spPr>
      </p:pic>
      <p:pic>
        <p:nvPicPr>
          <p:cNvPr id="97" name="Picture 96" descr="Water droplet by mbalax - Water droplet."/>
          <p:cNvPicPr>
            <a:picLocks noChangeAspect="1"/>
          </p:cNvPicPr>
          <p:nvPr/>
        </p:nvPicPr>
        <p:blipFill>
          <a:blip r:embed="rId3"/>
          <a:stretch>
            <a:fillRect/>
          </a:stretch>
        </p:blipFill>
        <p:spPr>
          <a:xfrm>
            <a:off x="5047313" y="5424088"/>
            <a:ext cx="280076" cy="393487"/>
          </a:xfrm>
          <a:prstGeom prst="rect">
            <a:avLst/>
          </a:prstGeom>
        </p:spPr>
      </p:pic>
      <p:pic>
        <p:nvPicPr>
          <p:cNvPr id="98" name="Picture 97" descr="Water droplet by mbalax - Water droplet."/>
          <p:cNvPicPr>
            <a:picLocks noChangeAspect="1"/>
          </p:cNvPicPr>
          <p:nvPr/>
        </p:nvPicPr>
        <p:blipFill>
          <a:blip r:embed="rId3"/>
          <a:stretch>
            <a:fillRect/>
          </a:stretch>
        </p:blipFill>
        <p:spPr>
          <a:xfrm>
            <a:off x="4272343" y="4942131"/>
            <a:ext cx="280076" cy="393487"/>
          </a:xfrm>
          <a:prstGeom prst="rect">
            <a:avLst/>
          </a:prstGeom>
        </p:spPr>
      </p:pic>
      <p:pic>
        <p:nvPicPr>
          <p:cNvPr id="99" name="Picture 98" descr="Water droplet by mbalax - Water droplet."/>
          <p:cNvPicPr>
            <a:picLocks noChangeAspect="1"/>
          </p:cNvPicPr>
          <p:nvPr/>
        </p:nvPicPr>
        <p:blipFill>
          <a:blip r:embed="rId3"/>
          <a:stretch>
            <a:fillRect/>
          </a:stretch>
        </p:blipFill>
        <p:spPr>
          <a:xfrm>
            <a:off x="4572498" y="5298408"/>
            <a:ext cx="280076" cy="393487"/>
          </a:xfrm>
          <a:prstGeom prst="rect">
            <a:avLst/>
          </a:prstGeom>
        </p:spPr>
      </p:pic>
      <p:pic>
        <p:nvPicPr>
          <p:cNvPr id="100" name="Picture 99" descr="Water droplet by mbalax - Water droplet."/>
          <p:cNvPicPr>
            <a:picLocks noChangeAspect="1"/>
          </p:cNvPicPr>
          <p:nvPr/>
        </p:nvPicPr>
        <p:blipFill>
          <a:blip r:embed="rId3"/>
          <a:stretch>
            <a:fillRect/>
          </a:stretch>
        </p:blipFill>
        <p:spPr>
          <a:xfrm>
            <a:off x="4712524" y="4460874"/>
            <a:ext cx="280076" cy="393487"/>
          </a:xfrm>
          <a:prstGeom prst="rect">
            <a:avLst/>
          </a:prstGeom>
        </p:spPr>
      </p:pic>
      <p:pic>
        <p:nvPicPr>
          <p:cNvPr id="101" name="Picture 100" descr="Water droplet by mbalax - Water droplet."/>
          <p:cNvPicPr>
            <a:picLocks noChangeAspect="1"/>
          </p:cNvPicPr>
          <p:nvPr/>
        </p:nvPicPr>
        <p:blipFill>
          <a:blip r:embed="rId3"/>
          <a:stretch>
            <a:fillRect/>
          </a:stretch>
        </p:blipFill>
        <p:spPr>
          <a:xfrm rot="332280">
            <a:off x="4936192" y="4153973"/>
            <a:ext cx="280076" cy="393487"/>
          </a:xfrm>
          <a:prstGeom prst="rect">
            <a:avLst/>
          </a:prstGeom>
        </p:spPr>
      </p:pic>
      <p:pic>
        <p:nvPicPr>
          <p:cNvPr id="103" name="Picture 102" descr="Water droplet by mbalax - Water droplet."/>
          <p:cNvPicPr>
            <a:picLocks noChangeAspect="1"/>
          </p:cNvPicPr>
          <p:nvPr/>
        </p:nvPicPr>
        <p:blipFill>
          <a:blip r:embed="rId3"/>
          <a:stretch>
            <a:fillRect/>
          </a:stretch>
        </p:blipFill>
        <p:spPr>
          <a:xfrm>
            <a:off x="4982327" y="4869080"/>
            <a:ext cx="280076" cy="393487"/>
          </a:xfrm>
          <a:prstGeom prst="rect">
            <a:avLst/>
          </a:prstGeom>
        </p:spPr>
      </p:pic>
      <p:pic>
        <p:nvPicPr>
          <p:cNvPr id="107" name="Picture 106" descr="Water droplet by mbalax - Water droplet."/>
          <p:cNvPicPr>
            <a:picLocks noChangeAspect="1"/>
          </p:cNvPicPr>
          <p:nvPr/>
        </p:nvPicPr>
        <p:blipFill>
          <a:blip r:embed="rId3"/>
          <a:stretch>
            <a:fillRect/>
          </a:stretch>
        </p:blipFill>
        <p:spPr>
          <a:xfrm rot="10288538" flipV="1">
            <a:off x="4974024" y="4522523"/>
            <a:ext cx="307495" cy="432009"/>
          </a:xfrm>
          <a:prstGeom prst="rect">
            <a:avLst/>
          </a:prstGeom>
        </p:spPr>
      </p:pic>
      <p:pic>
        <p:nvPicPr>
          <p:cNvPr id="116" name="Picture 115" descr="Water droplet by mbalax - Water droplet."/>
          <p:cNvPicPr>
            <a:picLocks noChangeAspect="1"/>
          </p:cNvPicPr>
          <p:nvPr/>
        </p:nvPicPr>
        <p:blipFill>
          <a:blip r:embed="rId3"/>
          <a:stretch>
            <a:fillRect/>
          </a:stretch>
        </p:blipFill>
        <p:spPr>
          <a:xfrm>
            <a:off x="4966436" y="5349819"/>
            <a:ext cx="280076" cy="393487"/>
          </a:xfrm>
          <a:prstGeom prst="rect">
            <a:avLst/>
          </a:prstGeom>
        </p:spPr>
      </p:pic>
      <p:pic>
        <p:nvPicPr>
          <p:cNvPr id="117" name="Picture 116" descr="Water droplet by mbalax - Water droplet."/>
          <p:cNvPicPr>
            <a:picLocks noChangeAspect="1"/>
          </p:cNvPicPr>
          <p:nvPr/>
        </p:nvPicPr>
        <p:blipFill>
          <a:blip r:embed="rId3"/>
          <a:stretch>
            <a:fillRect/>
          </a:stretch>
        </p:blipFill>
        <p:spPr>
          <a:xfrm>
            <a:off x="4876351" y="5471922"/>
            <a:ext cx="280076" cy="393487"/>
          </a:xfrm>
          <a:prstGeom prst="rect">
            <a:avLst/>
          </a:prstGeom>
        </p:spPr>
      </p:pic>
      <p:pic>
        <p:nvPicPr>
          <p:cNvPr id="118" name="Picture 117" descr="Water droplet by mbalax - Water droplet."/>
          <p:cNvPicPr>
            <a:picLocks noChangeAspect="1"/>
          </p:cNvPicPr>
          <p:nvPr/>
        </p:nvPicPr>
        <p:blipFill>
          <a:blip r:embed="rId3"/>
          <a:stretch>
            <a:fillRect/>
          </a:stretch>
        </p:blipFill>
        <p:spPr>
          <a:xfrm>
            <a:off x="5086324" y="5159537"/>
            <a:ext cx="280076" cy="393487"/>
          </a:xfrm>
          <a:prstGeom prst="rect">
            <a:avLst/>
          </a:prstGeom>
        </p:spPr>
      </p:pic>
      <p:pic>
        <p:nvPicPr>
          <p:cNvPr id="119" name="Picture 118" descr="Water droplet by mbalax - Water droplet."/>
          <p:cNvPicPr>
            <a:picLocks noChangeAspect="1"/>
          </p:cNvPicPr>
          <p:nvPr/>
        </p:nvPicPr>
        <p:blipFill>
          <a:blip r:embed="rId3"/>
          <a:stretch>
            <a:fillRect/>
          </a:stretch>
        </p:blipFill>
        <p:spPr>
          <a:xfrm>
            <a:off x="5160574" y="5017163"/>
            <a:ext cx="280076" cy="393487"/>
          </a:xfrm>
          <a:prstGeom prst="rect">
            <a:avLst/>
          </a:prstGeom>
        </p:spPr>
      </p:pic>
      <p:pic>
        <p:nvPicPr>
          <p:cNvPr id="120" name="Picture 119" descr="Water droplet by mbalax - Water droplet."/>
          <p:cNvPicPr>
            <a:picLocks noChangeAspect="1"/>
          </p:cNvPicPr>
          <p:nvPr/>
        </p:nvPicPr>
        <p:blipFill>
          <a:blip r:embed="rId3"/>
          <a:stretch>
            <a:fillRect/>
          </a:stretch>
        </p:blipFill>
        <p:spPr>
          <a:xfrm>
            <a:off x="5322124" y="5070474"/>
            <a:ext cx="280076" cy="393487"/>
          </a:xfrm>
          <a:prstGeom prst="rect">
            <a:avLst/>
          </a:prstGeom>
        </p:spPr>
      </p:pic>
      <p:sp>
        <p:nvSpPr>
          <p:cNvPr id="10" name="Oval Callout 9"/>
          <p:cNvSpPr/>
          <p:nvPr/>
        </p:nvSpPr>
        <p:spPr>
          <a:xfrm rot="948026">
            <a:off x="5213679" y="1573360"/>
            <a:ext cx="1104490" cy="612648"/>
          </a:xfrm>
          <a:prstGeom prst="wedgeEllipseCallout">
            <a:avLst>
              <a:gd name="adj1" fmla="val -39694"/>
              <a:gd name="adj2" fmla="val 8379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dobe Gothic Std B" panose="020B0800000000000000" pitchFamily="34" charset="-128"/>
                <a:ea typeface="Adobe Gothic Std B" panose="020B0800000000000000" pitchFamily="34" charset="-128"/>
              </a:rPr>
              <a:t>WEE!</a:t>
            </a:r>
          </a:p>
        </p:txBody>
      </p:sp>
      <p:sp>
        <p:nvSpPr>
          <p:cNvPr id="121" name="Right Arrow 120"/>
          <p:cNvSpPr/>
          <p:nvPr/>
        </p:nvSpPr>
        <p:spPr>
          <a:xfrm>
            <a:off x="2902481" y="5190496"/>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10 mL</a:t>
            </a:r>
          </a:p>
        </p:txBody>
      </p:sp>
      <p:sp>
        <p:nvSpPr>
          <p:cNvPr id="122" name="TextBox 121"/>
          <p:cNvSpPr txBox="1"/>
          <p:nvPr/>
        </p:nvSpPr>
        <p:spPr>
          <a:xfrm>
            <a:off x="3238198" y="3899951"/>
            <a:ext cx="622286" cy="307777"/>
          </a:xfrm>
          <a:prstGeom prst="rect">
            <a:avLst/>
          </a:prstGeom>
          <a:noFill/>
        </p:spPr>
        <p:txBody>
          <a:bodyPr wrap="none" rtlCol="0">
            <a:spAutoFit/>
          </a:bodyPr>
          <a:lstStyle/>
          <a:p>
            <a:r>
              <a:rPr lang="en-US" sz="1400" dirty="0"/>
              <a:t>40 mL</a:t>
            </a:r>
          </a:p>
        </p:txBody>
      </p:sp>
      <p:sp>
        <p:nvSpPr>
          <p:cNvPr id="123" name="TextBox 122"/>
          <p:cNvSpPr txBox="1"/>
          <p:nvPr/>
        </p:nvSpPr>
        <p:spPr>
          <a:xfrm>
            <a:off x="3238198" y="4363061"/>
            <a:ext cx="622286" cy="307777"/>
          </a:xfrm>
          <a:prstGeom prst="rect">
            <a:avLst/>
          </a:prstGeom>
          <a:noFill/>
        </p:spPr>
        <p:txBody>
          <a:bodyPr wrap="none" rtlCol="0">
            <a:spAutoFit/>
          </a:bodyPr>
          <a:lstStyle/>
          <a:p>
            <a:r>
              <a:rPr lang="en-US" sz="1400" dirty="0"/>
              <a:t>30 mL</a:t>
            </a:r>
          </a:p>
        </p:txBody>
      </p:sp>
      <p:sp>
        <p:nvSpPr>
          <p:cNvPr id="124" name="TextBox 123"/>
          <p:cNvSpPr txBox="1"/>
          <p:nvPr/>
        </p:nvSpPr>
        <p:spPr>
          <a:xfrm>
            <a:off x="3244546" y="4823298"/>
            <a:ext cx="622286" cy="307777"/>
          </a:xfrm>
          <a:prstGeom prst="rect">
            <a:avLst/>
          </a:prstGeom>
          <a:noFill/>
        </p:spPr>
        <p:txBody>
          <a:bodyPr wrap="none" rtlCol="0">
            <a:spAutoFit/>
          </a:bodyPr>
          <a:lstStyle/>
          <a:p>
            <a:r>
              <a:rPr lang="en-US" sz="1400" dirty="0"/>
              <a:t>20 mL</a:t>
            </a:r>
          </a:p>
        </p:txBody>
      </p:sp>
      <p:pic>
        <p:nvPicPr>
          <p:cNvPr id="131" name="Picture 130" descr="Water droplet by mbalax - Water droplet."/>
          <p:cNvPicPr>
            <a:picLocks noChangeAspect="1"/>
          </p:cNvPicPr>
          <p:nvPr/>
        </p:nvPicPr>
        <p:blipFill>
          <a:blip r:embed="rId3"/>
          <a:stretch>
            <a:fillRect/>
          </a:stretch>
        </p:blipFill>
        <p:spPr>
          <a:xfrm>
            <a:off x="2459546" y="4583586"/>
            <a:ext cx="280076" cy="393487"/>
          </a:xfrm>
          <a:prstGeom prst="rect">
            <a:avLst/>
          </a:prstGeom>
        </p:spPr>
      </p:pic>
      <p:pic>
        <p:nvPicPr>
          <p:cNvPr id="132" name="Picture 131" descr="Water droplet by mbalax - Water droplet."/>
          <p:cNvPicPr>
            <a:picLocks noChangeAspect="1"/>
          </p:cNvPicPr>
          <p:nvPr/>
        </p:nvPicPr>
        <p:blipFill>
          <a:blip r:embed="rId3"/>
          <a:stretch>
            <a:fillRect/>
          </a:stretch>
        </p:blipFill>
        <p:spPr>
          <a:xfrm>
            <a:off x="2001480" y="4920997"/>
            <a:ext cx="280076" cy="393487"/>
          </a:xfrm>
          <a:prstGeom prst="rect">
            <a:avLst/>
          </a:prstGeom>
        </p:spPr>
      </p:pic>
      <p:pic>
        <p:nvPicPr>
          <p:cNvPr id="133" name="Picture 132" descr="Water droplet by mbalax - Water droplet."/>
          <p:cNvPicPr>
            <a:picLocks noChangeAspect="1"/>
          </p:cNvPicPr>
          <p:nvPr/>
        </p:nvPicPr>
        <p:blipFill>
          <a:blip r:embed="rId3"/>
          <a:stretch>
            <a:fillRect/>
          </a:stretch>
        </p:blipFill>
        <p:spPr>
          <a:xfrm>
            <a:off x="1856470" y="5030163"/>
            <a:ext cx="280076" cy="393487"/>
          </a:xfrm>
          <a:prstGeom prst="rect">
            <a:avLst/>
          </a:prstGeom>
        </p:spPr>
      </p:pic>
      <p:pic>
        <p:nvPicPr>
          <p:cNvPr id="134" name="Picture 133" descr="Water droplet by mbalax - Water droplet."/>
          <p:cNvPicPr>
            <a:picLocks noChangeAspect="1"/>
          </p:cNvPicPr>
          <p:nvPr/>
        </p:nvPicPr>
        <p:blipFill>
          <a:blip r:embed="rId3"/>
          <a:stretch>
            <a:fillRect/>
          </a:stretch>
        </p:blipFill>
        <p:spPr>
          <a:xfrm>
            <a:off x="1166638" y="4605967"/>
            <a:ext cx="280076" cy="393487"/>
          </a:xfrm>
          <a:prstGeom prst="rect">
            <a:avLst/>
          </a:prstGeom>
        </p:spPr>
      </p:pic>
      <p:pic>
        <p:nvPicPr>
          <p:cNvPr id="135" name="Picture 134" descr="Water droplet by mbalax - Water droplet."/>
          <p:cNvPicPr>
            <a:picLocks noChangeAspect="1"/>
          </p:cNvPicPr>
          <p:nvPr/>
        </p:nvPicPr>
        <p:blipFill>
          <a:blip r:embed="rId3"/>
          <a:stretch>
            <a:fillRect/>
          </a:stretch>
        </p:blipFill>
        <p:spPr>
          <a:xfrm>
            <a:off x="1776425" y="4827734"/>
            <a:ext cx="280076" cy="393487"/>
          </a:xfrm>
          <a:prstGeom prst="rect">
            <a:avLst/>
          </a:prstGeom>
        </p:spPr>
      </p:pic>
      <p:pic>
        <p:nvPicPr>
          <p:cNvPr id="136" name="Picture 135" descr="Water droplet by mbalax - Water droplet."/>
          <p:cNvPicPr>
            <a:picLocks noChangeAspect="1"/>
          </p:cNvPicPr>
          <p:nvPr/>
        </p:nvPicPr>
        <p:blipFill>
          <a:blip r:embed="rId3"/>
          <a:stretch>
            <a:fillRect/>
          </a:stretch>
        </p:blipFill>
        <p:spPr>
          <a:xfrm>
            <a:off x="1483260" y="5082937"/>
            <a:ext cx="280076" cy="393487"/>
          </a:xfrm>
          <a:prstGeom prst="rect">
            <a:avLst/>
          </a:prstGeom>
        </p:spPr>
      </p:pic>
      <p:pic>
        <p:nvPicPr>
          <p:cNvPr id="137" name="Picture 136" descr="Water droplet by mbalax - Water droplet."/>
          <p:cNvPicPr>
            <a:picLocks noChangeAspect="1"/>
          </p:cNvPicPr>
          <p:nvPr/>
        </p:nvPicPr>
        <p:blipFill>
          <a:blip r:embed="rId3"/>
          <a:stretch>
            <a:fillRect/>
          </a:stretch>
        </p:blipFill>
        <p:spPr>
          <a:xfrm>
            <a:off x="1706667" y="5194377"/>
            <a:ext cx="280076" cy="393487"/>
          </a:xfrm>
          <a:prstGeom prst="rect">
            <a:avLst/>
          </a:prstGeom>
        </p:spPr>
      </p:pic>
      <p:pic>
        <p:nvPicPr>
          <p:cNvPr id="138" name="Picture 137" descr="Water droplet by mbalax - Water droplet."/>
          <p:cNvPicPr>
            <a:picLocks noChangeAspect="1"/>
          </p:cNvPicPr>
          <p:nvPr/>
        </p:nvPicPr>
        <p:blipFill>
          <a:blip r:embed="rId3"/>
          <a:stretch>
            <a:fillRect/>
          </a:stretch>
        </p:blipFill>
        <p:spPr>
          <a:xfrm>
            <a:off x="1328904" y="4697039"/>
            <a:ext cx="280076" cy="393487"/>
          </a:xfrm>
          <a:prstGeom prst="rect">
            <a:avLst/>
          </a:prstGeom>
        </p:spPr>
      </p:pic>
      <p:pic>
        <p:nvPicPr>
          <p:cNvPr id="139" name="Picture 138" descr="Water droplet by mbalax - Water droplet."/>
          <p:cNvPicPr>
            <a:picLocks noChangeAspect="1"/>
          </p:cNvPicPr>
          <p:nvPr/>
        </p:nvPicPr>
        <p:blipFill>
          <a:blip r:embed="rId3"/>
          <a:stretch>
            <a:fillRect/>
          </a:stretch>
        </p:blipFill>
        <p:spPr>
          <a:xfrm>
            <a:off x="1159027" y="5050704"/>
            <a:ext cx="280076" cy="393487"/>
          </a:xfrm>
          <a:prstGeom prst="rect">
            <a:avLst/>
          </a:prstGeom>
        </p:spPr>
      </p:pic>
      <p:pic>
        <p:nvPicPr>
          <p:cNvPr id="140" name="Picture 139" descr="Water droplet by mbalax - Water droplet."/>
          <p:cNvPicPr>
            <a:picLocks noChangeAspect="1"/>
          </p:cNvPicPr>
          <p:nvPr/>
        </p:nvPicPr>
        <p:blipFill>
          <a:blip r:embed="rId3"/>
          <a:stretch>
            <a:fillRect/>
          </a:stretch>
        </p:blipFill>
        <p:spPr>
          <a:xfrm>
            <a:off x="1449067" y="5203542"/>
            <a:ext cx="280076" cy="393487"/>
          </a:xfrm>
          <a:prstGeom prst="rect">
            <a:avLst/>
          </a:prstGeom>
        </p:spPr>
      </p:pic>
      <p:pic>
        <p:nvPicPr>
          <p:cNvPr id="141" name="Picture 140" descr="Water droplet by mbalax - Water droplet."/>
          <p:cNvPicPr>
            <a:picLocks noChangeAspect="1"/>
          </p:cNvPicPr>
          <p:nvPr/>
        </p:nvPicPr>
        <p:blipFill>
          <a:blip r:embed="rId3"/>
          <a:stretch>
            <a:fillRect/>
          </a:stretch>
        </p:blipFill>
        <p:spPr>
          <a:xfrm>
            <a:off x="1651469" y="4542463"/>
            <a:ext cx="280076" cy="393487"/>
          </a:xfrm>
          <a:prstGeom prst="rect">
            <a:avLst/>
          </a:prstGeom>
        </p:spPr>
      </p:pic>
      <p:pic>
        <p:nvPicPr>
          <p:cNvPr id="142" name="Picture 141" descr="Water droplet by mbalax - Water droplet."/>
          <p:cNvPicPr>
            <a:picLocks noChangeAspect="1"/>
          </p:cNvPicPr>
          <p:nvPr/>
        </p:nvPicPr>
        <p:blipFill>
          <a:blip r:embed="rId3"/>
          <a:stretch>
            <a:fillRect/>
          </a:stretch>
        </p:blipFill>
        <p:spPr>
          <a:xfrm>
            <a:off x="1571563" y="4217641"/>
            <a:ext cx="280076" cy="393487"/>
          </a:xfrm>
          <a:prstGeom prst="rect">
            <a:avLst/>
          </a:prstGeom>
        </p:spPr>
      </p:pic>
      <p:pic>
        <p:nvPicPr>
          <p:cNvPr id="144" name="Picture 143" descr="Water droplet by mbalax - Water droplet."/>
          <p:cNvPicPr>
            <a:picLocks noChangeAspect="1"/>
          </p:cNvPicPr>
          <p:nvPr/>
        </p:nvPicPr>
        <p:blipFill>
          <a:blip r:embed="rId3"/>
          <a:stretch>
            <a:fillRect/>
          </a:stretch>
        </p:blipFill>
        <p:spPr>
          <a:xfrm>
            <a:off x="2122617" y="4687366"/>
            <a:ext cx="280076" cy="393487"/>
          </a:xfrm>
          <a:prstGeom prst="rect">
            <a:avLst/>
          </a:prstGeom>
        </p:spPr>
      </p:pic>
      <p:pic>
        <p:nvPicPr>
          <p:cNvPr id="146" name="Picture 145" descr="Water droplet by mbalax - Water droplet."/>
          <p:cNvPicPr>
            <a:picLocks noChangeAspect="1"/>
          </p:cNvPicPr>
          <p:nvPr/>
        </p:nvPicPr>
        <p:blipFill>
          <a:blip r:embed="rId3"/>
          <a:stretch>
            <a:fillRect/>
          </a:stretch>
        </p:blipFill>
        <p:spPr>
          <a:xfrm>
            <a:off x="2194326" y="5145457"/>
            <a:ext cx="280076" cy="393487"/>
          </a:xfrm>
          <a:prstGeom prst="rect">
            <a:avLst/>
          </a:prstGeom>
        </p:spPr>
      </p:pic>
      <p:pic>
        <p:nvPicPr>
          <p:cNvPr id="147" name="Picture 146" descr="Water droplet by mbalax - Water droplet."/>
          <p:cNvPicPr>
            <a:picLocks noChangeAspect="1"/>
          </p:cNvPicPr>
          <p:nvPr/>
        </p:nvPicPr>
        <p:blipFill>
          <a:blip r:embed="rId3"/>
          <a:stretch>
            <a:fillRect/>
          </a:stretch>
        </p:blipFill>
        <p:spPr>
          <a:xfrm>
            <a:off x="2376344" y="5080953"/>
            <a:ext cx="280076" cy="393487"/>
          </a:xfrm>
          <a:prstGeom prst="rect">
            <a:avLst/>
          </a:prstGeom>
        </p:spPr>
      </p:pic>
      <p:pic>
        <p:nvPicPr>
          <p:cNvPr id="148" name="Picture 147" descr="Water droplet by mbalax - Water droplet."/>
          <p:cNvPicPr>
            <a:picLocks noChangeAspect="1"/>
          </p:cNvPicPr>
          <p:nvPr/>
        </p:nvPicPr>
        <p:blipFill>
          <a:blip r:embed="rId3"/>
          <a:stretch>
            <a:fillRect/>
          </a:stretch>
        </p:blipFill>
        <p:spPr>
          <a:xfrm>
            <a:off x="2468473" y="4887158"/>
            <a:ext cx="280076" cy="393487"/>
          </a:xfrm>
          <a:prstGeom prst="rect">
            <a:avLst/>
          </a:prstGeom>
        </p:spPr>
      </p:pic>
      <p:pic>
        <p:nvPicPr>
          <p:cNvPr id="149" name="Picture 148" descr="Water droplet by mbalax - Water droplet."/>
          <p:cNvPicPr>
            <a:picLocks noChangeAspect="1"/>
          </p:cNvPicPr>
          <p:nvPr/>
        </p:nvPicPr>
        <p:blipFill>
          <a:blip r:embed="rId3"/>
          <a:stretch>
            <a:fillRect/>
          </a:stretch>
        </p:blipFill>
        <p:spPr>
          <a:xfrm>
            <a:off x="1833218" y="5270380"/>
            <a:ext cx="280076" cy="393487"/>
          </a:xfrm>
          <a:prstGeom prst="rect">
            <a:avLst/>
          </a:prstGeom>
        </p:spPr>
      </p:pic>
      <p:pic>
        <p:nvPicPr>
          <p:cNvPr id="150" name="Picture 149" descr="Water droplet by mbalax - Water droplet."/>
          <p:cNvPicPr>
            <a:picLocks noChangeAspect="1"/>
          </p:cNvPicPr>
          <p:nvPr/>
        </p:nvPicPr>
        <p:blipFill>
          <a:blip r:embed="rId3"/>
          <a:stretch>
            <a:fillRect/>
          </a:stretch>
        </p:blipFill>
        <p:spPr>
          <a:xfrm>
            <a:off x="1157938" y="4392808"/>
            <a:ext cx="280076" cy="393487"/>
          </a:xfrm>
          <a:prstGeom prst="rect">
            <a:avLst/>
          </a:prstGeom>
        </p:spPr>
      </p:pic>
      <p:pic>
        <p:nvPicPr>
          <p:cNvPr id="151" name="Picture 150" descr="Water droplet by mbalax - Water droplet."/>
          <p:cNvPicPr>
            <a:picLocks noChangeAspect="1"/>
          </p:cNvPicPr>
          <p:nvPr/>
        </p:nvPicPr>
        <p:blipFill>
          <a:blip r:embed="rId3"/>
          <a:stretch>
            <a:fillRect/>
          </a:stretch>
        </p:blipFill>
        <p:spPr>
          <a:xfrm>
            <a:off x="1134131" y="4140359"/>
            <a:ext cx="280076" cy="393487"/>
          </a:xfrm>
          <a:prstGeom prst="rect">
            <a:avLst/>
          </a:prstGeom>
        </p:spPr>
      </p:pic>
      <p:pic>
        <p:nvPicPr>
          <p:cNvPr id="152" name="Picture 151" descr="Water droplet by mbalax - Water droplet."/>
          <p:cNvPicPr>
            <a:picLocks noChangeAspect="1"/>
          </p:cNvPicPr>
          <p:nvPr/>
        </p:nvPicPr>
        <p:blipFill>
          <a:blip r:embed="rId3"/>
          <a:stretch>
            <a:fillRect/>
          </a:stretch>
        </p:blipFill>
        <p:spPr>
          <a:xfrm>
            <a:off x="1351464" y="4189345"/>
            <a:ext cx="280076" cy="393487"/>
          </a:xfrm>
          <a:prstGeom prst="rect">
            <a:avLst/>
          </a:prstGeom>
        </p:spPr>
      </p:pic>
      <p:pic>
        <p:nvPicPr>
          <p:cNvPr id="153" name="Picture 152" descr="Water droplet by mbalax - Water droplet."/>
          <p:cNvPicPr>
            <a:picLocks noChangeAspect="1"/>
          </p:cNvPicPr>
          <p:nvPr/>
        </p:nvPicPr>
        <p:blipFill>
          <a:blip r:embed="rId3"/>
          <a:stretch>
            <a:fillRect/>
          </a:stretch>
        </p:blipFill>
        <p:spPr>
          <a:xfrm>
            <a:off x="1615138" y="4850008"/>
            <a:ext cx="280076" cy="393487"/>
          </a:xfrm>
          <a:prstGeom prst="rect">
            <a:avLst/>
          </a:prstGeom>
        </p:spPr>
      </p:pic>
      <p:pic>
        <p:nvPicPr>
          <p:cNvPr id="154" name="Picture 153" descr="Water droplet by mbalax - Water droplet."/>
          <p:cNvPicPr>
            <a:picLocks noChangeAspect="1"/>
          </p:cNvPicPr>
          <p:nvPr/>
        </p:nvPicPr>
        <p:blipFill>
          <a:blip r:embed="rId3"/>
          <a:stretch>
            <a:fillRect/>
          </a:stretch>
        </p:blipFill>
        <p:spPr>
          <a:xfrm>
            <a:off x="1390399" y="4423784"/>
            <a:ext cx="280076" cy="393487"/>
          </a:xfrm>
          <a:prstGeom prst="rect">
            <a:avLst/>
          </a:prstGeom>
        </p:spPr>
      </p:pic>
      <p:pic>
        <p:nvPicPr>
          <p:cNvPr id="155" name="Picture 154" descr="Water droplet by mbalax - Water droplet."/>
          <p:cNvPicPr>
            <a:picLocks noChangeAspect="1"/>
          </p:cNvPicPr>
          <p:nvPr/>
        </p:nvPicPr>
        <p:blipFill>
          <a:blip r:embed="rId3"/>
          <a:stretch>
            <a:fillRect/>
          </a:stretch>
        </p:blipFill>
        <p:spPr>
          <a:xfrm>
            <a:off x="2112801" y="4331232"/>
            <a:ext cx="280076" cy="393487"/>
          </a:xfrm>
          <a:prstGeom prst="rect">
            <a:avLst/>
          </a:prstGeom>
        </p:spPr>
      </p:pic>
      <p:pic>
        <p:nvPicPr>
          <p:cNvPr id="156" name="Picture 155" descr="Water droplet by mbalax - Water droplet."/>
          <p:cNvPicPr>
            <a:picLocks noChangeAspect="1"/>
          </p:cNvPicPr>
          <p:nvPr/>
        </p:nvPicPr>
        <p:blipFill>
          <a:blip r:embed="rId3"/>
          <a:stretch>
            <a:fillRect/>
          </a:stretch>
        </p:blipFill>
        <p:spPr>
          <a:xfrm>
            <a:off x="1310338" y="4545208"/>
            <a:ext cx="280076" cy="393487"/>
          </a:xfrm>
          <a:prstGeom prst="rect">
            <a:avLst/>
          </a:prstGeom>
        </p:spPr>
      </p:pic>
      <p:pic>
        <p:nvPicPr>
          <p:cNvPr id="157" name="Picture 156" descr="Water droplet by mbalax - Water droplet."/>
          <p:cNvPicPr>
            <a:picLocks noChangeAspect="1"/>
          </p:cNvPicPr>
          <p:nvPr/>
        </p:nvPicPr>
        <p:blipFill>
          <a:blip r:embed="rId3"/>
          <a:stretch>
            <a:fillRect/>
          </a:stretch>
        </p:blipFill>
        <p:spPr>
          <a:xfrm>
            <a:off x="1462738" y="4697608"/>
            <a:ext cx="280076" cy="393487"/>
          </a:xfrm>
          <a:prstGeom prst="rect">
            <a:avLst/>
          </a:prstGeom>
        </p:spPr>
      </p:pic>
      <p:pic>
        <p:nvPicPr>
          <p:cNvPr id="160" name="Picture 159" descr="Water droplet by mbalax - Water droplet."/>
          <p:cNvPicPr>
            <a:picLocks noChangeAspect="1"/>
          </p:cNvPicPr>
          <p:nvPr/>
        </p:nvPicPr>
        <p:blipFill>
          <a:blip r:embed="rId3"/>
          <a:stretch>
            <a:fillRect/>
          </a:stretch>
        </p:blipFill>
        <p:spPr>
          <a:xfrm>
            <a:off x="2275017" y="4839766"/>
            <a:ext cx="280076" cy="393487"/>
          </a:xfrm>
          <a:prstGeom prst="rect">
            <a:avLst/>
          </a:prstGeom>
        </p:spPr>
      </p:pic>
      <p:pic>
        <p:nvPicPr>
          <p:cNvPr id="161" name="Picture 160" descr="Water droplet by mbalax - Water droplet."/>
          <p:cNvPicPr>
            <a:picLocks noChangeAspect="1"/>
          </p:cNvPicPr>
          <p:nvPr/>
        </p:nvPicPr>
        <p:blipFill>
          <a:blip r:embed="rId3"/>
          <a:stretch>
            <a:fillRect/>
          </a:stretch>
        </p:blipFill>
        <p:spPr>
          <a:xfrm>
            <a:off x="2265201" y="4483632"/>
            <a:ext cx="280076" cy="393487"/>
          </a:xfrm>
          <a:prstGeom prst="rect">
            <a:avLst/>
          </a:prstGeom>
        </p:spPr>
      </p:pic>
      <p:pic>
        <p:nvPicPr>
          <p:cNvPr id="169" name="Picture 168" descr="Water droplet by mbalax - Water droplet."/>
          <p:cNvPicPr>
            <a:picLocks noChangeAspect="1"/>
          </p:cNvPicPr>
          <p:nvPr/>
        </p:nvPicPr>
        <p:blipFill>
          <a:blip r:embed="rId3"/>
          <a:stretch>
            <a:fillRect/>
          </a:stretch>
        </p:blipFill>
        <p:spPr>
          <a:xfrm rot="10288538" flipV="1">
            <a:off x="2206342" y="4227615"/>
            <a:ext cx="307495" cy="432009"/>
          </a:xfrm>
          <a:prstGeom prst="rect">
            <a:avLst/>
          </a:prstGeom>
        </p:spPr>
      </p:pic>
      <p:pic>
        <p:nvPicPr>
          <p:cNvPr id="170" name="Picture 169" descr="Water droplet by mbalax - Water droplet."/>
          <p:cNvPicPr>
            <a:picLocks noChangeAspect="1"/>
          </p:cNvPicPr>
          <p:nvPr/>
        </p:nvPicPr>
        <p:blipFill>
          <a:blip r:embed="rId3"/>
          <a:stretch>
            <a:fillRect/>
          </a:stretch>
        </p:blipFill>
        <p:spPr>
          <a:xfrm rot="10288538" flipV="1">
            <a:off x="2420433" y="4014114"/>
            <a:ext cx="307495" cy="432009"/>
          </a:xfrm>
          <a:prstGeom prst="rect">
            <a:avLst/>
          </a:prstGeom>
        </p:spPr>
      </p:pic>
      <p:pic>
        <p:nvPicPr>
          <p:cNvPr id="172" name="Picture 171" descr="Water droplet by mbalax - Water droplet."/>
          <p:cNvPicPr>
            <a:picLocks noChangeAspect="1"/>
          </p:cNvPicPr>
          <p:nvPr/>
        </p:nvPicPr>
        <p:blipFill>
          <a:blip r:embed="rId3"/>
          <a:stretch>
            <a:fillRect/>
          </a:stretch>
        </p:blipFill>
        <p:spPr>
          <a:xfrm rot="10288538" flipV="1">
            <a:off x="2461804" y="4277985"/>
            <a:ext cx="307495" cy="432009"/>
          </a:xfrm>
          <a:prstGeom prst="rect">
            <a:avLst/>
          </a:prstGeom>
        </p:spPr>
      </p:pic>
      <p:pic>
        <p:nvPicPr>
          <p:cNvPr id="173" name="Picture 172" descr="Water droplet by mbalax - Water droplet."/>
          <p:cNvPicPr>
            <a:picLocks noChangeAspect="1"/>
          </p:cNvPicPr>
          <p:nvPr/>
        </p:nvPicPr>
        <p:blipFill>
          <a:blip r:embed="rId3"/>
          <a:stretch>
            <a:fillRect/>
          </a:stretch>
        </p:blipFill>
        <p:spPr>
          <a:xfrm rot="10288538" flipV="1">
            <a:off x="2521032" y="3974592"/>
            <a:ext cx="307495" cy="432009"/>
          </a:xfrm>
          <a:prstGeom prst="rect">
            <a:avLst/>
          </a:prstGeom>
        </p:spPr>
      </p:pic>
      <mc:AlternateContent xmlns:mc="http://schemas.openxmlformats.org/markup-compatibility/2006" xmlns:p14="http://schemas.microsoft.com/office/powerpoint/2010/main">
        <mc:Choice Requires="p14">
          <p:contentPart p14:bwMode="auto" r:id="rId14">
            <p14:nvContentPartPr>
              <p14:cNvPr id="19" name="Ink 18"/>
              <p14:cNvContentPartPr/>
              <p14:nvPr/>
            </p14:nvContentPartPr>
            <p14:xfrm>
              <a:off x="1681495" y="4310703"/>
              <a:ext cx="3321247" cy="842400"/>
            </p14:xfrm>
          </p:contentPart>
        </mc:Choice>
        <mc:Fallback xmlns="">
          <p:pic>
            <p:nvPicPr>
              <p:cNvPr id="19" name="Ink 18"/>
              <p:cNvPicPr/>
              <p:nvPr/>
            </p:nvPicPr>
            <p:blipFill>
              <a:blip r:embed="rId15"/>
              <a:stretch>
                <a:fillRect/>
              </a:stretch>
            </p:blipFill>
            <p:spPr>
              <a:xfrm>
                <a:off x="1642976" y="4270383"/>
                <a:ext cx="3388205" cy="912960"/>
              </a:xfrm>
              <a:prstGeom prst="rect">
                <a:avLst/>
              </a:prstGeom>
            </p:spPr>
          </p:pic>
        </mc:Fallback>
      </mc:AlternateContent>
      <p:pic>
        <p:nvPicPr>
          <p:cNvPr id="179" name="Picture 178" descr="Log in | Sign Up Upload Clipart"/>
          <p:cNvPicPr>
            <a:picLocks noChangeAspect="1"/>
          </p:cNvPicPr>
          <p:nvPr/>
        </p:nvPicPr>
        <p:blipFill rotWithShape="1">
          <a:blip r:embed="rId16"/>
          <a:srcRect l="18113" t="10750" r="13576" b="6211"/>
          <a:stretch/>
        </p:blipFill>
        <p:spPr>
          <a:xfrm rot="10800000" flipV="1">
            <a:off x="3844294" y="3499263"/>
            <a:ext cx="939798" cy="2167138"/>
          </a:xfrm>
          <a:prstGeom prst="rect">
            <a:avLst/>
          </a:prstGeom>
        </p:spPr>
      </p:pic>
    </p:spTree>
    <p:extLst>
      <p:ext uri="{BB962C8B-B14F-4D97-AF65-F5344CB8AC3E}">
        <p14:creationId xmlns:p14="http://schemas.microsoft.com/office/powerpoint/2010/main" val="1860962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231"/>
          <p:cNvSpPr/>
          <p:nvPr/>
        </p:nvSpPr>
        <p:spPr>
          <a:xfrm>
            <a:off x="0" y="3398273"/>
            <a:ext cx="12191999" cy="3459727"/>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Water droplet by mbalax - Water droplet."/>
          <p:cNvPicPr>
            <a:picLocks noChangeAspect="1"/>
          </p:cNvPicPr>
          <p:nvPr/>
        </p:nvPicPr>
        <p:blipFill>
          <a:blip r:embed="rId3"/>
          <a:stretch>
            <a:fillRect/>
          </a:stretch>
        </p:blipFill>
        <p:spPr>
          <a:xfrm>
            <a:off x="8093680" y="3703554"/>
            <a:ext cx="280076" cy="393487"/>
          </a:xfrm>
          <a:prstGeom prst="rect">
            <a:avLst/>
          </a:prstGeom>
        </p:spPr>
      </p:pic>
      <p:pic>
        <p:nvPicPr>
          <p:cNvPr id="47" name="Picture 46" descr="Water droplet by mbalax - Water droplet."/>
          <p:cNvPicPr>
            <a:picLocks noChangeAspect="1"/>
          </p:cNvPicPr>
          <p:nvPr/>
        </p:nvPicPr>
        <p:blipFill>
          <a:blip r:embed="rId3"/>
          <a:stretch>
            <a:fillRect/>
          </a:stretch>
        </p:blipFill>
        <p:spPr>
          <a:xfrm>
            <a:off x="2064079" y="4396117"/>
            <a:ext cx="280076" cy="393487"/>
          </a:xfrm>
          <a:prstGeom prst="rect">
            <a:avLst/>
          </a:prstGeom>
        </p:spPr>
      </p:pic>
      <p:pic>
        <p:nvPicPr>
          <p:cNvPr id="60" name="Picture 59" descr="Water droplet by mbalax - Water droplet."/>
          <p:cNvPicPr>
            <a:picLocks noChangeAspect="1"/>
          </p:cNvPicPr>
          <p:nvPr/>
        </p:nvPicPr>
        <p:blipFill>
          <a:blip r:embed="rId3"/>
          <a:stretch>
            <a:fillRect/>
          </a:stretch>
        </p:blipFill>
        <p:spPr>
          <a:xfrm>
            <a:off x="1930991" y="4460874"/>
            <a:ext cx="280076" cy="393487"/>
          </a:xfrm>
          <a:prstGeom prst="rect">
            <a:avLst/>
          </a:prstGeom>
        </p:spPr>
      </p:pic>
      <p:pic>
        <p:nvPicPr>
          <p:cNvPr id="143" name="Picture 142" descr="Water droplet by mbalax - Water droplet."/>
          <p:cNvPicPr>
            <a:picLocks noChangeAspect="1"/>
          </p:cNvPicPr>
          <p:nvPr/>
        </p:nvPicPr>
        <p:blipFill>
          <a:blip r:embed="rId3"/>
          <a:stretch>
            <a:fillRect/>
          </a:stretch>
        </p:blipFill>
        <p:spPr>
          <a:xfrm>
            <a:off x="1880878" y="4595896"/>
            <a:ext cx="280076" cy="393487"/>
          </a:xfrm>
          <a:prstGeom prst="rect">
            <a:avLst/>
          </a:prstGeom>
        </p:spPr>
      </p:pic>
      <p:pic>
        <p:nvPicPr>
          <p:cNvPr id="158" name="Picture 157" descr="Water droplet by mbalax - Water droplet."/>
          <p:cNvPicPr>
            <a:picLocks noChangeAspect="1"/>
          </p:cNvPicPr>
          <p:nvPr/>
        </p:nvPicPr>
        <p:blipFill>
          <a:blip r:embed="rId3"/>
          <a:stretch>
            <a:fillRect/>
          </a:stretch>
        </p:blipFill>
        <p:spPr>
          <a:xfrm>
            <a:off x="1837303" y="4293205"/>
            <a:ext cx="280076" cy="393487"/>
          </a:xfrm>
          <a:prstGeom prst="rect">
            <a:avLst/>
          </a:prstGeom>
        </p:spPr>
      </p:pic>
      <p:pic>
        <p:nvPicPr>
          <p:cNvPr id="159" name="Picture 158" descr="Water droplet by mbalax - Water droplet."/>
          <p:cNvPicPr>
            <a:picLocks noChangeAspect="1"/>
          </p:cNvPicPr>
          <p:nvPr/>
        </p:nvPicPr>
        <p:blipFill>
          <a:blip r:embed="rId3"/>
          <a:stretch>
            <a:fillRect/>
          </a:stretch>
        </p:blipFill>
        <p:spPr>
          <a:xfrm rot="10288538" flipV="1">
            <a:off x="2577674" y="3377054"/>
            <a:ext cx="337790" cy="474571"/>
          </a:xfrm>
          <a:prstGeom prst="rect">
            <a:avLst/>
          </a:prstGeom>
        </p:spPr>
      </p:pic>
      <p:pic>
        <p:nvPicPr>
          <p:cNvPr id="61" name="Picture 60" descr="Water droplet by mbalax - Water droplet."/>
          <p:cNvPicPr>
            <a:picLocks noChangeAspect="1"/>
          </p:cNvPicPr>
          <p:nvPr/>
        </p:nvPicPr>
        <p:blipFill>
          <a:blip r:embed="rId3"/>
          <a:stretch>
            <a:fillRect/>
          </a:stretch>
        </p:blipFill>
        <p:spPr>
          <a:xfrm rot="10288538" flipV="1">
            <a:off x="2214770" y="3357907"/>
            <a:ext cx="307495" cy="432009"/>
          </a:xfrm>
          <a:prstGeom prst="rect">
            <a:avLst/>
          </a:prstGeom>
        </p:spPr>
      </p:pic>
      <p:pic>
        <p:nvPicPr>
          <p:cNvPr id="162" name="Picture 161" descr="Water droplet by mbalax - Water droplet."/>
          <p:cNvPicPr>
            <a:picLocks noChangeAspect="1"/>
          </p:cNvPicPr>
          <p:nvPr/>
        </p:nvPicPr>
        <p:blipFill>
          <a:blip r:embed="rId3"/>
          <a:stretch>
            <a:fillRect/>
          </a:stretch>
        </p:blipFill>
        <p:spPr>
          <a:xfrm>
            <a:off x="2403693" y="3432629"/>
            <a:ext cx="280076" cy="393487"/>
          </a:xfrm>
          <a:prstGeom prst="rect">
            <a:avLst/>
          </a:prstGeom>
        </p:spPr>
      </p:pic>
      <p:pic>
        <p:nvPicPr>
          <p:cNvPr id="168" name="Picture 167" descr="Water droplet by mbalax - Water droplet."/>
          <p:cNvPicPr>
            <a:picLocks noChangeAspect="1"/>
          </p:cNvPicPr>
          <p:nvPr/>
        </p:nvPicPr>
        <p:blipFill>
          <a:blip r:embed="rId3"/>
          <a:stretch>
            <a:fillRect/>
          </a:stretch>
        </p:blipFill>
        <p:spPr>
          <a:xfrm rot="10288538" flipV="1">
            <a:off x="1347025" y="3278374"/>
            <a:ext cx="307495" cy="432009"/>
          </a:xfrm>
          <a:prstGeom prst="rect">
            <a:avLst/>
          </a:prstGeom>
        </p:spPr>
      </p:pic>
      <p:pic>
        <p:nvPicPr>
          <p:cNvPr id="62" name="Picture 61" descr="Water droplet by mbalax - Water droplet."/>
          <p:cNvPicPr>
            <a:picLocks noChangeAspect="1"/>
          </p:cNvPicPr>
          <p:nvPr/>
        </p:nvPicPr>
        <p:blipFill>
          <a:blip r:embed="rId3"/>
          <a:stretch>
            <a:fillRect/>
          </a:stretch>
        </p:blipFill>
        <p:spPr>
          <a:xfrm rot="10288538" flipV="1">
            <a:off x="1022684" y="3339784"/>
            <a:ext cx="307495" cy="432009"/>
          </a:xfrm>
          <a:prstGeom prst="rect">
            <a:avLst/>
          </a:prstGeom>
        </p:spPr>
      </p:pic>
      <p:pic>
        <p:nvPicPr>
          <p:cNvPr id="114" name="Picture 113" descr="Water droplet by mbalax - Water droplet."/>
          <p:cNvPicPr>
            <a:picLocks noChangeAspect="1"/>
          </p:cNvPicPr>
          <p:nvPr/>
        </p:nvPicPr>
        <p:blipFill>
          <a:blip r:embed="rId3"/>
          <a:stretch>
            <a:fillRect/>
          </a:stretch>
        </p:blipFill>
        <p:spPr>
          <a:xfrm rot="10288538" flipV="1">
            <a:off x="1317017" y="3524909"/>
            <a:ext cx="307495" cy="432009"/>
          </a:xfrm>
          <a:prstGeom prst="rect">
            <a:avLst/>
          </a:prstGeom>
        </p:spPr>
      </p:pic>
      <p:pic>
        <p:nvPicPr>
          <p:cNvPr id="64" name="Picture 63" descr="Water droplet by mbalax - Water droplet."/>
          <p:cNvPicPr>
            <a:picLocks noChangeAspect="1"/>
          </p:cNvPicPr>
          <p:nvPr/>
        </p:nvPicPr>
        <p:blipFill>
          <a:blip r:embed="rId3"/>
          <a:stretch>
            <a:fillRect/>
          </a:stretch>
        </p:blipFill>
        <p:spPr>
          <a:xfrm rot="10288538" flipV="1">
            <a:off x="1912068" y="3885136"/>
            <a:ext cx="307495" cy="432009"/>
          </a:xfrm>
          <a:prstGeom prst="rect">
            <a:avLst/>
          </a:prstGeom>
        </p:spPr>
      </p:pic>
      <p:pic>
        <p:nvPicPr>
          <p:cNvPr id="93" name="Picture 92" descr="Water droplet by mbalax - Water droplet."/>
          <p:cNvPicPr>
            <a:picLocks noChangeAspect="1"/>
          </p:cNvPicPr>
          <p:nvPr/>
        </p:nvPicPr>
        <p:blipFill>
          <a:blip r:embed="rId3"/>
          <a:stretch>
            <a:fillRect/>
          </a:stretch>
        </p:blipFill>
        <p:spPr>
          <a:xfrm>
            <a:off x="1827853" y="3815843"/>
            <a:ext cx="280076" cy="393487"/>
          </a:xfrm>
          <a:prstGeom prst="rect">
            <a:avLst/>
          </a:prstGeom>
        </p:spPr>
      </p:pic>
      <p:pic>
        <p:nvPicPr>
          <p:cNvPr id="104" name="Picture 103" descr="Water droplet by mbalax - Water droplet."/>
          <p:cNvPicPr>
            <a:picLocks noChangeAspect="1"/>
          </p:cNvPicPr>
          <p:nvPr/>
        </p:nvPicPr>
        <p:blipFill>
          <a:blip r:embed="rId3"/>
          <a:stretch>
            <a:fillRect/>
          </a:stretch>
        </p:blipFill>
        <p:spPr>
          <a:xfrm rot="10288538" flipV="1">
            <a:off x="2218706" y="3756450"/>
            <a:ext cx="307495" cy="432009"/>
          </a:xfrm>
          <a:prstGeom prst="rect">
            <a:avLst/>
          </a:prstGeom>
        </p:spPr>
      </p:pic>
      <p:pic>
        <p:nvPicPr>
          <p:cNvPr id="105" name="Picture 104" descr="Water droplet by mbalax - Water droplet."/>
          <p:cNvPicPr>
            <a:picLocks noChangeAspect="1"/>
          </p:cNvPicPr>
          <p:nvPr/>
        </p:nvPicPr>
        <p:blipFill>
          <a:blip r:embed="rId3"/>
          <a:stretch>
            <a:fillRect/>
          </a:stretch>
        </p:blipFill>
        <p:spPr>
          <a:xfrm rot="10288538" flipV="1">
            <a:off x="1597073" y="3797494"/>
            <a:ext cx="307495" cy="432009"/>
          </a:xfrm>
          <a:prstGeom prst="rect">
            <a:avLst/>
          </a:prstGeom>
        </p:spPr>
      </p:pic>
      <p:pic>
        <p:nvPicPr>
          <p:cNvPr id="106" name="Picture 105" descr="Water droplet by mbalax - Water droplet."/>
          <p:cNvPicPr>
            <a:picLocks noChangeAspect="1"/>
          </p:cNvPicPr>
          <p:nvPr/>
        </p:nvPicPr>
        <p:blipFill>
          <a:blip r:embed="rId3"/>
          <a:stretch>
            <a:fillRect/>
          </a:stretch>
        </p:blipFill>
        <p:spPr>
          <a:xfrm rot="10288538" flipV="1">
            <a:off x="1232079" y="3709556"/>
            <a:ext cx="307495" cy="432009"/>
          </a:xfrm>
          <a:prstGeom prst="rect">
            <a:avLst/>
          </a:prstGeom>
        </p:spPr>
      </p:pic>
      <p:pic>
        <p:nvPicPr>
          <p:cNvPr id="108" name="Picture 107" descr="Water droplet by mbalax - Water droplet."/>
          <p:cNvPicPr>
            <a:picLocks noChangeAspect="1"/>
          </p:cNvPicPr>
          <p:nvPr/>
        </p:nvPicPr>
        <p:blipFill>
          <a:blip r:embed="rId3"/>
          <a:stretch>
            <a:fillRect/>
          </a:stretch>
        </p:blipFill>
        <p:spPr>
          <a:xfrm rot="10288538" flipV="1">
            <a:off x="1058348" y="3656807"/>
            <a:ext cx="307495" cy="432009"/>
          </a:xfrm>
          <a:prstGeom prst="rect">
            <a:avLst/>
          </a:prstGeom>
        </p:spPr>
      </p:pic>
      <p:pic>
        <p:nvPicPr>
          <p:cNvPr id="109" name="Picture 108" descr="Water droplet by mbalax - Water droplet."/>
          <p:cNvPicPr>
            <a:picLocks noChangeAspect="1"/>
          </p:cNvPicPr>
          <p:nvPr/>
        </p:nvPicPr>
        <p:blipFill>
          <a:blip r:embed="rId3"/>
          <a:stretch>
            <a:fillRect/>
          </a:stretch>
        </p:blipFill>
        <p:spPr>
          <a:xfrm rot="10288538" flipV="1">
            <a:off x="1989249" y="3771956"/>
            <a:ext cx="307495" cy="432009"/>
          </a:xfrm>
          <a:prstGeom prst="rect">
            <a:avLst/>
          </a:prstGeom>
        </p:spPr>
      </p:pic>
      <p:pic>
        <p:nvPicPr>
          <p:cNvPr id="110" name="Picture 109" descr="Water droplet by mbalax - Water droplet."/>
          <p:cNvPicPr>
            <a:picLocks noChangeAspect="1"/>
          </p:cNvPicPr>
          <p:nvPr/>
        </p:nvPicPr>
        <p:blipFill>
          <a:blip r:embed="rId3"/>
          <a:stretch>
            <a:fillRect/>
          </a:stretch>
        </p:blipFill>
        <p:spPr>
          <a:xfrm rot="10288538" flipV="1">
            <a:off x="1073643" y="3615981"/>
            <a:ext cx="307495" cy="432009"/>
          </a:xfrm>
          <a:prstGeom prst="rect">
            <a:avLst/>
          </a:prstGeom>
        </p:spPr>
      </p:pic>
      <p:pic>
        <p:nvPicPr>
          <p:cNvPr id="111" name="Picture 110" descr="Water droplet by mbalax - Water droplet."/>
          <p:cNvPicPr>
            <a:picLocks noChangeAspect="1"/>
          </p:cNvPicPr>
          <p:nvPr/>
        </p:nvPicPr>
        <p:blipFill>
          <a:blip r:embed="rId3"/>
          <a:stretch>
            <a:fillRect/>
          </a:stretch>
        </p:blipFill>
        <p:spPr>
          <a:xfrm rot="10288538" flipV="1">
            <a:off x="2428346" y="3721466"/>
            <a:ext cx="307495" cy="432009"/>
          </a:xfrm>
          <a:prstGeom prst="rect">
            <a:avLst/>
          </a:prstGeom>
        </p:spPr>
      </p:pic>
      <p:pic>
        <p:nvPicPr>
          <p:cNvPr id="125" name="Picture 124" descr="Water droplet by mbalax - Water droplet."/>
          <p:cNvPicPr>
            <a:picLocks noChangeAspect="1"/>
          </p:cNvPicPr>
          <p:nvPr/>
        </p:nvPicPr>
        <p:blipFill>
          <a:blip r:embed="rId3"/>
          <a:stretch>
            <a:fillRect/>
          </a:stretch>
        </p:blipFill>
        <p:spPr>
          <a:xfrm>
            <a:off x="1993230" y="3347196"/>
            <a:ext cx="280076" cy="393487"/>
          </a:xfrm>
          <a:prstGeom prst="rect">
            <a:avLst/>
          </a:prstGeom>
        </p:spPr>
      </p:pic>
      <p:pic>
        <p:nvPicPr>
          <p:cNvPr id="126" name="Picture 125" descr="Water droplet by mbalax - Water droplet."/>
          <p:cNvPicPr>
            <a:picLocks noChangeAspect="1"/>
          </p:cNvPicPr>
          <p:nvPr/>
        </p:nvPicPr>
        <p:blipFill>
          <a:blip r:embed="rId3"/>
          <a:stretch>
            <a:fillRect/>
          </a:stretch>
        </p:blipFill>
        <p:spPr>
          <a:xfrm>
            <a:off x="1290502" y="3380124"/>
            <a:ext cx="280076" cy="393487"/>
          </a:xfrm>
          <a:prstGeom prst="rect">
            <a:avLst/>
          </a:prstGeom>
        </p:spPr>
      </p:pic>
      <p:pic>
        <p:nvPicPr>
          <p:cNvPr id="127" name="Picture 126" descr="Water droplet by mbalax - Water droplet."/>
          <p:cNvPicPr>
            <a:picLocks noChangeAspect="1"/>
          </p:cNvPicPr>
          <p:nvPr/>
        </p:nvPicPr>
        <p:blipFill>
          <a:blip r:embed="rId3"/>
          <a:stretch>
            <a:fillRect/>
          </a:stretch>
        </p:blipFill>
        <p:spPr>
          <a:xfrm>
            <a:off x="1532822" y="3403218"/>
            <a:ext cx="280076" cy="393487"/>
          </a:xfrm>
          <a:prstGeom prst="rect">
            <a:avLst/>
          </a:prstGeom>
        </p:spPr>
      </p:pic>
      <p:pic>
        <p:nvPicPr>
          <p:cNvPr id="128" name="Picture 127" descr="Water droplet by mbalax - Water droplet."/>
          <p:cNvPicPr>
            <a:picLocks noChangeAspect="1"/>
          </p:cNvPicPr>
          <p:nvPr/>
        </p:nvPicPr>
        <p:blipFill>
          <a:blip r:embed="rId3"/>
          <a:stretch>
            <a:fillRect/>
          </a:stretch>
        </p:blipFill>
        <p:spPr>
          <a:xfrm>
            <a:off x="2294416" y="3457974"/>
            <a:ext cx="280076" cy="393487"/>
          </a:xfrm>
          <a:prstGeom prst="rect">
            <a:avLst/>
          </a:prstGeom>
        </p:spPr>
      </p:pic>
      <p:pic>
        <p:nvPicPr>
          <p:cNvPr id="129" name="Picture 128" descr="Water droplet by mbalax - Water droplet."/>
          <p:cNvPicPr>
            <a:picLocks noChangeAspect="1"/>
          </p:cNvPicPr>
          <p:nvPr/>
        </p:nvPicPr>
        <p:blipFill>
          <a:blip r:embed="rId3"/>
          <a:stretch>
            <a:fillRect/>
          </a:stretch>
        </p:blipFill>
        <p:spPr>
          <a:xfrm>
            <a:off x="2013944" y="3598558"/>
            <a:ext cx="280076" cy="393487"/>
          </a:xfrm>
          <a:prstGeom prst="rect">
            <a:avLst/>
          </a:prstGeom>
        </p:spPr>
      </p:pic>
      <p:pic>
        <p:nvPicPr>
          <p:cNvPr id="130" name="Picture 129" descr="Water droplet by mbalax - Water droplet."/>
          <p:cNvPicPr>
            <a:picLocks noChangeAspect="1"/>
          </p:cNvPicPr>
          <p:nvPr/>
        </p:nvPicPr>
        <p:blipFill>
          <a:blip r:embed="rId3"/>
          <a:stretch>
            <a:fillRect/>
          </a:stretch>
        </p:blipFill>
        <p:spPr>
          <a:xfrm rot="10288538" flipV="1">
            <a:off x="1688656" y="3377158"/>
            <a:ext cx="337790" cy="474571"/>
          </a:xfrm>
          <a:prstGeom prst="rect">
            <a:avLst/>
          </a:prstGeom>
        </p:spPr>
      </p:pic>
      <p:pic>
        <p:nvPicPr>
          <p:cNvPr id="145" name="Picture 144" descr="Water droplet by mbalax - Water droplet."/>
          <p:cNvPicPr>
            <a:picLocks noChangeAspect="1"/>
          </p:cNvPicPr>
          <p:nvPr/>
        </p:nvPicPr>
        <p:blipFill>
          <a:blip r:embed="rId3"/>
          <a:stretch>
            <a:fillRect/>
          </a:stretch>
        </p:blipFill>
        <p:spPr>
          <a:xfrm>
            <a:off x="1989616" y="3153174"/>
            <a:ext cx="280076" cy="393487"/>
          </a:xfrm>
          <a:prstGeom prst="rect">
            <a:avLst/>
          </a:prstGeom>
        </p:spPr>
      </p:pic>
      <p:pic>
        <p:nvPicPr>
          <p:cNvPr id="163" name="Picture 162" descr="Water droplet by mbalax - Water droplet."/>
          <p:cNvPicPr>
            <a:picLocks noChangeAspect="1"/>
          </p:cNvPicPr>
          <p:nvPr/>
        </p:nvPicPr>
        <p:blipFill>
          <a:blip r:embed="rId3"/>
          <a:stretch>
            <a:fillRect/>
          </a:stretch>
        </p:blipFill>
        <p:spPr>
          <a:xfrm rot="10288538" flipV="1">
            <a:off x="1300049" y="3912056"/>
            <a:ext cx="307495" cy="432009"/>
          </a:xfrm>
          <a:prstGeom prst="rect">
            <a:avLst/>
          </a:prstGeom>
        </p:spPr>
      </p:pic>
      <p:pic>
        <p:nvPicPr>
          <p:cNvPr id="164" name="Picture 163" descr="Water droplet by mbalax - Water droplet."/>
          <p:cNvPicPr>
            <a:picLocks noChangeAspect="1"/>
          </p:cNvPicPr>
          <p:nvPr/>
        </p:nvPicPr>
        <p:blipFill>
          <a:blip r:embed="rId3"/>
          <a:stretch>
            <a:fillRect/>
          </a:stretch>
        </p:blipFill>
        <p:spPr>
          <a:xfrm rot="10288538" flipV="1">
            <a:off x="1494873" y="3952882"/>
            <a:ext cx="307495" cy="432009"/>
          </a:xfrm>
          <a:prstGeom prst="rect">
            <a:avLst/>
          </a:prstGeom>
        </p:spPr>
      </p:pic>
      <p:pic>
        <p:nvPicPr>
          <p:cNvPr id="165" name="Picture 164" descr="Water droplet by mbalax - Water droplet."/>
          <p:cNvPicPr>
            <a:picLocks noChangeAspect="1"/>
          </p:cNvPicPr>
          <p:nvPr/>
        </p:nvPicPr>
        <p:blipFill>
          <a:blip r:embed="rId3"/>
          <a:stretch>
            <a:fillRect/>
          </a:stretch>
        </p:blipFill>
        <p:spPr>
          <a:xfrm rot="10288538" flipV="1">
            <a:off x="1079698" y="3923125"/>
            <a:ext cx="307495" cy="432009"/>
          </a:xfrm>
          <a:prstGeom prst="rect">
            <a:avLst/>
          </a:prstGeom>
        </p:spPr>
      </p:pic>
      <p:pic>
        <p:nvPicPr>
          <p:cNvPr id="166" name="Picture 165" descr="Water droplet by mbalax - Water droplet."/>
          <p:cNvPicPr>
            <a:picLocks noChangeAspect="1"/>
          </p:cNvPicPr>
          <p:nvPr/>
        </p:nvPicPr>
        <p:blipFill>
          <a:blip r:embed="rId3"/>
          <a:stretch>
            <a:fillRect/>
          </a:stretch>
        </p:blipFill>
        <p:spPr>
          <a:xfrm rot="10288538" flipV="1">
            <a:off x="1962444" y="3912538"/>
            <a:ext cx="307495" cy="432009"/>
          </a:xfrm>
          <a:prstGeom prst="rect">
            <a:avLst/>
          </a:prstGeom>
        </p:spPr>
      </p:pic>
      <p:pic>
        <p:nvPicPr>
          <p:cNvPr id="167" name="Picture 166" descr="Water droplet by mbalax - Water droplet."/>
          <p:cNvPicPr>
            <a:picLocks noChangeAspect="1"/>
          </p:cNvPicPr>
          <p:nvPr/>
        </p:nvPicPr>
        <p:blipFill>
          <a:blip r:embed="rId3"/>
          <a:stretch>
            <a:fillRect/>
          </a:stretch>
        </p:blipFill>
        <p:spPr>
          <a:xfrm rot="10288538" flipV="1">
            <a:off x="2174721" y="3922395"/>
            <a:ext cx="307495" cy="432009"/>
          </a:xfrm>
          <a:prstGeom prst="rect">
            <a:avLst/>
          </a:prstGeom>
        </p:spPr>
      </p:pic>
      <p:pic>
        <p:nvPicPr>
          <p:cNvPr id="171" name="Picture 170" descr="Water droplet by mbalax - Water droplet."/>
          <p:cNvPicPr>
            <a:picLocks noChangeAspect="1"/>
          </p:cNvPicPr>
          <p:nvPr/>
        </p:nvPicPr>
        <p:blipFill>
          <a:blip r:embed="rId3"/>
          <a:stretch>
            <a:fillRect/>
          </a:stretch>
        </p:blipFill>
        <p:spPr>
          <a:xfrm>
            <a:off x="1698204" y="3701062"/>
            <a:ext cx="280076" cy="393487"/>
          </a:xfrm>
          <a:prstGeom prst="rect">
            <a:avLst/>
          </a:prstGeom>
        </p:spPr>
      </p:pic>
      <p:pic>
        <p:nvPicPr>
          <p:cNvPr id="174" name="Picture 173" descr="Water droplet by mbalax - Water droplet."/>
          <p:cNvPicPr>
            <a:picLocks noChangeAspect="1"/>
          </p:cNvPicPr>
          <p:nvPr/>
        </p:nvPicPr>
        <p:blipFill>
          <a:blip r:embed="rId3"/>
          <a:stretch>
            <a:fillRect/>
          </a:stretch>
        </p:blipFill>
        <p:spPr>
          <a:xfrm>
            <a:off x="2524308" y="3658387"/>
            <a:ext cx="280076" cy="393487"/>
          </a:xfrm>
          <a:prstGeom prst="rect">
            <a:avLst/>
          </a:prstGeom>
        </p:spPr>
      </p:pic>
      <p:pic>
        <p:nvPicPr>
          <p:cNvPr id="175" name="Picture 174" descr="Water droplet by mbalax - Water droplet."/>
          <p:cNvPicPr>
            <a:picLocks noChangeAspect="1"/>
          </p:cNvPicPr>
          <p:nvPr/>
        </p:nvPicPr>
        <p:blipFill>
          <a:blip r:embed="rId3"/>
          <a:stretch>
            <a:fillRect/>
          </a:stretch>
        </p:blipFill>
        <p:spPr>
          <a:xfrm>
            <a:off x="2240369" y="3738723"/>
            <a:ext cx="280076" cy="393487"/>
          </a:xfrm>
          <a:prstGeom prst="rect">
            <a:avLst/>
          </a:prstGeom>
        </p:spPr>
      </p:pic>
      <p:pic>
        <p:nvPicPr>
          <p:cNvPr id="176" name="Picture 175" descr="Water droplet by mbalax - Water droplet."/>
          <p:cNvPicPr>
            <a:picLocks noChangeAspect="1"/>
          </p:cNvPicPr>
          <p:nvPr/>
        </p:nvPicPr>
        <p:blipFill>
          <a:blip r:embed="rId3"/>
          <a:stretch>
            <a:fillRect/>
          </a:stretch>
        </p:blipFill>
        <p:spPr>
          <a:xfrm>
            <a:off x="1102304" y="3602674"/>
            <a:ext cx="280076" cy="393487"/>
          </a:xfrm>
          <a:prstGeom prst="rect">
            <a:avLst/>
          </a:prstGeom>
        </p:spPr>
      </p:pic>
      <p:pic>
        <p:nvPicPr>
          <p:cNvPr id="177" name="Picture 176" descr="Water droplet by mbalax - Water droplet."/>
          <p:cNvPicPr>
            <a:picLocks noChangeAspect="1"/>
          </p:cNvPicPr>
          <p:nvPr/>
        </p:nvPicPr>
        <p:blipFill>
          <a:blip r:embed="rId3"/>
          <a:stretch>
            <a:fillRect/>
          </a:stretch>
        </p:blipFill>
        <p:spPr>
          <a:xfrm>
            <a:off x="1344812" y="3670747"/>
            <a:ext cx="280076" cy="393487"/>
          </a:xfrm>
          <a:prstGeom prst="rect">
            <a:avLst/>
          </a:prstGeom>
        </p:spPr>
      </p:pic>
      <p:pic>
        <p:nvPicPr>
          <p:cNvPr id="178" name="Picture 177" descr="Water droplet by mbalax - Water droplet."/>
          <p:cNvPicPr>
            <a:picLocks noChangeAspect="1"/>
          </p:cNvPicPr>
          <p:nvPr/>
        </p:nvPicPr>
        <p:blipFill>
          <a:blip r:embed="rId3"/>
          <a:stretch>
            <a:fillRect/>
          </a:stretch>
        </p:blipFill>
        <p:spPr>
          <a:xfrm>
            <a:off x="1516876" y="3793651"/>
            <a:ext cx="280076" cy="393487"/>
          </a:xfrm>
          <a:prstGeom prst="rect">
            <a:avLst/>
          </a:prstGeom>
        </p:spPr>
      </p:pic>
      <p:pic>
        <p:nvPicPr>
          <p:cNvPr id="115" name="Picture 114" descr="Water droplet by mbalax - Water droplet."/>
          <p:cNvPicPr>
            <a:picLocks noChangeAspect="1"/>
          </p:cNvPicPr>
          <p:nvPr/>
        </p:nvPicPr>
        <p:blipFill>
          <a:blip r:embed="rId3"/>
          <a:stretch>
            <a:fillRect/>
          </a:stretch>
        </p:blipFill>
        <p:spPr>
          <a:xfrm>
            <a:off x="5160228" y="3644558"/>
            <a:ext cx="280076" cy="393487"/>
          </a:xfrm>
          <a:prstGeom prst="rect">
            <a:avLst/>
          </a:prstGeom>
        </p:spPr>
      </p:pic>
      <p:pic>
        <p:nvPicPr>
          <p:cNvPr id="3" name="Picture 2" descr="Description Disposable plastic bottle-Corning-01.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PlasticWrap/>
                    </a14:imgEffect>
                    <a14:imgEffect>
                      <a14:saturation sat="0"/>
                    </a14:imgEffect>
                  </a14:imgLayer>
                </a14:imgProps>
              </a:ext>
            </a:extLst>
          </a:blip>
          <a:srcRect t="32332"/>
          <a:stretch/>
        </p:blipFill>
        <p:spPr>
          <a:xfrm rot="5788005">
            <a:off x="4572207" y="511013"/>
            <a:ext cx="2848356" cy="2722526"/>
          </a:xfrm>
          <a:prstGeom prst="rect">
            <a:avLst/>
          </a:prstGeom>
        </p:spPr>
      </p:pic>
      <p:pic>
        <p:nvPicPr>
          <p:cNvPr id="112" name="Picture 111" descr="Water droplet by mbalax - Water droplet."/>
          <p:cNvPicPr>
            <a:picLocks noChangeAspect="1"/>
          </p:cNvPicPr>
          <p:nvPr/>
        </p:nvPicPr>
        <p:blipFill>
          <a:blip r:embed="rId3"/>
          <a:stretch>
            <a:fillRect/>
          </a:stretch>
        </p:blipFill>
        <p:spPr>
          <a:xfrm>
            <a:off x="4583415" y="3918347"/>
            <a:ext cx="280076" cy="393487"/>
          </a:xfrm>
          <a:prstGeom prst="rect">
            <a:avLst/>
          </a:prstGeom>
        </p:spPr>
      </p:pic>
      <p:pic>
        <p:nvPicPr>
          <p:cNvPr id="75" name="Picture 74" descr="Water droplet by mbalax - Water droplet."/>
          <p:cNvPicPr>
            <a:picLocks noChangeAspect="1"/>
          </p:cNvPicPr>
          <p:nvPr/>
        </p:nvPicPr>
        <p:blipFill>
          <a:blip r:embed="rId3"/>
          <a:stretch>
            <a:fillRect/>
          </a:stretch>
        </p:blipFill>
        <p:spPr>
          <a:xfrm>
            <a:off x="4899155" y="3815843"/>
            <a:ext cx="280076" cy="393487"/>
          </a:xfrm>
          <a:prstGeom prst="rect">
            <a:avLst/>
          </a:prstGeom>
        </p:spPr>
      </p:pic>
      <p:pic>
        <p:nvPicPr>
          <p:cNvPr id="69" name="Picture 68" descr="Water droplet by mbalax - Water droplet."/>
          <p:cNvPicPr>
            <a:picLocks noChangeAspect="1"/>
          </p:cNvPicPr>
          <p:nvPr/>
        </p:nvPicPr>
        <p:blipFill>
          <a:blip r:embed="rId3"/>
          <a:stretch>
            <a:fillRect/>
          </a:stretch>
        </p:blipFill>
        <p:spPr>
          <a:xfrm>
            <a:off x="4685418" y="5532990"/>
            <a:ext cx="280076" cy="393487"/>
          </a:xfrm>
          <a:prstGeom prst="rect">
            <a:avLst/>
          </a:prstGeom>
        </p:spPr>
      </p:pic>
      <p:pic>
        <p:nvPicPr>
          <p:cNvPr id="55" name="Picture 54" descr="Water droplet by mbalax - Water droplet."/>
          <p:cNvPicPr>
            <a:picLocks noChangeAspect="1"/>
          </p:cNvPicPr>
          <p:nvPr/>
        </p:nvPicPr>
        <p:blipFill>
          <a:blip r:embed="rId3"/>
          <a:stretch>
            <a:fillRect/>
          </a:stretch>
        </p:blipFill>
        <p:spPr>
          <a:xfrm rot="10288538" flipV="1">
            <a:off x="4807547" y="3442043"/>
            <a:ext cx="337790" cy="474571"/>
          </a:xfrm>
          <a:prstGeom prst="rect">
            <a:avLst/>
          </a:prstGeom>
        </p:spPr>
      </p:pic>
      <p:sp>
        <p:nvSpPr>
          <p:cNvPr id="2" name="Title 1"/>
          <p:cNvSpPr>
            <a:spLocks noGrp="1"/>
          </p:cNvSpPr>
          <p:nvPr>
            <p:ph type="title"/>
          </p:nvPr>
        </p:nvSpPr>
        <p:spPr>
          <a:xfrm>
            <a:off x="984895" y="-960"/>
            <a:ext cx="10364451" cy="1596177"/>
          </a:xfrm>
        </p:spPr>
        <p:txBody>
          <a:bodyPr/>
          <a:lstStyle/>
          <a:p>
            <a:r>
              <a:rPr lang="en-US" dirty="0"/>
              <a:t>Add 20mL of 2% salt solution to beaker C</a:t>
            </a:r>
          </a:p>
        </p:txBody>
      </p:sp>
      <p:pic>
        <p:nvPicPr>
          <p:cNvPr id="4" name="Content Placeholder 3" descr="Ficheiro:Beaker.jpg – Wikipédia, a enciclopédia livre"/>
          <p:cNvPicPr>
            <a:picLocks noGrp="1" noChangeAspect="1"/>
          </p:cNvPicPr>
          <p:nvPr>
            <p:ph sz="quarter" idx="13"/>
          </p:nvPr>
        </p:nvPicPr>
        <p:blipFill>
          <a:blip r:embed="rId6"/>
          <a:stretch>
            <a:fillRect/>
          </a:stretch>
        </p:blipFill>
        <p:spPr>
          <a:xfrm>
            <a:off x="834456" y="2700441"/>
            <a:ext cx="2257107" cy="3164169"/>
          </a:xfrm>
        </p:spPr>
      </p:pic>
      <p:pic>
        <p:nvPicPr>
          <p:cNvPr id="5" name="Content Placeholder 3" descr="Ficheiro:Beaker.jpg – Wikipédia, a enciclopédia livre"/>
          <p:cNvPicPr>
            <a:picLocks noChangeAspect="1"/>
          </p:cNvPicPr>
          <p:nvPr/>
        </p:nvPicPr>
        <p:blipFill>
          <a:blip r:embed="rId6"/>
          <a:stretch>
            <a:fillRect/>
          </a:stretch>
        </p:blipFill>
        <p:spPr>
          <a:xfrm>
            <a:off x="3742557" y="2923132"/>
            <a:ext cx="2257107" cy="3164169"/>
          </a:xfrm>
          <a:prstGeom prst="rect">
            <a:avLst/>
          </a:prstGeom>
        </p:spPr>
      </p:pic>
      <p:pic>
        <p:nvPicPr>
          <p:cNvPr id="6" name="Content Placeholder 3" descr="Ficheiro:Beaker.jpg – Wikipédia, a enciclopédia livre"/>
          <p:cNvPicPr>
            <a:picLocks noChangeAspect="1"/>
          </p:cNvPicPr>
          <p:nvPr/>
        </p:nvPicPr>
        <p:blipFill>
          <a:blip r:embed="rId6"/>
          <a:stretch>
            <a:fillRect/>
          </a:stretch>
        </p:blipFill>
        <p:spPr>
          <a:xfrm>
            <a:off x="6938677" y="2819902"/>
            <a:ext cx="2257107" cy="3164169"/>
          </a:xfrm>
          <a:prstGeom prst="rect">
            <a:avLst/>
          </a:prstGeom>
        </p:spPr>
      </p:pic>
      <p:pic>
        <p:nvPicPr>
          <p:cNvPr id="7" name="Content Placeholder 3" descr="Ficheiro:Beaker.jpg – Wikipédia, a enciclopédia livre"/>
          <p:cNvPicPr>
            <a:picLocks noChangeAspect="1"/>
          </p:cNvPicPr>
          <p:nvPr/>
        </p:nvPicPr>
        <p:blipFill>
          <a:blip r:embed="rId6"/>
          <a:stretch>
            <a:fillRect/>
          </a:stretch>
        </p:blipFill>
        <p:spPr>
          <a:xfrm>
            <a:off x="9730800" y="2592060"/>
            <a:ext cx="2257107" cy="3164169"/>
          </a:xfrm>
          <a:prstGeom prst="rect">
            <a:avLst/>
          </a:prstGeom>
        </p:spPr>
      </p:pic>
      <mc:AlternateContent xmlns:mc="http://schemas.openxmlformats.org/markup-compatibility/2006" xmlns:p14="http://schemas.microsoft.com/office/powerpoint/2010/main">
        <mc:Choice Requires="p14">
          <p:contentPart p14:bwMode="auto" r:id="rId7">
            <p14:nvContentPartPr>
              <p14:cNvPr id="25" name="Ink 24"/>
              <p14:cNvContentPartPr/>
              <p14:nvPr/>
            </p14:nvContentPartPr>
            <p14:xfrm>
              <a:off x="10669813" y="3975022"/>
              <a:ext cx="379080" cy="448200"/>
            </p14:xfrm>
          </p:contentPart>
        </mc:Choice>
        <mc:Fallback xmlns="">
          <p:pic>
            <p:nvPicPr>
              <p:cNvPr id="25" name="Ink 24"/>
              <p:cNvPicPr/>
              <p:nvPr/>
            </p:nvPicPr>
            <p:blipFill>
              <a:blip r:embed="rId8"/>
              <a:stretch>
                <a:fillRect/>
              </a:stretch>
            </p:blipFill>
            <p:spPr>
              <a:xfrm>
                <a:off x="10629853" y="3947662"/>
                <a:ext cx="454680" cy="511920"/>
              </a:xfrm>
              <a:prstGeom prst="rect">
                <a:avLst/>
              </a:prstGeom>
            </p:spPr>
          </p:pic>
        </mc:Fallback>
      </mc:AlternateContent>
      <p:sp>
        <p:nvSpPr>
          <p:cNvPr id="8" name="TextBox 7"/>
          <p:cNvSpPr txBox="1"/>
          <p:nvPr/>
        </p:nvSpPr>
        <p:spPr>
          <a:xfrm rot="5737627">
            <a:off x="5586945" y="1563428"/>
            <a:ext cx="1468672" cy="646331"/>
          </a:xfrm>
          <a:prstGeom prst="rect">
            <a:avLst/>
          </a:prstGeom>
          <a:noFill/>
        </p:spPr>
        <p:txBody>
          <a:bodyPr wrap="none" rtlCol="0">
            <a:spAutoFit/>
          </a:bodyPr>
          <a:lstStyle/>
          <a:p>
            <a:pPr algn="ctr"/>
            <a:r>
              <a:rPr lang="en-US" dirty="0"/>
              <a:t>2% Sodium</a:t>
            </a:r>
          </a:p>
          <a:p>
            <a:pPr algn="ctr"/>
            <a:r>
              <a:rPr lang="en-US" dirty="0"/>
              <a:t> (salt) Solution</a:t>
            </a:r>
          </a:p>
        </p:txBody>
      </p:sp>
      <p:pic>
        <p:nvPicPr>
          <p:cNvPr id="13" name="Picture 12" descr="Description Disposable plastic bottle-Corning-01.jpg"/>
          <p:cNvPicPr>
            <a:picLocks noChangeAspect="1"/>
          </p:cNvPicPr>
          <p:nvPr/>
        </p:nvPicPr>
        <p:blipFill rotWithShape="1">
          <a:blip r:embed="rId9">
            <a:grayscl/>
            <a:extLst>
              <a:ext uri="{BEBA8EAE-BF5A-486C-A8C5-ECC9F3942E4B}">
                <a14:imgProps xmlns:a14="http://schemas.microsoft.com/office/drawing/2010/main">
                  <a14:imgLayer r:embed="rId5">
                    <a14:imgEffect>
                      <a14:backgroundRemoval t="10000" b="90000" l="10000" r="90000"/>
                    </a14:imgEffect>
                    <a14:imgEffect>
                      <a14:artisticCement/>
                    </a14:imgEffect>
                    <a14:imgEffect>
                      <a14:saturation sat="33000"/>
                    </a14:imgEffect>
                  </a14:imgLayer>
                </a14:imgProps>
              </a:ext>
            </a:extLst>
          </a:blip>
          <a:srcRect l="33655" t="33282" r="35516" b="58327"/>
          <a:stretch/>
        </p:blipFill>
        <p:spPr>
          <a:xfrm rot="5909301">
            <a:off x="7070333" y="1872511"/>
            <a:ext cx="878111" cy="337619"/>
          </a:xfrm>
          <a:prstGeom prst="rect">
            <a:avLst/>
          </a:prstGeom>
        </p:spPr>
      </p:pic>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7753977" y="2054520"/>
              <a:ext cx="720" cy="720"/>
            </p14:xfrm>
          </p:contentPart>
        </mc:Choice>
        <mc:Fallback xmlns="">
          <p:pic>
            <p:nvPicPr>
              <p:cNvPr id="9" name="Ink 8"/>
              <p:cNvPicPr/>
              <p:nvPr/>
            </p:nvPicPr>
            <p:blipFill>
              <a:blip r:embed="rId11"/>
              <a:stretch>
                <a:fillRect/>
              </a:stretch>
            </p:blipFill>
            <p:spPr>
              <a:xfrm>
                <a:off x="7750737" y="2051280"/>
                <a:ext cx="7200" cy="7200"/>
              </a:xfrm>
              <a:prstGeom prst="rect">
                <a:avLst/>
              </a:prstGeom>
            </p:spPr>
          </p:pic>
        </mc:Fallback>
      </mc:AlternateContent>
      <p:pic>
        <p:nvPicPr>
          <p:cNvPr id="14" name="Picture 13" descr="Water droplet by mbalax - Water droplet."/>
          <p:cNvPicPr>
            <a:picLocks noChangeAspect="1"/>
          </p:cNvPicPr>
          <p:nvPr/>
        </p:nvPicPr>
        <p:blipFill>
          <a:blip r:embed="rId3"/>
          <a:stretch>
            <a:fillRect/>
          </a:stretch>
        </p:blipFill>
        <p:spPr>
          <a:xfrm rot="6671513" flipV="1">
            <a:off x="7825853" y="1828404"/>
            <a:ext cx="337790" cy="474571"/>
          </a:xfrm>
          <a:prstGeom prst="rect">
            <a:avLst/>
          </a:prstGeom>
        </p:spPr>
      </p:pic>
      <p:pic>
        <p:nvPicPr>
          <p:cNvPr id="20" name="Picture 19" descr="Water droplet by mbalax - Water droplet."/>
          <p:cNvPicPr>
            <a:picLocks noChangeAspect="1"/>
          </p:cNvPicPr>
          <p:nvPr/>
        </p:nvPicPr>
        <p:blipFill>
          <a:blip r:embed="rId3"/>
          <a:stretch>
            <a:fillRect/>
          </a:stretch>
        </p:blipFill>
        <p:spPr>
          <a:xfrm>
            <a:off x="2440734" y="4648087"/>
            <a:ext cx="280076" cy="393487"/>
          </a:xfrm>
          <a:prstGeom prst="rect">
            <a:avLst/>
          </a:prstGeom>
        </p:spPr>
      </p:pic>
      <p:pic>
        <p:nvPicPr>
          <p:cNvPr id="21" name="Picture 20" descr="Water droplet by mbalax - Water droplet."/>
          <p:cNvPicPr>
            <a:picLocks noChangeAspect="1"/>
          </p:cNvPicPr>
          <p:nvPr/>
        </p:nvPicPr>
        <p:blipFill>
          <a:blip r:embed="rId3"/>
          <a:stretch>
            <a:fillRect/>
          </a:stretch>
        </p:blipFill>
        <p:spPr>
          <a:xfrm>
            <a:off x="1952758" y="4985882"/>
            <a:ext cx="280076" cy="393487"/>
          </a:xfrm>
          <a:prstGeom prst="rect">
            <a:avLst/>
          </a:prstGeom>
        </p:spPr>
      </p:pic>
      <p:pic>
        <p:nvPicPr>
          <p:cNvPr id="22" name="Picture 21" descr="Water droplet by mbalax - Water droplet."/>
          <p:cNvPicPr>
            <a:picLocks noChangeAspect="1"/>
          </p:cNvPicPr>
          <p:nvPr/>
        </p:nvPicPr>
        <p:blipFill>
          <a:blip r:embed="rId3"/>
          <a:stretch>
            <a:fillRect/>
          </a:stretch>
        </p:blipFill>
        <p:spPr>
          <a:xfrm>
            <a:off x="1807748" y="5095048"/>
            <a:ext cx="280076" cy="393487"/>
          </a:xfrm>
          <a:prstGeom prst="rect">
            <a:avLst/>
          </a:prstGeom>
        </p:spPr>
      </p:pic>
      <p:pic>
        <p:nvPicPr>
          <p:cNvPr id="24" name="Picture 23" descr="Water droplet by mbalax - Water droplet."/>
          <p:cNvPicPr>
            <a:picLocks noChangeAspect="1"/>
          </p:cNvPicPr>
          <p:nvPr/>
        </p:nvPicPr>
        <p:blipFill>
          <a:blip r:embed="rId3"/>
          <a:stretch>
            <a:fillRect/>
          </a:stretch>
        </p:blipFill>
        <p:spPr>
          <a:xfrm>
            <a:off x="1117916" y="4670852"/>
            <a:ext cx="280076" cy="393487"/>
          </a:xfrm>
          <a:prstGeom prst="rect">
            <a:avLst/>
          </a:prstGeom>
        </p:spPr>
      </p:pic>
      <p:pic>
        <p:nvPicPr>
          <p:cNvPr id="26" name="Picture 25" descr="Water droplet by mbalax - Water droplet."/>
          <p:cNvPicPr>
            <a:picLocks noChangeAspect="1"/>
          </p:cNvPicPr>
          <p:nvPr/>
        </p:nvPicPr>
        <p:blipFill>
          <a:blip r:embed="rId3"/>
          <a:stretch>
            <a:fillRect/>
          </a:stretch>
        </p:blipFill>
        <p:spPr>
          <a:xfrm>
            <a:off x="1727703" y="4892619"/>
            <a:ext cx="280076" cy="393487"/>
          </a:xfrm>
          <a:prstGeom prst="rect">
            <a:avLst/>
          </a:prstGeom>
        </p:spPr>
      </p:pic>
      <p:pic>
        <p:nvPicPr>
          <p:cNvPr id="28" name="Picture 27" descr="Water droplet by mbalax - Water droplet."/>
          <p:cNvPicPr>
            <a:picLocks noChangeAspect="1"/>
          </p:cNvPicPr>
          <p:nvPr/>
        </p:nvPicPr>
        <p:blipFill>
          <a:blip r:embed="rId3"/>
          <a:stretch>
            <a:fillRect/>
          </a:stretch>
        </p:blipFill>
        <p:spPr>
          <a:xfrm>
            <a:off x="1434538" y="5147822"/>
            <a:ext cx="280076" cy="393487"/>
          </a:xfrm>
          <a:prstGeom prst="rect">
            <a:avLst/>
          </a:prstGeom>
        </p:spPr>
      </p:pic>
      <p:pic>
        <p:nvPicPr>
          <p:cNvPr id="29" name="Picture 28" descr="Water droplet by mbalax - Water droplet."/>
          <p:cNvPicPr>
            <a:picLocks noChangeAspect="1"/>
          </p:cNvPicPr>
          <p:nvPr/>
        </p:nvPicPr>
        <p:blipFill>
          <a:blip r:embed="rId3"/>
          <a:stretch>
            <a:fillRect/>
          </a:stretch>
        </p:blipFill>
        <p:spPr>
          <a:xfrm>
            <a:off x="1647785" y="5259262"/>
            <a:ext cx="280076" cy="393487"/>
          </a:xfrm>
          <a:prstGeom prst="rect">
            <a:avLst/>
          </a:prstGeom>
        </p:spPr>
      </p:pic>
      <p:pic>
        <p:nvPicPr>
          <p:cNvPr id="30" name="Picture 29" descr="Water droplet by mbalax - Water droplet."/>
          <p:cNvPicPr>
            <a:picLocks noChangeAspect="1"/>
          </p:cNvPicPr>
          <p:nvPr/>
        </p:nvPicPr>
        <p:blipFill>
          <a:blip r:embed="rId3"/>
          <a:stretch>
            <a:fillRect/>
          </a:stretch>
        </p:blipFill>
        <p:spPr>
          <a:xfrm>
            <a:off x="1280182" y="4761924"/>
            <a:ext cx="280076" cy="393487"/>
          </a:xfrm>
          <a:prstGeom prst="rect">
            <a:avLst/>
          </a:prstGeom>
        </p:spPr>
      </p:pic>
      <p:pic>
        <p:nvPicPr>
          <p:cNvPr id="31" name="Picture 30" descr="Water droplet by mbalax - Water droplet."/>
          <p:cNvPicPr>
            <a:picLocks noChangeAspect="1"/>
          </p:cNvPicPr>
          <p:nvPr/>
        </p:nvPicPr>
        <p:blipFill>
          <a:blip r:embed="rId3"/>
          <a:stretch>
            <a:fillRect/>
          </a:stretch>
        </p:blipFill>
        <p:spPr>
          <a:xfrm>
            <a:off x="1109920" y="4968067"/>
            <a:ext cx="280076" cy="393487"/>
          </a:xfrm>
          <a:prstGeom prst="rect">
            <a:avLst/>
          </a:prstGeom>
        </p:spPr>
      </p:pic>
      <p:pic>
        <p:nvPicPr>
          <p:cNvPr id="32" name="Picture 31" descr="Water droplet by mbalax - Water droplet."/>
          <p:cNvPicPr>
            <a:picLocks noChangeAspect="1"/>
          </p:cNvPicPr>
          <p:nvPr/>
        </p:nvPicPr>
        <p:blipFill>
          <a:blip r:embed="rId3"/>
          <a:stretch>
            <a:fillRect/>
          </a:stretch>
        </p:blipFill>
        <p:spPr>
          <a:xfrm>
            <a:off x="1282768" y="5129241"/>
            <a:ext cx="280076" cy="393487"/>
          </a:xfrm>
          <a:prstGeom prst="rect">
            <a:avLst/>
          </a:prstGeom>
        </p:spPr>
      </p:pic>
      <p:pic>
        <p:nvPicPr>
          <p:cNvPr id="33" name="Picture 32" descr="Water droplet by mbalax - Water droplet."/>
          <p:cNvPicPr>
            <a:picLocks noChangeAspect="1"/>
          </p:cNvPicPr>
          <p:nvPr/>
        </p:nvPicPr>
        <p:blipFill>
          <a:blip r:embed="rId3"/>
          <a:stretch>
            <a:fillRect/>
          </a:stretch>
        </p:blipFill>
        <p:spPr>
          <a:xfrm>
            <a:off x="1602747" y="4607348"/>
            <a:ext cx="280076" cy="393487"/>
          </a:xfrm>
          <a:prstGeom prst="rect">
            <a:avLst/>
          </a:prstGeom>
        </p:spPr>
      </p:pic>
      <p:pic>
        <p:nvPicPr>
          <p:cNvPr id="34" name="Picture 33" descr="Water droplet by mbalax - Water droplet."/>
          <p:cNvPicPr>
            <a:picLocks noChangeAspect="1"/>
          </p:cNvPicPr>
          <p:nvPr/>
        </p:nvPicPr>
        <p:blipFill>
          <a:blip r:embed="rId3"/>
          <a:stretch>
            <a:fillRect/>
          </a:stretch>
        </p:blipFill>
        <p:spPr>
          <a:xfrm>
            <a:off x="1522841" y="4282526"/>
            <a:ext cx="280076" cy="393487"/>
          </a:xfrm>
          <a:prstGeom prst="rect">
            <a:avLst/>
          </a:prstGeom>
        </p:spPr>
      </p:pic>
      <p:pic>
        <p:nvPicPr>
          <p:cNvPr id="35" name="Picture 34" descr="Water droplet by mbalax - Water droplet."/>
          <p:cNvPicPr>
            <a:picLocks noChangeAspect="1"/>
          </p:cNvPicPr>
          <p:nvPr/>
        </p:nvPicPr>
        <p:blipFill>
          <a:blip r:embed="rId3"/>
          <a:stretch>
            <a:fillRect/>
          </a:stretch>
        </p:blipFill>
        <p:spPr>
          <a:xfrm>
            <a:off x="1832156" y="4660781"/>
            <a:ext cx="280076" cy="393487"/>
          </a:xfrm>
          <a:prstGeom prst="rect">
            <a:avLst/>
          </a:prstGeom>
        </p:spPr>
      </p:pic>
      <p:pic>
        <p:nvPicPr>
          <p:cNvPr id="36" name="Picture 35" descr="Water droplet by mbalax - Water droplet."/>
          <p:cNvPicPr>
            <a:picLocks noChangeAspect="1"/>
          </p:cNvPicPr>
          <p:nvPr/>
        </p:nvPicPr>
        <p:blipFill>
          <a:blip r:embed="rId3"/>
          <a:stretch>
            <a:fillRect/>
          </a:stretch>
        </p:blipFill>
        <p:spPr>
          <a:xfrm>
            <a:off x="2073895" y="4752251"/>
            <a:ext cx="280076" cy="393487"/>
          </a:xfrm>
          <a:prstGeom prst="rect">
            <a:avLst/>
          </a:prstGeom>
        </p:spPr>
      </p:pic>
      <p:pic>
        <p:nvPicPr>
          <p:cNvPr id="37" name="Picture 36" descr="Water droplet by mbalax - Water droplet."/>
          <p:cNvPicPr>
            <a:picLocks noChangeAspect="1"/>
          </p:cNvPicPr>
          <p:nvPr/>
        </p:nvPicPr>
        <p:blipFill>
          <a:blip r:embed="rId3"/>
          <a:stretch>
            <a:fillRect/>
          </a:stretch>
        </p:blipFill>
        <p:spPr>
          <a:xfrm>
            <a:off x="5011789" y="3218059"/>
            <a:ext cx="376794" cy="393487"/>
          </a:xfrm>
          <a:prstGeom prst="rect">
            <a:avLst/>
          </a:prstGeom>
        </p:spPr>
      </p:pic>
      <p:pic>
        <p:nvPicPr>
          <p:cNvPr id="38" name="Picture 37" descr="Water droplet by mbalax - Water droplet."/>
          <p:cNvPicPr>
            <a:picLocks noChangeAspect="1"/>
          </p:cNvPicPr>
          <p:nvPr/>
        </p:nvPicPr>
        <p:blipFill>
          <a:blip r:embed="rId3"/>
          <a:stretch>
            <a:fillRect/>
          </a:stretch>
        </p:blipFill>
        <p:spPr>
          <a:xfrm>
            <a:off x="2145604" y="5210342"/>
            <a:ext cx="280076" cy="393487"/>
          </a:xfrm>
          <a:prstGeom prst="rect">
            <a:avLst/>
          </a:prstGeom>
        </p:spPr>
      </p:pic>
      <p:pic>
        <p:nvPicPr>
          <p:cNvPr id="39" name="Picture 38" descr="Water droplet by mbalax - Water droplet."/>
          <p:cNvPicPr>
            <a:picLocks noChangeAspect="1"/>
          </p:cNvPicPr>
          <p:nvPr/>
        </p:nvPicPr>
        <p:blipFill>
          <a:blip r:embed="rId3"/>
          <a:stretch>
            <a:fillRect/>
          </a:stretch>
        </p:blipFill>
        <p:spPr>
          <a:xfrm>
            <a:off x="2287431" y="5135480"/>
            <a:ext cx="280076" cy="393487"/>
          </a:xfrm>
          <a:prstGeom prst="rect">
            <a:avLst/>
          </a:prstGeom>
        </p:spPr>
      </p:pic>
      <p:pic>
        <p:nvPicPr>
          <p:cNvPr id="40" name="Picture 39" descr="Water droplet by mbalax - Water droplet."/>
          <p:cNvPicPr>
            <a:picLocks noChangeAspect="1"/>
          </p:cNvPicPr>
          <p:nvPr/>
        </p:nvPicPr>
        <p:blipFill>
          <a:blip r:embed="rId3"/>
          <a:stretch>
            <a:fillRect/>
          </a:stretch>
        </p:blipFill>
        <p:spPr>
          <a:xfrm>
            <a:off x="2419751" y="4952043"/>
            <a:ext cx="280076" cy="393487"/>
          </a:xfrm>
          <a:prstGeom prst="rect">
            <a:avLst/>
          </a:prstGeom>
        </p:spPr>
      </p:pic>
      <p:pic>
        <p:nvPicPr>
          <p:cNvPr id="41" name="Picture 40" descr="Water droplet by mbalax - Water droplet."/>
          <p:cNvPicPr>
            <a:picLocks noChangeAspect="1"/>
          </p:cNvPicPr>
          <p:nvPr/>
        </p:nvPicPr>
        <p:blipFill>
          <a:blip r:embed="rId3"/>
          <a:stretch>
            <a:fillRect/>
          </a:stretch>
        </p:blipFill>
        <p:spPr>
          <a:xfrm>
            <a:off x="1941773" y="5237209"/>
            <a:ext cx="280076" cy="393487"/>
          </a:xfrm>
          <a:prstGeom prst="rect">
            <a:avLst/>
          </a:prstGeom>
        </p:spPr>
      </p:pic>
      <p:pic>
        <p:nvPicPr>
          <p:cNvPr id="42" name="Picture 41" descr="Water droplet by mbalax - Water droplet."/>
          <p:cNvPicPr>
            <a:picLocks noChangeAspect="1"/>
          </p:cNvPicPr>
          <p:nvPr/>
        </p:nvPicPr>
        <p:blipFill>
          <a:blip r:embed="rId3"/>
          <a:stretch>
            <a:fillRect/>
          </a:stretch>
        </p:blipFill>
        <p:spPr>
          <a:xfrm>
            <a:off x="1109216" y="4457693"/>
            <a:ext cx="280076" cy="393487"/>
          </a:xfrm>
          <a:prstGeom prst="rect">
            <a:avLst/>
          </a:prstGeom>
        </p:spPr>
      </p:pic>
      <p:pic>
        <p:nvPicPr>
          <p:cNvPr id="43" name="Picture 42" descr="Water droplet by mbalax - Water droplet."/>
          <p:cNvPicPr>
            <a:picLocks noChangeAspect="1"/>
          </p:cNvPicPr>
          <p:nvPr/>
        </p:nvPicPr>
        <p:blipFill>
          <a:blip r:embed="rId3"/>
          <a:stretch>
            <a:fillRect/>
          </a:stretch>
        </p:blipFill>
        <p:spPr>
          <a:xfrm>
            <a:off x="1085409" y="4205244"/>
            <a:ext cx="280076" cy="393487"/>
          </a:xfrm>
          <a:prstGeom prst="rect">
            <a:avLst/>
          </a:prstGeom>
        </p:spPr>
      </p:pic>
      <p:pic>
        <p:nvPicPr>
          <p:cNvPr id="44" name="Picture 43" descr="Water droplet by mbalax - Water droplet."/>
          <p:cNvPicPr>
            <a:picLocks noChangeAspect="1"/>
          </p:cNvPicPr>
          <p:nvPr/>
        </p:nvPicPr>
        <p:blipFill>
          <a:blip r:embed="rId3"/>
          <a:stretch>
            <a:fillRect/>
          </a:stretch>
        </p:blipFill>
        <p:spPr>
          <a:xfrm>
            <a:off x="1302742" y="4254230"/>
            <a:ext cx="280076" cy="393487"/>
          </a:xfrm>
          <a:prstGeom prst="rect">
            <a:avLst/>
          </a:prstGeom>
        </p:spPr>
      </p:pic>
      <p:pic>
        <p:nvPicPr>
          <p:cNvPr id="45" name="Picture 44" descr="Water droplet by mbalax - Water droplet."/>
          <p:cNvPicPr>
            <a:picLocks noChangeAspect="1"/>
          </p:cNvPicPr>
          <p:nvPr/>
        </p:nvPicPr>
        <p:blipFill>
          <a:blip r:embed="rId3"/>
          <a:stretch>
            <a:fillRect/>
          </a:stretch>
        </p:blipFill>
        <p:spPr>
          <a:xfrm>
            <a:off x="1566416" y="4914893"/>
            <a:ext cx="280076" cy="393487"/>
          </a:xfrm>
          <a:prstGeom prst="rect">
            <a:avLst/>
          </a:prstGeom>
        </p:spPr>
      </p:pic>
      <p:pic>
        <p:nvPicPr>
          <p:cNvPr id="46" name="Picture 45" descr="Water droplet by mbalax - Water droplet."/>
          <p:cNvPicPr>
            <a:picLocks noChangeAspect="1"/>
          </p:cNvPicPr>
          <p:nvPr/>
        </p:nvPicPr>
        <p:blipFill>
          <a:blip r:embed="rId3"/>
          <a:stretch>
            <a:fillRect/>
          </a:stretch>
        </p:blipFill>
        <p:spPr>
          <a:xfrm>
            <a:off x="1341677" y="4488669"/>
            <a:ext cx="280076" cy="393487"/>
          </a:xfrm>
          <a:prstGeom prst="rect">
            <a:avLst/>
          </a:prstGeom>
        </p:spPr>
      </p:pic>
      <p:pic>
        <p:nvPicPr>
          <p:cNvPr id="48" name="Picture 47" descr="Water droplet by mbalax - Water droplet."/>
          <p:cNvPicPr>
            <a:picLocks noChangeAspect="1"/>
          </p:cNvPicPr>
          <p:nvPr/>
        </p:nvPicPr>
        <p:blipFill>
          <a:blip r:embed="rId3"/>
          <a:stretch>
            <a:fillRect/>
          </a:stretch>
        </p:blipFill>
        <p:spPr>
          <a:xfrm>
            <a:off x="1261616" y="4610093"/>
            <a:ext cx="280076" cy="393487"/>
          </a:xfrm>
          <a:prstGeom prst="rect">
            <a:avLst/>
          </a:prstGeom>
        </p:spPr>
      </p:pic>
      <p:pic>
        <p:nvPicPr>
          <p:cNvPr id="49" name="Picture 48" descr="Water droplet by mbalax - Water droplet."/>
          <p:cNvPicPr>
            <a:picLocks noChangeAspect="1"/>
          </p:cNvPicPr>
          <p:nvPr/>
        </p:nvPicPr>
        <p:blipFill>
          <a:blip r:embed="rId3"/>
          <a:stretch>
            <a:fillRect/>
          </a:stretch>
        </p:blipFill>
        <p:spPr>
          <a:xfrm>
            <a:off x="1414016" y="4762493"/>
            <a:ext cx="280076" cy="393487"/>
          </a:xfrm>
          <a:prstGeom prst="rect">
            <a:avLst/>
          </a:prstGeom>
        </p:spPr>
      </p:pic>
      <p:pic>
        <p:nvPicPr>
          <p:cNvPr id="50" name="Picture 49" descr="Water droplet by mbalax - Water droplet."/>
          <p:cNvPicPr>
            <a:picLocks noChangeAspect="1"/>
          </p:cNvPicPr>
          <p:nvPr/>
        </p:nvPicPr>
        <p:blipFill>
          <a:blip r:embed="rId3"/>
          <a:stretch>
            <a:fillRect/>
          </a:stretch>
        </p:blipFill>
        <p:spPr>
          <a:xfrm>
            <a:off x="1778591" y="4308474"/>
            <a:ext cx="280076" cy="393487"/>
          </a:xfrm>
          <a:prstGeom prst="rect">
            <a:avLst/>
          </a:prstGeom>
        </p:spPr>
      </p:pic>
      <p:pic>
        <p:nvPicPr>
          <p:cNvPr id="51" name="Picture 50" descr="Water droplet by mbalax - Water droplet."/>
          <p:cNvPicPr>
            <a:picLocks noChangeAspect="1"/>
          </p:cNvPicPr>
          <p:nvPr/>
        </p:nvPicPr>
        <p:blipFill>
          <a:blip r:embed="rId3"/>
          <a:stretch>
            <a:fillRect/>
          </a:stretch>
        </p:blipFill>
        <p:spPr>
          <a:xfrm rot="7887803" flipV="1">
            <a:off x="7958858" y="2276284"/>
            <a:ext cx="337790" cy="474571"/>
          </a:xfrm>
          <a:prstGeom prst="rect">
            <a:avLst/>
          </a:prstGeom>
        </p:spPr>
      </p:pic>
      <p:pic>
        <p:nvPicPr>
          <p:cNvPr id="52" name="Picture 51" descr="Water droplet by mbalax - Water droplet."/>
          <p:cNvPicPr>
            <a:picLocks noChangeAspect="1"/>
          </p:cNvPicPr>
          <p:nvPr/>
        </p:nvPicPr>
        <p:blipFill>
          <a:blip r:embed="rId3"/>
          <a:stretch>
            <a:fillRect/>
          </a:stretch>
        </p:blipFill>
        <p:spPr>
          <a:xfrm rot="10128494" flipV="1">
            <a:off x="7653020" y="2372680"/>
            <a:ext cx="337790" cy="474571"/>
          </a:xfrm>
          <a:prstGeom prst="rect">
            <a:avLst/>
          </a:prstGeom>
        </p:spPr>
      </p:pic>
      <p:pic>
        <p:nvPicPr>
          <p:cNvPr id="53" name="Picture 52" descr="Water droplet by mbalax - Water droplet."/>
          <p:cNvPicPr>
            <a:picLocks noChangeAspect="1"/>
          </p:cNvPicPr>
          <p:nvPr/>
        </p:nvPicPr>
        <p:blipFill>
          <a:blip r:embed="rId3"/>
          <a:stretch>
            <a:fillRect/>
          </a:stretch>
        </p:blipFill>
        <p:spPr>
          <a:xfrm rot="9459573" flipV="1">
            <a:off x="8064823" y="2751682"/>
            <a:ext cx="337790" cy="474571"/>
          </a:xfrm>
          <a:prstGeom prst="rect">
            <a:avLst/>
          </a:prstGeom>
        </p:spPr>
      </p:pic>
      <p:pic>
        <p:nvPicPr>
          <p:cNvPr id="54" name="Picture 53" descr="Water droplet by mbalax - Water droplet."/>
          <p:cNvPicPr>
            <a:picLocks noChangeAspect="1"/>
          </p:cNvPicPr>
          <p:nvPr/>
        </p:nvPicPr>
        <p:blipFill>
          <a:blip r:embed="rId3"/>
          <a:stretch>
            <a:fillRect/>
          </a:stretch>
        </p:blipFill>
        <p:spPr>
          <a:xfrm rot="10288538" flipV="1">
            <a:off x="7770362" y="2912929"/>
            <a:ext cx="337790" cy="474571"/>
          </a:xfrm>
          <a:prstGeom prst="rect">
            <a:avLst/>
          </a:prstGeom>
        </p:spPr>
      </p:pic>
      <p:pic>
        <p:nvPicPr>
          <p:cNvPr id="58" name="Picture 57" descr="Water droplet by mbalax - Water droplet."/>
          <p:cNvPicPr>
            <a:picLocks noChangeAspect="1"/>
          </p:cNvPicPr>
          <p:nvPr/>
        </p:nvPicPr>
        <p:blipFill>
          <a:blip r:embed="rId3"/>
          <a:stretch>
            <a:fillRect/>
          </a:stretch>
        </p:blipFill>
        <p:spPr>
          <a:xfrm>
            <a:off x="2226295" y="4904651"/>
            <a:ext cx="280076" cy="393487"/>
          </a:xfrm>
          <a:prstGeom prst="rect">
            <a:avLst/>
          </a:prstGeom>
        </p:spPr>
      </p:pic>
      <p:pic>
        <p:nvPicPr>
          <p:cNvPr id="59" name="Picture 58" descr="Water droplet by mbalax - Water droplet."/>
          <p:cNvPicPr>
            <a:picLocks noChangeAspect="1"/>
          </p:cNvPicPr>
          <p:nvPr/>
        </p:nvPicPr>
        <p:blipFill>
          <a:blip r:embed="rId3"/>
          <a:stretch>
            <a:fillRect/>
          </a:stretch>
        </p:blipFill>
        <p:spPr>
          <a:xfrm>
            <a:off x="2216479" y="4548517"/>
            <a:ext cx="280076" cy="393487"/>
          </a:xfrm>
          <a:prstGeom prst="rect">
            <a:avLst/>
          </a:prstGeom>
        </p:spPr>
      </p:pic>
      <p:pic>
        <p:nvPicPr>
          <p:cNvPr id="63" name="Picture 62" descr="Water droplet by mbalax - Water droplet."/>
          <p:cNvPicPr>
            <a:picLocks noChangeAspect="1"/>
          </p:cNvPicPr>
          <p:nvPr/>
        </p:nvPicPr>
        <p:blipFill>
          <a:blip r:embed="rId3"/>
          <a:stretch>
            <a:fillRect/>
          </a:stretch>
        </p:blipFill>
        <p:spPr>
          <a:xfrm rot="10288538" flipV="1">
            <a:off x="1050291" y="4164423"/>
            <a:ext cx="307495" cy="432009"/>
          </a:xfrm>
          <a:prstGeom prst="rect">
            <a:avLst/>
          </a:prstGeom>
        </p:spPr>
      </p:pic>
      <p:pic>
        <p:nvPicPr>
          <p:cNvPr id="65" name="Picture 64" descr="Water droplet by mbalax - Water droplet."/>
          <p:cNvPicPr>
            <a:picLocks noChangeAspect="1"/>
          </p:cNvPicPr>
          <p:nvPr/>
        </p:nvPicPr>
        <p:blipFill>
          <a:blip r:embed="rId3"/>
          <a:stretch>
            <a:fillRect/>
          </a:stretch>
        </p:blipFill>
        <p:spPr>
          <a:xfrm rot="10288538" flipV="1">
            <a:off x="2125999" y="3987280"/>
            <a:ext cx="307495" cy="432009"/>
          </a:xfrm>
          <a:prstGeom prst="rect">
            <a:avLst/>
          </a:prstGeom>
        </p:spPr>
      </p:pic>
      <p:pic>
        <p:nvPicPr>
          <p:cNvPr id="66" name="Picture 65" descr="Water droplet by mbalax - Water droplet."/>
          <p:cNvPicPr>
            <a:picLocks noChangeAspect="1"/>
          </p:cNvPicPr>
          <p:nvPr/>
        </p:nvPicPr>
        <p:blipFill>
          <a:blip r:embed="rId3"/>
          <a:stretch>
            <a:fillRect/>
          </a:stretch>
        </p:blipFill>
        <p:spPr>
          <a:xfrm rot="10288538" flipV="1">
            <a:off x="1740041" y="4139708"/>
            <a:ext cx="307495" cy="432009"/>
          </a:xfrm>
          <a:prstGeom prst="rect">
            <a:avLst/>
          </a:prstGeom>
        </p:spPr>
      </p:pic>
      <p:pic>
        <p:nvPicPr>
          <p:cNvPr id="67" name="Picture 66" descr="Water droplet by mbalax - Water droplet."/>
          <p:cNvPicPr>
            <a:picLocks noChangeAspect="1"/>
          </p:cNvPicPr>
          <p:nvPr/>
        </p:nvPicPr>
        <p:blipFill>
          <a:blip r:embed="rId3"/>
          <a:stretch>
            <a:fillRect/>
          </a:stretch>
        </p:blipFill>
        <p:spPr>
          <a:xfrm rot="10288538" flipV="1">
            <a:off x="2157620" y="4292500"/>
            <a:ext cx="307495" cy="432009"/>
          </a:xfrm>
          <a:prstGeom prst="rect">
            <a:avLst/>
          </a:prstGeom>
        </p:spPr>
      </p:pic>
      <p:pic>
        <p:nvPicPr>
          <p:cNvPr id="68" name="Picture 67" descr="Water droplet by mbalax - Water droplet."/>
          <p:cNvPicPr>
            <a:picLocks noChangeAspect="1"/>
          </p:cNvPicPr>
          <p:nvPr/>
        </p:nvPicPr>
        <p:blipFill>
          <a:blip r:embed="rId3"/>
          <a:stretch>
            <a:fillRect/>
          </a:stretch>
        </p:blipFill>
        <p:spPr>
          <a:xfrm rot="10288538" flipV="1">
            <a:off x="2371711" y="4078999"/>
            <a:ext cx="307495" cy="432009"/>
          </a:xfrm>
          <a:prstGeom prst="rect">
            <a:avLst/>
          </a:prstGeom>
        </p:spPr>
      </p:pic>
      <p:pic>
        <p:nvPicPr>
          <p:cNvPr id="70" name="Picture 69" descr="Water droplet by mbalax - Water droplet."/>
          <p:cNvPicPr>
            <a:picLocks noChangeAspect="1"/>
          </p:cNvPicPr>
          <p:nvPr/>
        </p:nvPicPr>
        <p:blipFill>
          <a:blip r:embed="rId3"/>
          <a:stretch>
            <a:fillRect/>
          </a:stretch>
        </p:blipFill>
        <p:spPr>
          <a:xfrm>
            <a:off x="4440719" y="5490908"/>
            <a:ext cx="280076" cy="393487"/>
          </a:xfrm>
          <a:prstGeom prst="rect">
            <a:avLst/>
          </a:prstGeom>
        </p:spPr>
      </p:pic>
      <p:pic>
        <p:nvPicPr>
          <p:cNvPr id="71" name="Picture 70" descr="Water droplet by mbalax - Water droplet."/>
          <p:cNvPicPr>
            <a:picLocks noChangeAspect="1"/>
          </p:cNvPicPr>
          <p:nvPr/>
        </p:nvPicPr>
        <p:blipFill>
          <a:blip r:embed="rId3"/>
          <a:stretch>
            <a:fillRect/>
          </a:stretch>
        </p:blipFill>
        <p:spPr>
          <a:xfrm rot="10288538" flipV="1">
            <a:off x="2442027" y="4344052"/>
            <a:ext cx="307495" cy="432009"/>
          </a:xfrm>
          <a:prstGeom prst="rect">
            <a:avLst/>
          </a:prstGeom>
        </p:spPr>
      </p:pic>
      <p:pic>
        <p:nvPicPr>
          <p:cNvPr id="72" name="Picture 71" descr="Water droplet by mbalax - Water droplet."/>
          <p:cNvPicPr>
            <a:picLocks noChangeAspect="1"/>
          </p:cNvPicPr>
          <p:nvPr/>
        </p:nvPicPr>
        <p:blipFill>
          <a:blip r:embed="rId3"/>
          <a:stretch>
            <a:fillRect/>
          </a:stretch>
        </p:blipFill>
        <p:spPr>
          <a:xfrm rot="10288538" flipV="1">
            <a:off x="2482241" y="4009426"/>
            <a:ext cx="307495" cy="432009"/>
          </a:xfrm>
          <a:prstGeom prst="rect">
            <a:avLst/>
          </a:prstGeom>
        </p:spPr>
      </p:pic>
      <p:pic>
        <p:nvPicPr>
          <p:cNvPr id="73" name="Picture 72" descr="Water droplet by mbalax - Water droplet."/>
          <p:cNvPicPr>
            <a:picLocks noChangeAspect="1"/>
          </p:cNvPicPr>
          <p:nvPr/>
        </p:nvPicPr>
        <p:blipFill>
          <a:blip r:embed="rId3"/>
          <a:stretch>
            <a:fillRect/>
          </a:stretch>
        </p:blipFill>
        <p:spPr>
          <a:xfrm rot="10288538" flipV="1">
            <a:off x="7368152" y="5291359"/>
            <a:ext cx="307495" cy="432009"/>
          </a:xfrm>
          <a:prstGeom prst="rect">
            <a:avLst/>
          </a:prstGeom>
        </p:spPr>
      </p:pic>
      <p:pic>
        <p:nvPicPr>
          <p:cNvPr id="74" name="Picture 73" descr="Water droplet by mbalax - Water droplet."/>
          <p:cNvPicPr>
            <a:picLocks noChangeAspect="1"/>
          </p:cNvPicPr>
          <p:nvPr/>
        </p:nvPicPr>
        <p:blipFill>
          <a:blip r:embed="rId3"/>
          <a:stretch>
            <a:fillRect/>
          </a:stretch>
        </p:blipFill>
        <p:spPr>
          <a:xfrm rot="10288538" flipV="1">
            <a:off x="7250599" y="5131113"/>
            <a:ext cx="307495" cy="432009"/>
          </a:xfrm>
          <a:prstGeom prst="rect">
            <a:avLst/>
          </a:prstGeom>
        </p:spPr>
      </p:pic>
      <p:pic>
        <p:nvPicPr>
          <p:cNvPr id="76" name="Picture 75" descr="Water droplet by mbalax - Water droplet."/>
          <p:cNvPicPr>
            <a:picLocks noChangeAspect="1"/>
          </p:cNvPicPr>
          <p:nvPr/>
        </p:nvPicPr>
        <p:blipFill>
          <a:blip r:embed="rId3"/>
          <a:stretch>
            <a:fillRect/>
          </a:stretch>
        </p:blipFill>
        <p:spPr>
          <a:xfrm>
            <a:off x="4923280" y="5212848"/>
            <a:ext cx="280076" cy="393487"/>
          </a:xfrm>
          <a:prstGeom prst="rect">
            <a:avLst/>
          </a:prstGeom>
        </p:spPr>
      </p:pic>
      <p:pic>
        <p:nvPicPr>
          <p:cNvPr id="77" name="Picture 76" descr="Water droplet by mbalax - Water droplet."/>
          <p:cNvPicPr>
            <a:picLocks noChangeAspect="1"/>
          </p:cNvPicPr>
          <p:nvPr/>
        </p:nvPicPr>
        <p:blipFill>
          <a:blip r:embed="rId3"/>
          <a:stretch>
            <a:fillRect/>
          </a:stretch>
        </p:blipFill>
        <p:spPr>
          <a:xfrm>
            <a:off x="4886691" y="5138282"/>
            <a:ext cx="280076" cy="393487"/>
          </a:xfrm>
          <a:prstGeom prst="rect">
            <a:avLst/>
          </a:prstGeom>
        </p:spPr>
      </p:pic>
      <p:pic>
        <p:nvPicPr>
          <p:cNvPr id="78" name="Picture 77" descr="Water droplet by mbalax - Water droplet."/>
          <p:cNvPicPr>
            <a:picLocks noChangeAspect="1"/>
          </p:cNvPicPr>
          <p:nvPr/>
        </p:nvPicPr>
        <p:blipFill>
          <a:blip r:embed="rId3"/>
          <a:stretch>
            <a:fillRect/>
          </a:stretch>
        </p:blipFill>
        <p:spPr>
          <a:xfrm>
            <a:off x="4741681" y="5247448"/>
            <a:ext cx="280076" cy="393487"/>
          </a:xfrm>
          <a:prstGeom prst="rect">
            <a:avLst/>
          </a:prstGeom>
        </p:spPr>
      </p:pic>
      <p:pic>
        <p:nvPicPr>
          <p:cNvPr id="80" name="Picture 79" descr="Water droplet by mbalax - Water droplet."/>
          <p:cNvPicPr>
            <a:picLocks noChangeAspect="1"/>
          </p:cNvPicPr>
          <p:nvPr/>
        </p:nvPicPr>
        <p:blipFill>
          <a:blip r:embed="rId3"/>
          <a:stretch>
            <a:fillRect/>
          </a:stretch>
        </p:blipFill>
        <p:spPr>
          <a:xfrm>
            <a:off x="4661636" y="5045019"/>
            <a:ext cx="280076" cy="393487"/>
          </a:xfrm>
          <a:prstGeom prst="rect">
            <a:avLst/>
          </a:prstGeom>
        </p:spPr>
      </p:pic>
      <p:pic>
        <p:nvPicPr>
          <p:cNvPr id="81" name="Picture 80" descr="Water droplet by mbalax - Water droplet."/>
          <p:cNvPicPr>
            <a:picLocks noChangeAspect="1"/>
          </p:cNvPicPr>
          <p:nvPr/>
        </p:nvPicPr>
        <p:blipFill>
          <a:blip r:embed="rId3"/>
          <a:stretch>
            <a:fillRect/>
          </a:stretch>
        </p:blipFill>
        <p:spPr>
          <a:xfrm>
            <a:off x="4368471" y="5300222"/>
            <a:ext cx="280076" cy="393487"/>
          </a:xfrm>
          <a:prstGeom prst="rect">
            <a:avLst/>
          </a:prstGeom>
        </p:spPr>
      </p:pic>
      <p:pic>
        <p:nvPicPr>
          <p:cNvPr id="83" name="Picture 82" descr="Water droplet by mbalax - Water droplet."/>
          <p:cNvPicPr>
            <a:picLocks noChangeAspect="1"/>
          </p:cNvPicPr>
          <p:nvPr/>
        </p:nvPicPr>
        <p:blipFill>
          <a:blip r:embed="rId3"/>
          <a:stretch>
            <a:fillRect/>
          </a:stretch>
        </p:blipFill>
        <p:spPr>
          <a:xfrm>
            <a:off x="7268831" y="5041811"/>
            <a:ext cx="280076" cy="393487"/>
          </a:xfrm>
          <a:prstGeom prst="rect">
            <a:avLst/>
          </a:prstGeom>
        </p:spPr>
      </p:pic>
      <p:pic>
        <p:nvPicPr>
          <p:cNvPr id="84" name="Picture 83" descr="Water droplet by mbalax - Water droplet."/>
          <p:cNvPicPr>
            <a:picLocks noChangeAspect="1"/>
          </p:cNvPicPr>
          <p:nvPr/>
        </p:nvPicPr>
        <p:blipFill>
          <a:blip r:embed="rId3"/>
          <a:stretch>
            <a:fillRect/>
          </a:stretch>
        </p:blipFill>
        <p:spPr>
          <a:xfrm>
            <a:off x="7441679" y="5202985"/>
            <a:ext cx="280076" cy="393487"/>
          </a:xfrm>
          <a:prstGeom prst="rect">
            <a:avLst/>
          </a:prstGeom>
        </p:spPr>
      </p:pic>
      <p:pic>
        <p:nvPicPr>
          <p:cNvPr id="85" name="Picture 84" descr="Water droplet by mbalax - Water droplet."/>
          <p:cNvPicPr>
            <a:picLocks noChangeAspect="1"/>
          </p:cNvPicPr>
          <p:nvPr/>
        </p:nvPicPr>
        <p:blipFill>
          <a:blip r:embed="rId3"/>
          <a:stretch>
            <a:fillRect/>
          </a:stretch>
        </p:blipFill>
        <p:spPr>
          <a:xfrm>
            <a:off x="4536680" y="4759748"/>
            <a:ext cx="280076" cy="393487"/>
          </a:xfrm>
          <a:prstGeom prst="rect">
            <a:avLst/>
          </a:prstGeom>
        </p:spPr>
      </p:pic>
      <p:pic>
        <p:nvPicPr>
          <p:cNvPr id="86" name="Picture 85" descr="Water droplet by mbalax - Water droplet."/>
          <p:cNvPicPr>
            <a:picLocks noChangeAspect="1"/>
          </p:cNvPicPr>
          <p:nvPr/>
        </p:nvPicPr>
        <p:blipFill>
          <a:blip r:embed="rId3"/>
          <a:stretch>
            <a:fillRect/>
          </a:stretch>
        </p:blipFill>
        <p:spPr>
          <a:xfrm>
            <a:off x="4456774" y="4434926"/>
            <a:ext cx="280076" cy="393487"/>
          </a:xfrm>
          <a:prstGeom prst="rect">
            <a:avLst/>
          </a:prstGeom>
        </p:spPr>
      </p:pic>
      <p:pic>
        <p:nvPicPr>
          <p:cNvPr id="87" name="Picture 86" descr="Water droplet by mbalax - Water droplet."/>
          <p:cNvPicPr>
            <a:picLocks noChangeAspect="1"/>
          </p:cNvPicPr>
          <p:nvPr/>
        </p:nvPicPr>
        <p:blipFill>
          <a:blip r:embed="rId3"/>
          <a:stretch>
            <a:fillRect/>
          </a:stretch>
        </p:blipFill>
        <p:spPr>
          <a:xfrm>
            <a:off x="4766089" y="4813181"/>
            <a:ext cx="280076" cy="393487"/>
          </a:xfrm>
          <a:prstGeom prst="rect">
            <a:avLst/>
          </a:prstGeom>
        </p:spPr>
      </p:pic>
      <p:pic>
        <p:nvPicPr>
          <p:cNvPr id="88" name="Picture 87" descr="Water droplet by mbalax - Water droplet."/>
          <p:cNvPicPr>
            <a:picLocks noChangeAspect="1"/>
          </p:cNvPicPr>
          <p:nvPr/>
        </p:nvPicPr>
        <p:blipFill>
          <a:blip r:embed="rId3"/>
          <a:stretch>
            <a:fillRect/>
          </a:stretch>
        </p:blipFill>
        <p:spPr>
          <a:xfrm>
            <a:off x="5007828" y="4904651"/>
            <a:ext cx="280076" cy="393487"/>
          </a:xfrm>
          <a:prstGeom prst="rect">
            <a:avLst/>
          </a:prstGeom>
        </p:spPr>
      </p:pic>
      <p:pic>
        <p:nvPicPr>
          <p:cNvPr id="89" name="Picture 88" descr="Water droplet by mbalax - Water droplet."/>
          <p:cNvPicPr>
            <a:picLocks noChangeAspect="1"/>
          </p:cNvPicPr>
          <p:nvPr/>
        </p:nvPicPr>
        <p:blipFill>
          <a:blip r:embed="rId3"/>
          <a:stretch>
            <a:fillRect/>
          </a:stretch>
        </p:blipFill>
        <p:spPr>
          <a:xfrm>
            <a:off x="5079537" y="5362742"/>
            <a:ext cx="280076" cy="393487"/>
          </a:xfrm>
          <a:prstGeom prst="rect">
            <a:avLst/>
          </a:prstGeom>
        </p:spPr>
      </p:pic>
      <p:pic>
        <p:nvPicPr>
          <p:cNvPr id="90" name="Picture 89" descr="Water droplet by mbalax - Water droplet."/>
          <p:cNvPicPr>
            <a:picLocks noChangeAspect="1"/>
          </p:cNvPicPr>
          <p:nvPr/>
        </p:nvPicPr>
        <p:blipFill>
          <a:blip r:embed="rId3"/>
          <a:stretch>
            <a:fillRect/>
          </a:stretch>
        </p:blipFill>
        <p:spPr>
          <a:xfrm>
            <a:off x="5249313" y="5305475"/>
            <a:ext cx="280076" cy="393487"/>
          </a:xfrm>
          <a:prstGeom prst="rect">
            <a:avLst/>
          </a:prstGeom>
        </p:spPr>
      </p:pic>
      <p:pic>
        <p:nvPicPr>
          <p:cNvPr id="91" name="Picture 90" descr="Water droplet by mbalax - Water droplet."/>
          <p:cNvPicPr>
            <a:picLocks noChangeAspect="1"/>
          </p:cNvPicPr>
          <p:nvPr/>
        </p:nvPicPr>
        <p:blipFill>
          <a:blip r:embed="rId3"/>
          <a:stretch>
            <a:fillRect/>
          </a:stretch>
        </p:blipFill>
        <p:spPr>
          <a:xfrm>
            <a:off x="5353684" y="5104443"/>
            <a:ext cx="280076" cy="393487"/>
          </a:xfrm>
          <a:prstGeom prst="rect">
            <a:avLst/>
          </a:prstGeom>
        </p:spPr>
      </p:pic>
      <p:pic>
        <p:nvPicPr>
          <p:cNvPr id="95" name="Picture 94" descr="Water droplet by mbalax - Water droplet."/>
          <p:cNvPicPr>
            <a:picLocks noChangeAspect="1"/>
          </p:cNvPicPr>
          <p:nvPr/>
        </p:nvPicPr>
        <p:blipFill>
          <a:blip r:embed="rId3"/>
          <a:stretch>
            <a:fillRect/>
          </a:stretch>
        </p:blipFill>
        <p:spPr>
          <a:xfrm>
            <a:off x="4500349" y="5067293"/>
            <a:ext cx="280076" cy="393487"/>
          </a:xfrm>
          <a:prstGeom prst="rect">
            <a:avLst/>
          </a:prstGeom>
        </p:spPr>
      </p:pic>
      <p:pic>
        <p:nvPicPr>
          <p:cNvPr id="97" name="Picture 96" descr="Water droplet by mbalax - Water droplet."/>
          <p:cNvPicPr>
            <a:picLocks noChangeAspect="1"/>
          </p:cNvPicPr>
          <p:nvPr/>
        </p:nvPicPr>
        <p:blipFill>
          <a:blip r:embed="rId3"/>
          <a:stretch>
            <a:fillRect/>
          </a:stretch>
        </p:blipFill>
        <p:spPr>
          <a:xfrm>
            <a:off x="5047313" y="5424088"/>
            <a:ext cx="280076" cy="393487"/>
          </a:xfrm>
          <a:prstGeom prst="rect">
            <a:avLst/>
          </a:prstGeom>
        </p:spPr>
      </p:pic>
      <p:pic>
        <p:nvPicPr>
          <p:cNvPr id="98" name="Picture 97" descr="Water droplet by mbalax - Water droplet."/>
          <p:cNvPicPr>
            <a:picLocks noChangeAspect="1"/>
          </p:cNvPicPr>
          <p:nvPr/>
        </p:nvPicPr>
        <p:blipFill>
          <a:blip r:embed="rId3"/>
          <a:stretch>
            <a:fillRect/>
          </a:stretch>
        </p:blipFill>
        <p:spPr>
          <a:xfrm>
            <a:off x="7497321" y="4863475"/>
            <a:ext cx="280076" cy="393487"/>
          </a:xfrm>
          <a:prstGeom prst="rect">
            <a:avLst/>
          </a:prstGeom>
        </p:spPr>
      </p:pic>
      <p:pic>
        <p:nvPicPr>
          <p:cNvPr id="99" name="Picture 98" descr="Water droplet by mbalax - Water droplet."/>
          <p:cNvPicPr>
            <a:picLocks noChangeAspect="1"/>
          </p:cNvPicPr>
          <p:nvPr/>
        </p:nvPicPr>
        <p:blipFill>
          <a:blip r:embed="rId3"/>
          <a:stretch>
            <a:fillRect/>
          </a:stretch>
        </p:blipFill>
        <p:spPr>
          <a:xfrm>
            <a:off x="4572498" y="5298408"/>
            <a:ext cx="280076" cy="393487"/>
          </a:xfrm>
          <a:prstGeom prst="rect">
            <a:avLst/>
          </a:prstGeom>
        </p:spPr>
      </p:pic>
      <p:pic>
        <p:nvPicPr>
          <p:cNvPr id="100" name="Picture 99" descr="Water droplet by mbalax - Water droplet."/>
          <p:cNvPicPr>
            <a:picLocks noChangeAspect="1"/>
          </p:cNvPicPr>
          <p:nvPr/>
        </p:nvPicPr>
        <p:blipFill>
          <a:blip r:embed="rId3"/>
          <a:stretch>
            <a:fillRect/>
          </a:stretch>
        </p:blipFill>
        <p:spPr>
          <a:xfrm>
            <a:off x="4712524" y="4460874"/>
            <a:ext cx="280076" cy="393487"/>
          </a:xfrm>
          <a:prstGeom prst="rect">
            <a:avLst/>
          </a:prstGeom>
        </p:spPr>
      </p:pic>
      <p:pic>
        <p:nvPicPr>
          <p:cNvPr id="101" name="Picture 100" descr="Water droplet by mbalax - Water droplet."/>
          <p:cNvPicPr>
            <a:picLocks noChangeAspect="1"/>
          </p:cNvPicPr>
          <p:nvPr/>
        </p:nvPicPr>
        <p:blipFill>
          <a:blip r:embed="rId3"/>
          <a:stretch>
            <a:fillRect/>
          </a:stretch>
        </p:blipFill>
        <p:spPr>
          <a:xfrm rot="332280">
            <a:off x="4936192" y="4153973"/>
            <a:ext cx="280076" cy="393487"/>
          </a:xfrm>
          <a:prstGeom prst="rect">
            <a:avLst/>
          </a:prstGeom>
        </p:spPr>
      </p:pic>
      <p:pic>
        <p:nvPicPr>
          <p:cNvPr id="103" name="Picture 102" descr="Water droplet by mbalax - Water droplet."/>
          <p:cNvPicPr>
            <a:picLocks noChangeAspect="1"/>
          </p:cNvPicPr>
          <p:nvPr/>
        </p:nvPicPr>
        <p:blipFill>
          <a:blip r:embed="rId3"/>
          <a:stretch>
            <a:fillRect/>
          </a:stretch>
        </p:blipFill>
        <p:spPr>
          <a:xfrm>
            <a:off x="4982327" y="4869080"/>
            <a:ext cx="280076" cy="393487"/>
          </a:xfrm>
          <a:prstGeom prst="rect">
            <a:avLst/>
          </a:prstGeom>
        </p:spPr>
      </p:pic>
      <p:pic>
        <p:nvPicPr>
          <p:cNvPr id="107" name="Picture 106" descr="Water droplet by mbalax - Water droplet."/>
          <p:cNvPicPr>
            <a:picLocks noChangeAspect="1"/>
          </p:cNvPicPr>
          <p:nvPr/>
        </p:nvPicPr>
        <p:blipFill>
          <a:blip r:embed="rId3"/>
          <a:stretch>
            <a:fillRect/>
          </a:stretch>
        </p:blipFill>
        <p:spPr>
          <a:xfrm rot="10288538" flipV="1">
            <a:off x="4974024" y="4522523"/>
            <a:ext cx="307495" cy="432009"/>
          </a:xfrm>
          <a:prstGeom prst="rect">
            <a:avLst/>
          </a:prstGeom>
        </p:spPr>
      </p:pic>
      <p:pic>
        <p:nvPicPr>
          <p:cNvPr id="116" name="Picture 115" descr="Water droplet by mbalax - Water droplet."/>
          <p:cNvPicPr>
            <a:picLocks noChangeAspect="1"/>
          </p:cNvPicPr>
          <p:nvPr/>
        </p:nvPicPr>
        <p:blipFill>
          <a:blip r:embed="rId3"/>
          <a:stretch>
            <a:fillRect/>
          </a:stretch>
        </p:blipFill>
        <p:spPr>
          <a:xfrm>
            <a:off x="4966436" y="5349819"/>
            <a:ext cx="280076" cy="393487"/>
          </a:xfrm>
          <a:prstGeom prst="rect">
            <a:avLst/>
          </a:prstGeom>
        </p:spPr>
      </p:pic>
      <p:pic>
        <p:nvPicPr>
          <p:cNvPr id="117" name="Picture 116" descr="Water droplet by mbalax - Water droplet."/>
          <p:cNvPicPr>
            <a:picLocks noChangeAspect="1"/>
          </p:cNvPicPr>
          <p:nvPr/>
        </p:nvPicPr>
        <p:blipFill>
          <a:blip r:embed="rId3"/>
          <a:stretch>
            <a:fillRect/>
          </a:stretch>
        </p:blipFill>
        <p:spPr>
          <a:xfrm>
            <a:off x="4876351" y="5471922"/>
            <a:ext cx="280076" cy="393487"/>
          </a:xfrm>
          <a:prstGeom prst="rect">
            <a:avLst/>
          </a:prstGeom>
        </p:spPr>
      </p:pic>
      <p:pic>
        <p:nvPicPr>
          <p:cNvPr id="118" name="Picture 117" descr="Water droplet by mbalax - Water droplet."/>
          <p:cNvPicPr>
            <a:picLocks noChangeAspect="1"/>
          </p:cNvPicPr>
          <p:nvPr/>
        </p:nvPicPr>
        <p:blipFill>
          <a:blip r:embed="rId3"/>
          <a:stretch>
            <a:fillRect/>
          </a:stretch>
        </p:blipFill>
        <p:spPr>
          <a:xfrm>
            <a:off x="5086324" y="5159537"/>
            <a:ext cx="280076" cy="393487"/>
          </a:xfrm>
          <a:prstGeom prst="rect">
            <a:avLst/>
          </a:prstGeom>
        </p:spPr>
      </p:pic>
      <p:pic>
        <p:nvPicPr>
          <p:cNvPr id="119" name="Picture 118" descr="Water droplet by mbalax - Water droplet."/>
          <p:cNvPicPr>
            <a:picLocks noChangeAspect="1"/>
          </p:cNvPicPr>
          <p:nvPr/>
        </p:nvPicPr>
        <p:blipFill>
          <a:blip r:embed="rId3"/>
          <a:stretch>
            <a:fillRect/>
          </a:stretch>
        </p:blipFill>
        <p:spPr>
          <a:xfrm>
            <a:off x="5160574" y="5017163"/>
            <a:ext cx="280076" cy="393487"/>
          </a:xfrm>
          <a:prstGeom prst="rect">
            <a:avLst/>
          </a:prstGeom>
        </p:spPr>
      </p:pic>
      <p:pic>
        <p:nvPicPr>
          <p:cNvPr id="120" name="Picture 119" descr="Water droplet by mbalax - Water droplet."/>
          <p:cNvPicPr>
            <a:picLocks noChangeAspect="1"/>
          </p:cNvPicPr>
          <p:nvPr/>
        </p:nvPicPr>
        <p:blipFill>
          <a:blip r:embed="rId3"/>
          <a:stretch>
            <a:fillRect/>
          </a:stretch>
        </p:blipFill>
        <p:spPr>
          <a:xfrm>
            <a:off x="5322124" y="5070474"/>
            <a:ext cx="280076" cy="393487"/>
          </a:xfrm>
          <a:prstGeom prst="rect">
            <a:avLst/>
          </a:prstGeom>
        </p:spPr>
      </p:pic>
      <p:sp>
        <p:nvSpPr>
          <p:cNvPr id="121" name="Right Arrow 120"/>
          <p:cNvSpPr/>
          <p:nvPr/>
        </p:nvSpPr>
        <p:spPr>
          <a:xfrm>
            <a:off x="6156321" y="4757138"/>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20 mL</a:t>
            </a:r>
          </a:p>
        </p:txBody>
      </p:sp>
      <p:sp>
        <p:nvSpPr>
          <p:cNvPr id="122" name="TextBox 121"/>
          <p:cNvSpPr txBox="1"/>
          <p:nvPr/>
        </p:nvSpPr>
        <p:spPr>
          <a:xfrm>
            <a:off x="6463176" y="3821295"/>
            <a:ext cx="622286" cy="307777"/>
          </a:xfrm>
          <a:prstGeom prst="rect">
            <a:avLst/>
          </a:prstGeom>
          <a:noFill/>
        </p:spPr>
        <p:txBody>
          <a:bodyPr wrap="none" rtlCol="0">
            <a:spAutoFit/>
          </a:bodyPr>
          <a:lstStyle/>
          <a:p>
            <a:r>
              <a:rPr lang="en-US" sz="1400" dirty="0"/>
              <a:t>40 mL</a:t>
            </a:r>
          </a:p>
        </p:txBody>
      </p:sp>
      <p:sp>
        <p:nvSpPr>
          <p:cNvPr id="123" name="TextBox 122"/>
          <p:cNvSpPr txBox="1"/>
          <p:nvPr/>
        </p:nvSpPr>
        <p:spPr>
          <a:xfrm>
            <a:off x="6463176" y="4284405"/>
            <a:ext cx="622286" cy="307777"/>
          </a:xfrm>
          <a:prstGeom prst="rect">
            <a:avLst/>
          </a:prstGeom>
          <a:noFill/>
        </p:spPr>
        <p:txBody>
          <a:bodyPr wrap="none" rtlCol="0">
            <a:spAutoFit/>
          </a:bodyPr>
          <a:lstStyle/>
          <a:p>
            <a:r>
              <a:rPr lang="en-US" sz="1400" dirty="0"/>
              <a:t>30 mL</a:t>
            </a:r>
          </a:p>
        </p:txBody>
      </p:sp>
      <p:sp>
        <p:nvSpPr>
          <p:cNvPr id="124" name="TextBox 123"/>
          <p:cNvSpPr txBox="1"/>
          <p:nvPr/>
        </p:nvSpPr>
        <p:spPr>
          <a:xfrm>
            <a:off x="6480164" y="5306895"/>
            <a:ext cx="622286" cy="307777"/>
          </a:xfrm>
          <a:prstGeom prst="rect">
            <a:avLst/>
          </a:prstGeom>
          <a:noFill/>
        </p:spPr>
        <p:txBody>
          <a:bodyPr wrap="none" rtlCol="0">
            <a:spAutoFit/>
          </a:bodyPr>
          <a:lstStyle/>
          <a:p>
            <a:r>
              <a:rPr lang="en-US" sz="1400" dirty="0"/>
              <a:t>10 mL</a:t>
            </a:r>
          </a:p>
        </p:txBody>
      </p:sp>
      <p:pic>
        <p:nvPicPr>
          <p:cNvPr id="131" name="Picture 130" descr="Water droplet by mbalax - Water droplet."/>
          <p:cNvPicPr>
            <a:picLocks noChangeAspect="1"/>
          </p:cNvPicPr>
          <p:nvPr/>
        </p:nvPicPr>
        <p:blipFill>
          <a:blip r:embed="rId3"/>
          <a:stretch>
            <a:fillRect/>
          </a:stretch>
        </p:blipFill>
        <p:spPr>
          <a:xfrm>
            <a:off x="2459546" y="4583586"/>
            <a:ext cx="280076" cy="393487"/>
          </a:xfrm>
          <a:prstGeom prst="rect">
            <a:avLst/>
          </a:prstGeom>
        </p:spPr>
      </p:pic>
      <p:pic>
        <p:nvPicPr>
          <p:cNvPr id="132" name="Picture 131" descr="Water droplet by mbalax - Water droplet."/>
          <p:cNvPicPr>
            <a:picLocks noChangeAspect="1"/>
          </p:cNvPicPr>
          <p:nvPr/>
        </p:nvPicPr>
        <p:blipFill>
          <a:blip r:embed="rId3"/>
          <a:stretch>
            <a:fillRect/>
          </a:stretch>
        </p:blipFill>
        <p:spPr>
          <a:xfrm>
            <a:off x="2001480" y="4920997"/>
            <a:ext cx="280076" cy="393487"/>
          </a:xfrm>
          <a:prstGeom prst="rect">
            <a:avLst/>
          </a:prstGeom>
        </p:spPr>
      </p:pic>
      <p:pic>
        <p:nvPicPr>
          <p:cNvPr id="133" name="Picture 132" descr="Water droplet by mbalax - Water droplet."/>
          <p:cNvPicPr>
            <a:picLocks noChangeAspect="1"/>
          </p:cNvPicPr>
          <p:nvPr/>
        </p:nvPicPr>
        <p:blipFill>
          <a:blip r:embed="rId3"/>
          <a:stretch>
            <a:fillRect/>
          </a:stretch>
        </p:blipFill>
        <p:spPr>
          <a:xfrm>
            <a:off x="1856470" y="5030163"/>
            <a:ext cx="280076" cy="393487"/>
          </a:xfrm>
          <a:prstGeom prst="rect">
            <a:avLst/>
          </a:prstGeom>
        </p:spPr>
      </p:pic>
      <p:pic>
        <p:nvPicPr>
          <p:cNvPr id="134" name="Picture 133" descr="Water droplet by mbalax - Water droplet."/>
          <p:cNvPicPr>
            <a:picLocks noChangeAspect="1"/>
          </p:cNvPicPr>
          <p:nvPr/>
        </p:nvPicPr>
        <p:blipFill>
          <a:blip r:embed="rId3"/>
          <a:stretch>
            <a:fillRect/>
          </a:stretch>
        </p:blipFill>
        <p:spPr>
          <a:xfrm>
            <a:off x="1166638" y="4605967"/>
            <a:ext cx="280076" cy="393487"/>
          </a:xfrm>
          <a:prstGeom prst="rect">
            <a:avLst/>
          </a:prstGeom>
        </p:spPr>
      </p:pic>
      <p:pic>
        <p:nvPicPr>
          <p:cNvPr id="135" name="Picture 134" descr="Water droplet by mbalax - Water droplet."/>
          <p:cNvPicPr>
            <a:picLocks noChangeAspect="1"/>
          </p:cNvPicPr>
          <p:nvPr/>
        </p:nvPicPr>
        <p:blipFill>
          <a:blip r:embed="rId3"/>
          <a:stretch>
            <a:fillRect/>
          </a:stretch>
        </p:blipFill>
        <p:spPr>
          <a:xfrm>
            <a:off x="1776425" y="4827734"/>
            <a:ext cx="280076" cy="393487"/>
          </a:xfrm>
          <a:prstGeom prst="rect">
            <a:avLst/>
          </a:prstGeom>
        </p:spPr>
      </p:pic>
      <p:pic>
        <p:nvPicPr>
          <p:cNvPr id="136" name="Picture 135" descr="Water droplet by mbalax - Water droplet."/>
          <p:cNvPicPr>
            <a:picLocks noChangeAspect="1"/>
          </p:cNvPicPr>
          <p:nvPr/>
        </p:nvPicPr>
        <p:blipFill>
          <a:blip r:embed="rId3"/>
          <a:stretch>
            <a:fillRect/>
          </a:stretch>
        </p:blipFill>
        <p:spPr>
          <a:xfrm>
            <a:off x="1483260" y="5082937"/>
            <a:ext cx="280076" cy="393487"/>
          </a:xfrm>
          <a:prstGeom prst="rect">
            <a:avLst/>
          </a:prstGeom>
        </p:spPr>
      </p:pic>
      <p:pic>
        <p:nvPicPr>
          <p:cNvPr id="137" name="Picture 136" descr="Water droplet by mbalax - Water droplet."/>
          <p:cNvPicPr>
            <a:picLocks noChangeAspect="1"/>
          </p:cNvPicPr>
          <p:nvPr/>
        </p:nvPicPr>
        <p:blipFill>
          <a:blip r:embed="rId3"/>
          <a:stretch>
            <a:fillRect/>
          </a:stretch>
        </p:blipFill>
        <p:spPr>
          <a:xfrm>
            <a:off x="1706667" y="5194377"/>
            <a:ext cx="280076" cy="393487"/>
          </a:xfrm>
          <a:prstGeom prst="rect">
            <a:avLst/>
          </a:prstGeom>
        </p:spPr>
      </p:pic>
      <p:pic>
        <p:nvPicPr>
          <p:cNvPr id="138" name="Picture 137" descr="Water droplet by mbalax - Water droplet."/>
          <p:cNvPicPr>
            <a:picLocks noChangeAspect="1"/>
          </p:cNvPicPr>
          <p:nvPr/>
        </p:nvPicPr>
        <p:blipFill>
          <a:blip r:embed="rId3"/>
          <a:stretch>
            <a:fillRect/>
          </a:stretch>
        </p:blipFill>
        <p:spPr>
          <a:xfrm>
            <a:off x="1328904" y="4697039"/>
            <a:ext cx="280076" cy="393487"/>
          </a:xfrm>
          <a:prstGeom prst="rect">
            <a:avLst/>
          </a:prstGeom>
        </p:spPr>
      </p:pic>
      <p:pic>
        <p:nvPicPr>
          <p:cNvPr id="139" name="Picture 138" descr="Water droplet by mbalax - Water droplet."/>
          <p:cNvPicPr>
            <a:picLocks noChangeAspect="1"/>
          </p:cNvPicPr>
          <p:nvPr/>
        </p:nvPicPr>
        <p:blipFill>
          <a:blip r:embed="rId3"/>
          <a:stretch>
            <a:fillRect/>
          </a:stretch>
        </p:blipFill>
        <p:spPr>
          <a:xfrm>
            <a:off x="1159027" y="5050704"/>
            <a:ext cx="280076" cy="393487"/>
          </a:xfrm>
          <a:prstGeom prst="rect">
            <a:avLst/>
          </a:prstGeom>
        </p:spPr>
      </p:pic>
      <p:pic>
        <p:nvPicPr>
          <p:cNvPr id="140" name="Picture 139" descr="Water droplet by mbalax - Water droplet."/>
          <p:cNvPicPr>
            <a:picLocks noChangeAspect="1"/>
          </p:cNvPicPr>
          <p:nvPr/>
        </p:nvPicPr>
        <p:blipFill>
          <a:blip r:embed="rId3"/>
          <a:stretch>
            <a:fillRect/>
          </a:stretch>
        </p:blipFill>
        <p:spPr>
          <a:xfrm>
            <a:off x="1449067" y="5203542"/>
            <a:ext cx="280076" cy="393487"/>
          </a:xfrm>
          <a:prstGeom prst="rect">
            <a:avLst/>
          </a:prstGeom>
        </p:spPr>
      </p:pic>
      <p:pic>
        <p:nvPicPr>
          <p:cNvPr id="141" name="Picture 140" descr="Water droplet by mbalax - Water droplet."/>
          <p:cNvPicPr>
            <a:picLocks noChangeAspect="1"/>
          </p:cNvPicPr>
          <p:nvPr/>
        </p:nvPicPr>
        <p:blipFill>
          <a:blip r:embed="rId3"/>
          <a:stretch>
            <a:fillRect/>
          </a:stretch>
        </p:blipFill>
        <p:spPr>
          <a:xfrm>
            <a:off x="1651469" y="4542463"/>
            <a:ext cx="280076" cy="393487"/>
          </a:xfrm>
          <a:prstGeom prst="rect">
            <a:avLst/>
          </a:prstGeom>
        </p:spPr>
      </p:pic>
      <p:pic>
        <p:nvPicPr>
          <p:cNvPr id="142" name="Picture 141" descr="Water droplet by mbalax - Water droplet."/>
          <p:cNvPicPr>
            <a:picLocks noChangeAspect="1"/>
          </p:cNvPicPr>
          <p:nvPr/>
        </p:nvPicPr>
        <p:blipFill>
          <a:blip r:embed="rId3"/>
          <a:stretch>
            <a:fillRect/>
          </a:stretch>
        </p:blipFill>
        <p:spPr>
          <a:xfrm>
            <a:off x="1571563" y="4217641"/>
            <a:ext cx="280076" cy="393487"/>
          </a:xfrm>
          <a:prstGeom prst="rect">
            <a:avLst/>
          </a:prstGeom>
        </p:spPr>
      </p:pic>
      <p:pic>
        <p:nvPicPr>
          <p:cNvPr id="144" name="Picture 143" descr="Water droplet by mbalax - Water droplet."/>
          <p:cNvPicPr>
            <a:picLocks noChangeAspect="1"/>
          </p:cNvPicPr>
          <p:nvPr/>
        </p:nvPicPr>
        <p:blipFill>
          <a:blip r:embed="rId3"/>
          <a:stretch>
            <a:fillRect/>
          </a:stretch>
        </p:blipFill>
        <p:spPr>
          <a:xfrm>
            <a:off x="2122617" y="4687366"/>
            <a:ext cx="280076" cy="393487"/>
          </a:xfrm>
          <a:prstGeom prst="rect">
            <a:avLst/>
          </a:prstGeom>
        </p:spPr>
      </p:pic>
      <p:pic>
        <p:nvPicPr>
          <p:cNvPr id="146" name="Picture 145" descr="Water droplet by mbalax - Water droplet."/>
          <p:cNvPicPr>
            <a:picLocks noChangeAspect="1"/>
          </p:cNvPicPr>
          <p:nvPr/>
        </p:nvPicPr>
        <p:blipFill>
          <a:blip r:embed="rId3"/>
          <a:stretch>
            <a:fillRect/>
          </a:stretch>
        </p:blipFill>
        <p:spPr>
          <a:xfrm>
            <a:off x="2194326" y="5145457"/>
            <a:ext cx="280076" cy="393487"/>
          </a:xfrm>
          <a:prstGeom prst="rect">
            <a:avLst/>
          </a:prstGeom>
        </p:spPr>
      </p:pic>
      <p:pic>
        <p:nvPicPr>
          <p:cNvPr id="147" name="Picture 146" descr="Water droplet by mbalax - Water droplet."/>
          <p:cNvPicPr>
            <a:picLocks noChangeAspect="1"/>
          </p:cNvPicPr>
          <p:nvPr/>
        </p:nvPicPr>
        <p:blipFill>
          <a:blip r:embed="rId3"/>
          <a:stretch>
            <a:fillRect/>
          </a:stretch>
        </p:blipFill>
        <p:spPr>
          <a:xfrm>
            <a:off x="2376344" y="5080953"/>
            <a:ext cx="280076" cy="393487"/>
          </a:xfrm>
          <a:prstGeom prst="rect">
            <a:avLst/>
          </a:prstGeom>
        </p:spPr>
      </p:pic>
      <p:pic>
        <p:nvPicPr>
          <p:cNvPr id="148" name="Picture 147" descr="Water droplet by mbalax - Water droplet."/>
          <p:cNvPicPr>
            <a:picLocks noChangeAspect="1"/>
          </p:cNvPicPr>
          <p:nvPr/>
        </p:nvPicPr>
        <p:blipFill>
          <a:blip r:embed="rId3"/>
          <a:stretch>
            <a:fillRect/>
          </a:stretch>
        </p:blipFill>
        <p:spPr>
          <a:xfrm>
            <a:off x="2468473" y="4887158"/>
            <a:ext cx="280076" cy="393487"/>
          </a:xfrm>
          <a:prstGeom prst="rect">
            <a:avLst/>
          </a:prstGeom>
        </p:spPr>
      </p:pic>
      <p:pic>
        <p:nvPicPr>
          <p:cNvPr id="149" name="Picture 148" descr="Water droplet by mbalax - Water droplet."/>
          <p:cNvPicPr>
            <a:picLocks noChangeAspect="1"/>
          </p:cNvPicPr>
          <p:nvPr/>
        </p:nvPicPr>
        <p:blipFill>
          <a:blip r:embed="rId3"/>
          <a:stretch>
            <a:fillRect/>
          </a:stretch>
        </p:blipFill>
        <p:spPr>
          <a:xfrm>
            <a:off x="1833218" y="5270380"/>
            <a:ext cx="280076" cy="393487"/>
          </a:xfrm>
          <a:prstGeom prst="rect">
            <a:avLst/>
          </a:prstGeom>
        </p:spPr>
      </p:pic>
      <p:pic>
        <p:nvPicPr>
          <p:cNvPr id="150" name="Picture 149" descr="Water droplet by mbalax - Water droplet."/>
          <p:cNvPicPr>
            <a:picLocks noChangeAspect="1"/>
          </p:cNvPicPr>
          <p:nvPr/>
        </p:nvPicPr>
        <p:blipFill>
          <a:blip r:embed="rId3"/>
          <a:stretch>
            <a:fillRect/>
          </a:stretch>
        </p:blipFill>
        <p:spPr>
          <a:xfrm>
            <a:off x="1157938" y="4392808"/>
            <a:ext cx="280076" cy="393487"/>
          </a:xfrm>
          <a:prstGeom prst="rect">
            <a:avLst/>
          </a:prstGeom>
        </p:spPr>
      </p:pic>
      <p:pic>
        <p:nvPicPr>
          <p:cNvPr id="151" name="Picture 150" descr="Water droplet by mbalax - Water droplet."/>
          <p:cNvPicPr>
            <a:picLocks noChangeAspect="1"/>
          </p:cNvPicPr>
          <p:nvPr/>
        </p:nvPicPr>
        <p:blipFill>
          <a:blip r:embed="rId3"/>
          <a:stretch>
            <a:fillRect/>
          </a:stretch>
        </p:blipFill>
        <p:spPr>
          <a:xfrm>
            <a:off x="1134131" y="4140359"/>
            <a:ext cx="280076" cy="393487"/>
          </a:xfrm>
          <a:prstGeom prst="rect">
            <a:avLst/>
          </a:prstGeom>
        </p:spPr>
      </p:pic>
      <p:pic>
        <p:nvPicPr>
          <p:cNvPr id="152" name="Picture 151" descr="Water droplet by mbalax - Water droplet."/>
          <p:cNvPicPr>
            <a:picLocks noChangeAspect="1"/>
          </p:cNvPicPr>
          <p:nvPr/>
        </p:nvPicPr>
        <p:blipFill>
          <a:blip r:embed="rId3"/>
          <a:stretch>
            <a:fillRect/>
          </a:stretch>
        </p:blipFill>
        <p:spPr>
          <a:xfrm>
            <a:off x="1351464" y="4189345"/>
            <a:ext cx="280076" cy="393487"/>
          </a:xfrm>
          <a:prstGeom prst="rect">
            <a:avLst/>
          </a:prstGeom>
        </p:spPr>
      </p:pic>
      <p:pic>
        <p:nvPicPr>
          <p:cNvPr id="153" name="Picture 152" descr="Water droplet by mbalax - Water droplet."/>
          <p:cNvPicPr>
            <a:picLocks noChangeAspect="1"/>
          </p:cNvPicPr>
          <p:nvPr/>
        </p:nvPicPr>
        <p:blipFill>
          <a:blip r:embed="rId3"/>
          <a:stretch>
            <a:fillRect/>
          </a:stretch>
        </p:blipFill>
        <p:spPr>
          <a:xfrm>
            <a:off x="1615138" y="4850008"/>
            <a:ext cx="280076" cy="393487"/>
          </a:xfrm>
          <a:prstGeom prst="rect">
            <a:avLst/>
          </a:prstGeom>
        </p:spPr>
      </p:pic>
      <p:pic>
        <p:nvPicPr>
          <p:cNvPr id="154" name="Picture 153" descr="Water droplet by mbalax - Water droplet."/>
          <p:cNvPicPr>
            <a:picLocks noChangeAspect="1"/>
          </p:cNvPicPr>
          <p:nvPr/>
        </p:nvPicPr>
        <p:blipFill>
          <a:blip r:embed="rId3"/>
          <a:stretch>
            <a:fillRect/>
          </a:stretch>
        </p:blipFill>
        <p:spPr>
          <a:xfrm>
            <a:off x="1390399" y="4423784"/>
            <a:ext cx="280076" cy="393487"/>
          </a:xfrm>
          <a:prstGeom prst="rect">
            <a:avLst/>
          </a:prstGeom>
        </p:spPr>
      </p:pic>
      <p:pic>
        <p:nvPicPr>
          <p:cNvPr id="155" name="Picture 154" descr="Water droplet by mbalax - Water droplet."/>
          <p:cNvPicPr>
            <a:picLocks noChangeAspect="1"/>
          </p:cNvPicPr>
          <p:nvPr/>
        </p:nvPicPr>
        <p:blipFill>
          <a:blip r:embed="rId3"/>
          <a:stretch>
            <a:fillRect/>
          </a:stretch>
        </p:blipFill>
        <p:spPr>
          <a:xfrm>
            <a:off x="2112801" y="4331232"/>
            <a:ext cx="280076" cy="393487"/>
          </a:xfrm>
          <a:prstGeom prst="rect">
            <a:avLst/>
          </a:prstGeom>
        </p:spPr>
      </p:pic>
      <p:pic>
        <p:nvPicPr>
          <p:cNvPr id="156" name="Picture 155" descr="Water droplet by mbalax - Water droplet."/>
          <p:cNvPicPr>
            <a:picLocks noChangeAspect="1"/>
          </p:cNvPicPr>
          <p:nvPr/>
        </p:nvPicPr>
        <p:blipFill>
          <a:blip r:embed="rId3"/>
          <a:stretch>
            <a:fillRect/>
          </a:stretch>
        </p:blipFill>
        <p:spPr>
          <a:xfrm>
            <a:off x="1310338" y="4545208"/>
            <a:ext cx="280076" cy="393487"/>
          </a:xfrm>
          <a:prstGeom prst="rect">
            <a:avLst/>
          </a:prstGeom>
        </p:spPr>
      </p:pic>
      <p:pic>
        <p:nvPicPr>
          <p:cNvPr id="157" name="Picture 156" descr="Water droplet by mbalax - Water droplet."/>
          <p:cNvPicPr>
            <a:picLocks noChangeAspect="1"/>
          </p:cNvPicPr>
          <p:nvPr/>
        </p:nvPicPr>
        <p:blipFill>
          <a:blip r:embed="rId3"/>
          <a:stretch>
            <a:fillRect/>
          </a:stretch>
        </p:blipFill>
        <p:spPr>
          <a:xfrm>
            <a:off x="1462738" y="4697608"/>
            <a:ext cx="280076" cy="393487"/>
          </a:xfrm>
          <a:prstGeom prst="rect">
            <a:avLst/>
          </a:prstGeom>
        </p:spPr>
      </p:pic>
      <p:pic>
        <p:nvPicPr>
          <p:cNvPr id="160" name="Picture 159" descr="Water droplet by mbalax - Water droplet."/>
          <p:cNvPicPr>
            <a:picLocks noChangeAspect="1"/>
          </p:cNvPicPr>
          <p:nvPr/>
        </p:nvPicPr>
        <p:blipFill>
          <a:blip r:embed="rId3"/>
          <a:stretch>
            <a:fillRect/>
          </a:stretch>
        </p:blipFill>
        <p:spPr>
          <a:xfrm>
            <a:off x="2275017" y="4839766"/>
            <a:ext cx="280076" cy="393487"/>
          </a:xfrm>
          <a:prstGeom prst="rect">
            <a:avLst/>
          </a:prstGeom>
        </p:spPr>
      </p:pic>
      <p:pic>
        <p:nvPicPr>
          <p:cNvPr id="161" name="Picture 160" descr="Water droplet by mbalax - Water droplet."/>
          <p:cNvPicPr>
            <a:picLocks noChangeAspect="1"/>
          </p:cNvPicPr>
          <p:nvPr/>
        </p:nvPicPr>
        <p:blipFill>
          <a:blip r:embed="rId3"/>
          <a:stretch>
            <a:fillRect/>
          </a:stretch>
        </p:blipFill>
        <p:spPr>
          <a:xfrm>
            <a:off x="2265201" y="4483632"/>
            <a:ext cx="280076" cy="393487"/>
          </a:xfrm>
          <a:prstGeom prst="rect">
            <a:avLst/>
          </a:prstGeom>
        </p:spPr>
      </p:pic>
      <p:pic>
        <p:nvPicPr>
          <p:cNvPr id="169" name="Picture 168" descr="Water droplet by mbalax - Water droplet."/>
          <p:cNvPicPr>
            <a:picLocks noChangeAspect="1"/>
          </p:cNvPicPr>
          <p:nvPr/>
        </p:nvPicPr>
        <p:blipFill>
          <a:blip r:embed="rId3"/>
          <a:stretch>
            <a:fillRect/>
          </a:stretch>
        </p:blipFill>
        <p:spPr>
          <a:xfrm rot="10288538" flipV="1">
            <a:off x="2206342" y="4227615"/>
            <a:ext cx="307495" cy="432009"/>
          </a:xfrm>
          <a:prstGeom prst="rect">
            <a:avLst/>
          </a:prstGeom>
        </p:spPr>
      </p:pic>
      <p:pic>
        <p:nvPicPr>
          <p:cNvPr id="170" name="Picture 169" descr="Water droplet by mbalax - Water droplet."/>
          <p:cNvPicPr>
            <a:picLocks noChangeAspect="1"/>
          </p:cNvPicPr>
          <p:nvPr/>
        </p:nvPicPr>
        <p:blipFill>
          <a:blip r:embed="rId3"/>
          <a:stretch>
            <a:fillRect/>
          </a:stretch>
        </p:blipFill>
        <p:spPr>
          <a:xfrm rot="10288538" flipV="1">
            <a:off x="2420433" y="4014114"/>
            <a:ext cx="307495" cy="432009"/>
          </a:xfrm>
          <a:prstGeom prst="rect">
            <a:avLst/>
          </a:prstGeom>
        </p:spPr>
      </p:pic>
      <p:pic>
        <p:nvPicPr>
          <p:cNvPr id="172" name="Picture 171" descr="Water droplet by mbalax - Water droplet."/>
          <p:cNvPicPr>
            <a:picLocks noChangeAspect="1"/>
          </p:cNvPicPr>
          <p:nvPr/>
        </p:nvPicPr>
        <p:blipFill>
          <a:blip r:embed="rId3"/>
          <a:stretch>
            <a:fillRect/>
          </a:stretch>
        </p:blipFill>
        <p:spPr>
          <a:xfrm rot="10288538" flipV="1">
            <a:off x="2461804" y="4277985"/>
            <a:ext cx="307495" cy="432009"/>
          </a:xfrm>
          <a:prstGeom prst="rect">
            <a:avLst/>
          </a:prstGeom>
        </p:spPr>
      </p:pic>
      <p:pic>
        <p:nvPicPr>
          <p:cNvPr id="173" name="Picture 172" descr="Water droplet by mbalax - Water droplet."/>
          <p:cNvPicPr>
            <a:picLocks noChangeAspect="1"/>
          </p:cNvPicPr>
          <p:nvPr/>
        </p:nvPicPr>
        <p:blipFill>
          <a:blip r:embed="rId3"/>
          <a:stretch>
            <a:fillRect/>
          </a:stretch>
        </p:blipFill>
        <p:spPr>
          <a:xfrm rot="10288538" flipV="1">
            <a:off x="2521032" y="3974592"/>
            <a:ext cx="307495" cy="432009"/>
          </a:xfrm>
          <a:prstGeom prst="rect">
            <a:avLst/>
          </a:prstGeom>
        </p:spPr>
      </p:pic>
      <p:pic>
        <p:nvPicPr>
          <p:cNvPr id="179" name="Picture 178" descr="Log in | Sign Up Upload Clipart"/>
          <p:cNvPicPr>
            <a:picLocks noChangeAspect="1"/>
          </p:cNvPicPr>
          <p:nvPr/>
        </p:nvPicPr>
        <p:blipFill rotWithShape="1">
          <a:blip r:embed="rId12"/>
          <a:srcRect l="18113" t="10750" r="13576" b="6211"/>
          <a:stretch/>
        </p:blipFill>
        <p:spPr>
          <a:xfrm rot="10800000" flipV="1">
            <a:off x="7069288" y="3409914"/>
            <a:ext cx="939798" cy="2167138"/>
          </a:xfrm>
          <a:prstGeom prst="rect">
            <a:avLst/>
          </a:prstGeom>
        </p:spPr>
      </p:pic>
      <p:pic>
        <p:nvPicPr>
          <p:cNvPr id="180" name="Picture 179" descr="Water droplet by mbalax - Water droplet."/>
          <p:cNvPicPr>
            <a:picLocks noChangeAspect="1"/>
          </p:cNvPicPr>
          <p:nvPr/>
        </p:nvPicPr>
        <p:blipFill>
          <a:blip r:embed="rId3"/>
          <a:stretch>
            <a:fillRect/>
          </a:stretch>
        </p:blipFill>
        <p:spPr>
          <a:xfrm>
            <a:off x="1359834" y="3878609"/>
            <a:ext cx="280076" cy="393487"/>
          </a:xfrm>
          <a:prstGeom prst="rect">
            <a:avLst/>
          </a:prstGeom>
        </p:spPr>
      </p:pic>
      <p:pic>
        <p:nvPicPr>
          <p:cNvPr id="181" name="Picture 180" descr="Water droplet by mbalax - Water droplet."/>
          <p:cNvPicPr>
            <a:picLocks noChangeAspect="1"/>
          </p:cNvPicPr>
          <p:nvPr/>
        </p:nvPicPr>
        <p:blipFill>
          <a:blip r:embed="rId3"/>
          <a:stretch>
            <a:fillRect/>
          </a:stretch>
        </p:blipFill>
        <p:spPr>
          <a:xfrm>
            <a:off x="1363490" y="3747010"/>
            <a:ext cx="280076" cy="393487"/>
          </a:xfrm>
          <a:prstGeom prst="rect">
            <a:avLst/>
          </a:prstGeom>
        </p:spPr>
      </p:pic>
      <p:pic>
        <p:nvPicPr>
          <p:cNvPr id="191" name="Picture 190" descr="Water droplet by mbalax - Water droplet."/>
          <p:cNvPicPr>
            <a:picLocks noChangeAspect="1"/>
          </p:cNvPicPr>
          <p:nvPr/>
        </p:nvPicPr>
        <p:blipFill>
          <a:blip r:embed="rId3"/>
          <a:stretch>
            <a:fillRect/>
          </a:stretch>
        </p:blipFill>
        <p:spPr>
          <a:xfrm rot="10288538" flipV="1">
            <a:off x="4148080" y="5325775"/>
            <a:ext cx="307495" cy="432009"/>
          </a:xfrm>
          <a:prstGeom prst="rect">
            <a:avLst/>
          </a:prstGeom>
        </p:spPr>
      </p:pic>
      <p:pic>
        <p:nvPicPr>
          <p:cNvPr id="192" name="Picture 191" descr="Water droplet by mbalax - Water droplet."/>
          <p:cNvPicPr>
            <a:picLocks noChangeAspect="1"/>
          </p:cNvPicPr>
          <p:nvPr/>
        </p:nvPicPr>
        <p:blipFill>
          <a:blip r:embed="rId3"/>
          <a:stretch>
            <a:fillRect/>
          </a:stretch>
        </p:blipFill>
        <p:spPr>
          <a:xfrm rot="10288538" flipV="1">
            <a:off x="4030527" y="5165529"/>
            <a:ext cx="307495" cy="432009"/>
          </a:xfrm>
          <a:prstGeom prst="rect">
            <a:avLst/>
          </a:prstGeom>
        </p:spPr>
      </p:pic>
      <p:pic>
        <p:nvPicPr>
          <p:cNvPr id="193" name="Picture 192" descr="Water droplet by mbalax - Water droplet."/>
          <p:cNvPicPr>
            <a:picLocks noChangeAspect="1"/>
          </p:cNvPicPr>
          <p:nvPr/>
        </p:nvPicPr>
        <p:blipFill>
          <a:blip r:embed="rId3"/>
          <a:stretch>
            <a:fillRect/>
          </a:stretch>
        </p:blipFill>
        <p:spPr>
          <a:xfrm>
            <a:off x="4048759" y="5076227"/>
            <a:ext cx="280076" cy="393487"/>
          </a:xfrm>
          <a:prstGeom prst="rect">
            <a:avLst/>
          </a:prstGeom>
        </p:spPr>
      </p:pic>
      <p:pic>
        <p:nvPicPr>
          <p:cNvPr id="194" name="Picture 193" descr="Water droplet by mbalax - Water droplet."/>
          <p:cNvPicPr>
            <a:picLocks noChangeAspect="1"/>
          </p:cNvPicPr>
          <p:nvPr/>
        </p:nvPicPr>
        <p:blipFill>
          <a:blip r:embed="rId3"/>
          <a:stretch>
            <a:fillRect/>
          </a:stretch>
        </p:blipFill>
        <p:spPr>
          <a:xfrm>
            <a:off x="4221607" y="5237401"/>
            <a:ext cx="280076" cy="393487"/>
          </a:xfrm>
          <a:prstGeom prst="rect">
            <a:avLst/>
          </a:prstGeom>
        </p:spPr>
      </p:pic>
      <p:pic>
        <p:nvPicPr>
          <p:cNvPr id="195" name="Picture 194" descr="Water droplet by mbalax - Water droplet."/>
          <p:cNvPicPr>
            <a:picLocks noChangeAspect="1"/>
          </p:cNvPicPr>
          <p:nvPr/>
        </p:nvPicPr>
        <p:blipFill>
          <a:blip r:embed="rId3"/>
          <a:stretch>
            <a:fillRect/>
          </a:stretch>
        </p:blipFill>
        <p:spPr>
          <a:xfrm>
            <a:off x="4277249" y="4897891"/>
            <a:ext cx="280076" cy="393487"/>
          </a:xfrm>
          <a:prstGeom prst="rect">
            <a:avLst/>
          </a:prstGeom>
        </p:spPr>
      </p:pic>
      <p:pic>
        <p:nvPicPr>
          <p:cNvPr id="196" name="Picture 195" descr="Water droplet by mbalax - Water droplet."/>
          <p:cNvPicPr>
            <a:picLocks noChangeAspect="1"/>
          </p:cNvPicPr>
          <p:nvPr/>
        </p:nvPicPr>
        <p:blipFill>
          <a:blip r:embed="rId3"/>
          <a:stretch>
            <a:fillRect/>
          </a:stretch>
        </p:blipFill>
        <p:spPr>
          <a:xfrm rot="10288538" flipV="1">
            <a:off x="7638552" y="5363834"/>
            <a:ext cx="307495" cy="432009"/>
          </a:xfrm>
          <a:prstGeom prst="rect">
            <a:avLst/>
          </a:prstGeom>
        </p:spPr>
      </p:pic>
      <p:pic>
        <p:nvPicPr>
          <p:cNvPr id="197" name="Picture 196" descr="Water droplet by mbalax - Water droplet."/>
          <p:cNvPicPr>
            <a:picLocks noChangeAspect="1"/>
          </p:cNvPicPr>
          <p:nvPr/>
        </p:nvPicPr>
        <p:blipFill>
          <a:blip r:embed="rId3"/>
          <a:stretch>
            <a:fillRect/>
          </a:stretch>
        </p:blipFill>
        <p:spPr>
          <a:xfrm rot="10288538" flipV="1">
            <a:off x="7520999" y="5203588"/>
            <a:ext cx="307495" cy="432009"/>
          </a:xfrm>
          <a:prstGeom prst="rect">
            <a:avLst/>
          </a:prstGeom>
        </p:spPr>
      </p:pic>
      <p:pic>
        <p:nvPicPr>
          <p:cNvPr id="198" name="Picture 197" descr="Water droplet by mbalax - Water droplet."/>
          <p:cNvPicPr>
            <a:picLocks noChangeAspect="1"/>
          </p:cNvPicPr>
          <p:nvPr/>
        </p:nvPicPr>
        <p:blipFill>
          <a:blip r:embed="rId3"/>
          <a:stretch>
            <a:fillRect/>
          </a:stretch>
        </p:blipFill>
        <p:spPr>
          <a:xfrm>
            <a:off x="7539231" y="5114286"/>
            <a:ext cx="280076" cy="393487"/>
          </a:xfrm>
          <a:prstGeom prst="rect">
            <a:avLst/>
          </a:prstGeom>
        </p:spPr>
      </p:pic>
      <p:pic>
        <p:nvPicPr>
          <p:cNvPr id="199" name="Picture 198" descr="Water droplet by mbalax - Water droplet."/>
          <p:cNvPicPr>
            <a:picLocks noChangeAspect="1"/>
          </p:cNvPicPr>
          <p:nvPr/>
        </p:nvPicPr>
        <p:blipFill>
          <a:blip r:embed="rId3"/>
          <a:stretch>
            <a:fillRect/>
          </a:stretch>
        </p:blipFill>
        <p:spPr>
          <a:xfrm>
            <a:off x="7712079" y="5275460"/>
            <a:ext cx="280076" cy="393487"/>
          </a:xfrm>
          <a:prstGeom prst="rect">
            <a:avLst/>
          </a:prstGeom>
        </p:spPr>
      </p:pic>
      <p:pic>
        <p:nvPicPr>
          <p:cNvPr id="200" name="Picture 199" descr="Water droplet by mbalax - Water droplet."/>
          <p:cNvPicPr>
            <a:picLocks noChangeAspect="1"/>
          </p:cNvPicPr>
          <p:nvPr/>
        </p:nvPicPr>
        <p:blipFill>
          <a:blip r:embed="rId3"/>
          <a:stretch>
            <a:fillRect/>
          </a:stretch>
        </p:blipFill>
        <p:spPr>
          <a:xfrm>
            <a:off x="7767721" y="4935950"/>
            <a:ext cx="280076" cy="393487"/>
          </a:xfrm>
          <a:prstGeom prst="rect">
            <a:avLst/>
          </a:prstGeom>
        </p:spPr>
      </p:pic>
      <p:pic>
        <p:nvPicPr>
          <p:cNvPr id="201" name="Picture 200" descr="Water droplet by mbalax - Water droplet."/>
          <p:cNvPicPr>
            <a:picLocks noChangeAspect="1"/>
          </p:cNvPicPr>
          <p:nvPr/>
        </p:nvPicPr>
        <p:blipFill>
          <a:blip r:embed="rId3"/>
          <a:stretch>
            <a:fillRect/>
          </a:stretch>
        </p:blipFill>
        <p:spPr>
          <a:xfrm rot="10288538" flipV="1">
            <a:off x="7815247" y="5391515"/>
            <a:ext cx="307495" cy="432009"/>
          </a:xfrm>
          <a:prstGeom prst="rect">
            <a:avLst/>
          </a:prstGeom>
        </p:spPr>
      </p:pic>
      <p:pic>
        <p:nvPicPr>
          <p:cNvPr id="202" name="Picture 201" descr="Water droplet by mbalax - Water droplet."/>
          <p:cNvPicPr>
            <a:picLocks noChangeAspect="1"/>
          </p:cNvPicPr>
          <p:nvPr/>
        </p:nvPicPr>
        <p:blipFill>
          <a:blip r:embed="rId3"/>
          <a:stretch>
            <a:fillRect/>
          </a:stretch>
        </p:blipFill>
        <p:spPr>
          <a:xfrm rot="10288538" flipV="1">
            <a:off x="7402999" y="5283513"/>
            <a:ext cx="307495" cy="432009"/>
          </a:xfrm>
          <a:prstGeom prst="rect">
            <a:avLst/>
          </a:prstGeom>
        </p:spPr>
      </p:pic>
      <p:pic>
        <p:nvPicPr>
          <p:cNvPr id="203" name="Picture 202" descr="Water droplet by mbalax - Water droplet."/>
          <p:cNvPicPr>
            <a:picLocks noChangeAspect="1"/>
          </p:cNvPicPr>
          <p:nvPr/>
        </p:nvPicPr>
        <p:blipFill>
          <a:blip r:embed="rId3"/>
          <a:stretch>
            <a:fillRect/>
          </a:stretch>
        </p:blipFill>
        <p:spPr>
          <a:xfrm>
            <a:off x="7421231" y="5194211"/>
            <a:ext cx="280076" cy="393487"/>
          </a:xfrm>
          <a:prstGeom prst="rect">
            <a:avLst/>
          </a:prstGeom>
        </p:spPr>
      </p:pic>
      <p:pic>
        <p:nvPicPr>
          <p:cNvPr id="204" name="Picture 203" descr="Water droplet by mbalax - Water droplet."/>
          <p:cNvPicPr>
            <a:picLocks noChangeAspect="1"/>
          </p:cNvPicPr>
          <p:nvPr/>
        </p:nvPicPr>
        <p:blipFill>
          <a:blip r:embed="rId3"/>
          <a:stretch>
            <a:fillRect/>
          </a:stretch>
        </p:blipFill>
        <p:spPr>
          <a:xfrm>
            <a:off x="7397007" y="4836374"/>
            <a:ext cx="280076" cy="393487"/>
          </a:xfrm>
          <a:prstGeom prst="rect">
            <a:avLst/>
          </a:prstGeom>
        </p:spPr>
      </p:pic>
      <p:pic>
        <p:nvPicPr>
          <p:cNvPr id="205" name="Picture 204" descr="Water droplet by mbalax - Water droplet."/>
          <p:cNvPicPr>
            <a:picLocks noChangeAspect="1"/>
          </p:cNvPicPr>
          <p:nvPr/>
        </p:nvPicPr>
        <p:blipFill>
          <a:blip r:embed="rId3"/>
          <a:stretch>
            <a:fillRect/>
          </a:stretch>
        </p:blipFill>
        <p:spPr>
          <a:xfrm>
            <a:off x="7810229" y="4446153"/>
            <a:ext cx="280076" cy="393487"/>
          </a:xfrm>
          <a:prstGeom prst="rect">
            <a:avLst/>
          </a:prstGeom>
        </p:spPr>
      </p:pic>
      <p:pic>
        <p:nvPicPr>
          <p:cNvPr id="206" name="Picture 205" descr="Water droplet by mbalax - Water droplet."/>
          <p:cNvPicPr>
            <a:picLocks noChangeAspect="1"/>
          </p:cNvPicPr>
          <p:nvPr/>
        </p:nvPicPr>
        <p:blipFill>
          <a:blip r:embed="rId3"/>
          <a:stretch>
            <a:fillRect/>
          </a:stretch>
        </p:blipFill>
        <p:spPr>
          <a:xfrm rot="10288538" flipV="1">
            <a:off x="7220928" y="4925607"/>
            <a:ext cx="307495" cy="432009"/>
          </a:xfrm>
          <a:prstGeom prst="rect">
            <a:avLst/>
          </a:prstGeom>
        </p:spPr>
      </p:pic>
      <p:pic>
        <p:nvPicPr>
          <p:cNvPr id="207" name="Picture 206" descr="Water droplet by mbalax - Water droplet."/>
          <p:cNvPicPr>
            <a:picLocks noChangeAspect="1"/>
          </p:cNvPicPr>
          <p:nvPr/>
        </p:nvPicPr>
        <p:blipFill>
          <a:blip r:embed="rId3"/>
          <a:stretch>
            <a:fillRect/>
          </a:stretch>
        </p:blipFill>
        <p:spPr>
          <a:xfrm rot="10288538" flipV="1">
            <a:off x="8244203" y="5191080"/>
            <a:ext cx="307495" cy="432009"/>
          </a:xfrm>
          <a:prstGeom prst="rect">
            <a:avLst/>
          </a:prstGeom>
        </p:spPr>
      </p:pic>
      <p:pic>
        <p:nvPicPr>
          <p:cNvPr id="208" name="Picture 207" descr="Water droplet by mbalax - Water droplet."/>
          <p:cNvPicPr>
            <a:picLocks noChangeAspect="1"/>
          </p:cNvPicPr>
          <p:nvPr/>
        </p:nvPicPr>
        <p:blipFill>
          <a:blip r:embed="rId3"/>
          <a:stretch>
            <a:fillRect/>
          </a:stretch>
        </p:blipFill>
        <p:spPr>
          <a:xfrm>
            <a:off x="7208977" y="4962242"/>
            <a:ext cx="280076" cy="393487"/>
          </a:xfrm>
          <a:prstGeom prst="rect">
            <a:avLst/>
          </a:prstGeom>
        </p:spPr>
      </p:pic>
      <p:pic>
        <p:nvPicPr>
          <p:cNvPr id="209" name="Picture 208" descr="Water droplet by mbalax - Water droplet."/>
          <p:cNvPicPr>
            <a:picLocks noChangeAspect="1"/>
          </p:cNvPicPr>
          <p:nvPr/>
        </p:nvPicPr>
        <p:blipFill>
          <a:blip r:embed="rId3"/>
          <a:stretch>
            <a:fillRect/>
          </a:stretch>
        </p:blipFill>
        <p:spPr>
          <a:xfrm>
            <a:off x="7727821" y="4731360"/>
            <a:ext cx="280076" cy="393487"/>
          </a:xfrm>
          <a:prstGeom prst="rect">
            <a:avLst/>
          </a:prstGeom>
        </p:spPr>
      </p:pic>
      <p:pic>
        <p:nvPicPr>
          <p:cNvPr id="211" name="Picture 210" descr="Water droplet by mbalax - Water droplet."/>
          <p:cNvPicPr>
            <a:picLocks noChangeAspect="1"/>
          </p:cNvPicPr>
          <p:nvPr/>
        </p:nvPicPr>
        <p:blipFill>
          <a:blip r:embed="rId3"/>
          <a:stretch>
            <a:fillRect/>
          </a:stretch>
        </p:blipFill>
        <p:spPr>
          <a:xfrm rot="10288538" flipV="1">
            <a:off x="8050804" y="4636949"/>
            <a:ext cx="307495" cy="432009"/>
          </a:xfrm>
          <a:prstGeom prst="rect">
            <a:avLst/>
          </a:prstGeom>
        </p:spPr>
      </p:pic>
      <p:pic>
        <p:nvPicPr>
          <p:cNvPr id="212" name="Picture 211" descr="Water droplet by mbalax - Water droplet."/>
          <p:cNvPicPr>
            <a:picLocks noChangeAspect="1"/>
          </p:cNvPicPr>
          <p:nvPr/>
        </p:nvPicPr>
        <p:blipFill>
          <a:blip r:embed="rId3"/>
          <a:stretch>
            <a:fillRect/>
          </a:stretch>
        </p:blipFill>
        <p:spPr>
          <a:xfrm rot="10288538" flipV="1">
            <a:off x="8071354" y="4190557"/>
            <a:ext cx="307495" cy="432009"/>
          </a:xfrm>
          <a:prstGeom prst="rect">
            <a:avLst/>
          </a:prstGeom>
        </p:spPr>
      </p:pic>
      <p:pic>
        <p:nvPicPr>
          <p:cNvPr id="213" name="Picture 212" descr="Water droplet by mbalax - Water droplet."/>
          <p:cNvPicPr>
            <a:picLocks noChangeAspect="1"/>
          </p:cNvPicPr>
          <p:nvPr/>
        </p:nvPicPr>
        <p:blipFill>
          <a:blip r:embed="rId3"/>
          <a:stretch>
            <a:fillRect/>
          </a:stretch>
        </p:blipFill>
        <p:spPr>
          <a:xfrm>
            <a:off x="7852117" y="3414802"/>
            <a:ext cx="280076" cy="393487"/>
          </a:xfrm>
          <a:prstGeom prst="rect">
            <a:avLst/>
          </a:prstGeom>
        </p:spPr>
      </p:pic>
      <p:pic>
        <p:nvPicPr>
          <p:cNvPr id="214" name="Picture 213" descr="Water droplet by mbalax - Water droplet."/>
          <p:cNvPicPr>
            <a:picLocks noChangeAspect="1"/>
          </p:cNvPicPr>
          <p:nvPr/>
        </p:nvPicPr>
        <p:blipFill>
          <a:blip r:embed="rId3"/>
          <a:stretch>
            <a:fillRect/>
          </a:stretch>
        </p:blipFill>
        <p:spPr>
          <a:xfrm>
            <a:off x="7870729" y="3909900"/>
            <a:ext cx="280076" cy="393487"/>
          </a:xfrm>
          <a:prstGeom prst="rect">
            <a:avLst/>
          </a:prstGeom>
        </p:spPr>
      </p:pic>
      <p:pic>
        <p:nvPicPr>
          <p:cNvPr id="215" name="Picture 214" descr="Water droplet by mbalax - Water droplet."/>
          <p:cNvPicPr>
            <a:picLocks noChangeAspect="1"/>
          </p:cNvPicPr>
          <p:nvPr/>
        </p:nvPicPr>
        <p:blipFill>
          <a:blip r:embed="rId3"/>
          <a:stretch>
            <a:fillRect/>
          </a:stretch>
        </p:blipFill>
        <p:spPr>
          <a:xfrm>
            <a:off x="8060212" y="3285839"/>
            <a:ext cx="280076" cy="393487"/>
          </a:xfrm>
          <a:prstGeom prst="rect">
            <a:avLst/>
          </a:prstGeom>
        </p:spPr>
      </p:pic>
      <p:pic>
        <p:nvPicPr>
          <p:cNvPr id="216" name="Picture 215" descr="Water droplet by mbalax - Water droplet."/>
          <p:cNvPicPr>
            <a:picLocks noChangeAspect="1"/>
          </p:cNvPicPr>
          <p:nvPr/>
        </p:nvPicPr>
        <p:blipFill>
          <a:blip r:embed="rId3"/>
          <a:stretch>
            <a:fillRect/>
          </a:stretch>
        </p:blipFill>
        <p:spPr>
          <a:xfrm rot="10288538" flipV="1">
            <a:off x="8508490" y="5172797"/>
            <a:ext cx="307495" cy="432009"/>
          </a:xfrm>
          <a:prstGeom prst="rect">
            <a:avLst/>
          </a:prstGeom>
        </p:spPr>
      </p:pic>
      <p:pic>
        <p:nvPicPr>
          <p:cNvPr id="217" name="Picture 216" descr="Water droplet by mbalax - Water droplet."/>
          <p:cNvPicPr>
            <a:picLocks noChangeAspect="1"/>
          </p:cNvPicPr>
          <p:nvPr/>
        </p:nvPicPr>
        <p:blipFill>
          <a:blip r:embed="rId3"/>
          <a:stretch>
            <a:fillRect/>
          </a:stretch>
        </p:blipFill>
        <p:spPr>
          <a:xfrm rot="10288538" flipV="1">
            <a:off x="8390937" y="5012551"/>
            <a:ext cx="307495" cy="432009"/>
          </a:xfrm>
          <a:prstGeom prst="rect">
            <a:avLst/>
          </a:prstGeom>
        </p:spPr>
      </p:pic>
      <p:pic>
        <p:nvPicPr>
          <p:cNvPr id="218" name="Picture 217" descr="Water droplet by mbalax - Water droplet."/>
          <p:cNvPicPr>
            <a:picLocks noChangeAspect="1"/>
          </p:cNvPicPr>
          <p:nvPr/>
        </p:nvPicPr>
        <p:blipFill>
          <a:blip r:embed="rId3"/>
          <a:stretch>
            <a:fillRect/>
          </a:stretch>
        </p:blipFill>
        <p:spPr>
          <a:xfrm>
            <a:off x="8409169" y="4923249"/>
            <a:ext cx="280076" cy="393487"/>
          </a:xfrm>
          <a:prstGeom prst="rect">
            <a:avLst/>
          </a:prstGeom>
        </p:spPr>
      </p:pic>
      <p:pic>
        <p:nvPicPr>
          <p:cNvPr id="219" name="Picture 218" descr="Water droplet by mbalax - Water droplet."/>
          <p:cNvPicPr>
            <a:picLocks noChangeAspect="1"/>
          </p:cNvPicPr>
          <p:nvPr/>
        </p:nvPicPr>
        <p:blipFill>
          <a:blip r:embed="rId3"/>
          <a:stretch>
            <a:fillRect/>
          </a:stretch>
        </p:blipFill>
        <p:spPr>
          <a:xfrm>
            <a:off x="8582017" y="5084423"/>
            <a:ext cx="280076" cy="393487"/>
          </a:xfrm>
          <a:prstGeom prst="rect">
            <a:avLst/>
          </a:prstGeom>
        </p:spPr>
      </p:pic>
      <p:pic>
        <p:nvPicPr>
          <p:cNvPr id="220" name="Picture 219" descr="Water droplet by mbalax - Water droplet."/>
          <p:cNvPicPr>
            <a:picLocks noChangeAspect="1"/>
          </p:cNvPicPr>
          <p:nvPr/>
        </p:nvPicPr>
        <p:blipFill>
          <a:blip r:embed="rId3"/>
          <a:stretch>
            <a:fillRect/>
          </a:stretch>
        </p:blipFill>
        <p:spPr>
          <a:xfrm>
            <a:off x="8508663" y="4676013"/>
            <a:ext cx="280076" cy="393487"/>
          </a:xfrm>
          <a:prstGeom prst="rect">
            <a:avLst/>
          </a:prstGeom>
        </p:spPr>
      </p:pic>
      <p:pic>
        <p:nvPicPr>
          <p:cNvPr id="221" name="Picture 220" descr="Water droplet by mbalax - Water droplet."/>
          <p:cNvPicPr>
            <a:picLocks noChangeAspect="1"/>
          </p:cNvPicPr>
          <p:nvPr/>
        </p:nvPicPr>
        <p:blipFill>
          <a:blip r:embed="rId3"/>
          <a:stretch>
            <a:fillRect/>
          </a:stretch>
        </p:blipFill>
        <p:spPr>
          <a:xfrm rot="10288538" flipV="1">
            <a:off x="8021996" y="5345439"/>
            <a:ext cx="307495" cy="432009"/>
          </a:xfrm>
          <a:prstGeom prst="rect">
            <a:avLst/>
          </a:prstGeom>
        </p:spPr>
      </p:pic>
      <p:pic>
        <p:nvPicPr>
          <p:cNvPr id="222" name="Picture 221" descr="Water droplet by mbalax - Water droplet."/>
          <p:cNvPicPr>
            <a:picLocks noChangeAspect="1"/>
          </p:cNvPicPr>
          <p:nvPr/>
        </p:nvPicPr>
        <p:blipFill>
          <a:blip r:embed="rId3"/>
          <a:stretch>
            <a:fillRect/>
          </a:stretch>
        </p:blipFill>
        <p:spPr>
          <a:xfrm rot="10288538" flipV="1">
            <a:off x="7904443" y="5185193"/>
            <a:ext cx="307495" cy="432009"/>
          </a:xfrm>
          <a:prstGeom prst="rect">
            <a:avLst/>
          </a:prstGeom>
        </p:spPr>
      </p:pic>
      <p:pic>
        <p:nvPicPr>
          <p:cNvPr id="223" name="Picture 222" descr="Water droplet by mbalax - Water droplet."/>
          <p:cNvPicPr>
            <a:picLocks noChangeAspect="1"/>
          </p:cNvPicPr>
          <p:nvPr/>
        </p:nvPicPr>
        <p:blipFill>
          <a:blip r:embed="rId3"/>
          <a:stretch>
            <a:fillRect/>
          </a:stretch>
        </p:blipFill>
        <p:spPr>
          <a:xfrm>
            <a:off x="8325673" y="4563718"/>
            <a:ext cx="280076" cy="393487"/>
          </a:xfrm>
          <a:prstGeom prst="rect">
            <a:avLst/>
          </a:prstGeom>
        </p:spPr>
      </p:pic>
      <p:pic>
        <p:nvPicPr>
          <p:cNvPr id="224" name="Picture 223" descr="Water droplet by mbalax - Water droplet."/>
          <p:cNvPicPr>
            <a:picLocks noChangeAspect="1"/>
          </p:cNvPicPr>
          <p:nvPr/>
        </p:nvPicPr>
        <p:blipFill>
          <a:blip r:embed="rId3"/>
          <a:stretch>
            <a:fillRect/>
          </a:stretch>
        </p:blipFill>
        <p:spPr>
          <a:xfrm>
            <a:off x="8095523" y="5257065"/>
            <a:ext cx="280076" cy="393487"/>
          </a:xfrm>
          <a:prstGeom prst="rect">
            <a:avLst/>
          </a:prstGeom>
        </p:spPr>
      </p:pic>
      <p:pic>
        <p:nvPicPr>
          <p:cNvPr id="225" name="Picture 224" descr="Water droplet by mbalax - Water droplet."/>
          <p:cNvPicPr>
            <a:picLocks noChangeAspect="1"/>
          </p:cNvPicPr>
          <p:nvPr/>
        </p:nvPicPr>
        <p:blipFill>
          <a:blip r:embed="rId3"/>
          <a:stretch>
            <a:fillRect/>
          </a:stretch>
        </p:blipFill>
        <p:spPr>
          <a:xfrm>
            <a:off x="8151165" y="4917555"/>
            <a:ext cx="280076" cy="393487"/>
          </a:xfrm>
          <a:prstGeom prst="rect">
            <a:avLst/>
          </a:prstGeom>
        </p:spPr>
      </p:pic>
      <p:pic>
        <p:nvPicPr>
          <p:cNvPr id="226" name="Picture 225" descr="Water droplet by mbalax - Water droplet."/>
          <p:cNvPicPr>
            <a:picLocks noChangeAspect="1"/>
          </p:cNvPicPr>
          <p:nvPr/>
        </p:nvPicPr>
        <p:blipFill>
          <a:blip r:embed="rId3"/>
          <a:stretch>
            <a:fillRect/>
          </a:stretch>
        </p:blipFill>
        <p:spPr>
          <a:xfrm rot="10288538" flipV="1">
            <a:off x="7230626" y="4651163"/>
            <a:ext cx="307495" cy="432009"/>
          </a:xfrm>
          <a:prstGeom prst="rect">
            <a:avLst/>
          </a:prstGeom>
        </p:spPr>
      </p:pic>
      <p:pic>
        <p:nvPicPr>
          <p:cNvPr id="227" name="Picture 226" descr="Water droplet by mbalax - Water droplet."/>
          <p:cNvPicPr>
            <a:picLocks noChangeAspect="1"/>
          </p:cNvPicPr>
          <p:nvPr/>
        </p:nvPicPr>
        <p:blipFill>
          <a:blip r:embed="rId3"/>
          <a:stretch>
            <a:fillRect/>
          </a:stretch>
        </p:blipFill>
        <p:spPr>
          <a:xfrm rot="10288538" flipV="1">
            <a:off x="7487404" y="4609777"/>
            <a:ext cx="307495" cy="432009"/>
          </a:xfrm>
          <a:prstGeom prst="rect">
            <a:avLst/>
          </a:prstGeom>
        </p:spPr>
      </p:pic>
      <p:pic>
        <p:nvPicPr>
          <p:cNvPr id="228" name="Picture 227" descr="Water droplet by mbalax - Water droplet."/>
          <p:cNvPicPr>
            <a:picLocks noChangeAspect="1"/>
          </p:cNvPicPr>
          <p:nvPr/>
        </p:nvPicPr>
        <p:blipFill>
          <a:blip r:embed="rId3"/>
          <a:stretch>
            <a:fillRect/>
          </a:stretch>
        </p:blipFill>
        <p:spPr>
          <a:xfrm>
            <a:off x="7956963" y="4835068"/>
            <a:ext cx="280076" cy="393487"/>
          </a:xfrm>
          <a:prstGeom prst="rect">
            <a:avLst/>
          </a:prstGeom>
        </p:spPr>
      </p:pic>
      <p:pic>
        <p:nvPicPr>
          <p:cNvPr id="229" name="Picture 228" descr="Water droplet by mbalax - Water droplet."/>
          <p:cNvPicPr>
            <a:picLocks noChangeAspect="1"/>
          </p:cNvPicPr>
          <p:nvPr/>
        </p:nvPicPr>
        <p:blipFill>
          <a:blip r:embed="rId3"/>
          <a:stretch>
            <a:fillRect/>
          </a:stretch>
        </p:blipFill>
        <p:spPr>
          <a:xfrm>
            <a:off x="8327379" y="5350174"/>
            <a:ext cx="280076" cy="393487"/>
          </a:xfrm>
          <a:prstGeom prst="rect">
            <a:avLst/>
          </a:prstGeom>
        </p:spPr>
      </p:pic>
      <p:pic>
        <p:nvPicPr>
          <p:cNvPr id="230" name="Picture 229" descr="Water droplet by mbalax - Water droplet."/>
          <p:cNvPicPr>
            <a:picLocks noChangeAspect="1"/>
          </p:cNvPicPr>
          <p:nvPr/>
        </p:nvPicPr>
        <p:blipFill>
          <a:blip r:embed="rId3"/>
          <a:stretch>
            <a:fillRect/>
          </a:stretch>
        </p:blipFill>
        <p:spPr>
          <a:xfrm>
            <a:off x="8292508" y="4704715"/>
            <a:ext cx="280076" cy="393487"/>
          </a:xfrm>
          <a:prstGeom prst="rect">
            <a:avLst/>
          </a:prstGeom>
        </p:spPr>
      </p:pic>
      <p:pic>
        <p:nvPicPr>
          <p:cNvPr id="231" name="Picture 230" descr="Water droplet by mbalax - Water droplet."/>
          <p:cNvPicPr>
            <a:picLocks noChangeAspect="1"/>
          </p:cNvPicPr>
          <p:nvPr/>
        </p:nvPicPr>
        <p:blipFill>
          <a:blip r:embed="rId3"/>
          <a:stretch>
            <a:fillRect/>
          </a:stretch>
        </p:blipFill>
        <p:spPr>
          <a:xfrm>
            <a:off x="8621746" y="4769228"/>
            <a:ext cx="280076" cy="393487"/>
          </a:xfrm>
          <a:prstGeom prst="rect">
            <a:avLst/>
          </a:prstGeom>
        </p:spPr>
      </p:pic>
      <mc:AlternateContent xmlns:mc="http://schemas.openxmlformats.org/markup-compatibility/2006" xmlns:p14="http://schemas.microsoft.com/office/powerpoint/2010/main">
        <mc:Choice Requires="p14">
          <p:contentPart p14:bwMode="auto" r:id="rId13">
            <p14:nvContentPartPr>
              <p14:cNvPr id="19" name="Ink 18"/>
              <p14:cNvContentPartPr/>
              <p14:nvPr/>
            </p14:nvContentPartPr>
            <p14:xfrm>
              <a:off x="1681495" y="4310703"/>
              <a:ext cx="3321247" cy="842400"/>
            </p14:xfrm>
          </p:contentPart>
        </mc:Choice>
        <mc:Fallback xmlns="">
          <p:pic>
            <p:nvPicPr>
              <p:cNvPr id="19" name="Ink 18"/>
              <p:cNvPicPr/>
              <p:nvPr/>
            </p:nvPicPr>
            <p:blipFill>
              <a:blip r:embed="rId14"/>
              <a:stretch>
                <a:fillRect/>
              </a:stretch>
            </p:blipFill>
            <p:spPr>
              <a:xfrm>
                <a:off x="1642976" y="4270383"/>
                <a:ext cx="3388205" cy="912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p14:cNvContentPartPr/>
              <p14:nvPr/>
            </p14:nvContentPartPr>
            <p14:xfrm>
              <a:off x="7899976" y="4548668"/>
              <a:ext cx="453588" cy="431304"/>
            </p14:xfrm>
          </p:contentPart>
        </mc:Choice>
        <mc:Fallback xmlns="">
          <p:pic>
            <p:nvPicPr>
              <p:cNvPr id="23" name="Ink 22"/>
              <p:cNvPicPr/>
              <p:nvPr/>
            </p:nvPicPr>
            <p:blipFill>
              <a:blip r:embed="rId16"/>
              <a:stretch>
                <a:fillRect/>
              </a:stretch>
            </p:blipFill>
            <p:spPr>
              <a:xfrm>
                <a:off x="7860737" y="4510506"/>
                <a:ext cx="525946" cy="507268"/>
              </a:xfrm>
              <a:prstGeom prst="rect">
                <a:avLst/>
              </a:prstGeom>
            </p:spPr>
          </p:pic>
        </mc:Fallback>
      </mc:AlternateContent>
    </p:spTree>
    <p:extLst>
      <p:ext uri="{BB962C8B-B14F-4D97-AF65-F5344CB8AC3E}">
        <p14:creationId xmlns:p14="http://schemas.microsoft.com/office/powerpoint/2010/main" val="289956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angle 280"/>
          <p:cNvSpPr/>
          <p:nvPr/>
        </p:nvSpPr>
        <p:spPr>
          <a:xfrm>
            <a:off x="0" y="3918275"/>
            <a:ext cx="12191999" cy="293972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 name="Picture 412" descr="Water droplet by mbalax - Water droplet."/>
          <p:cNvPicPr>
            <a:picLocks noChangeAspect="1"/>
          </p:cNvPicPr>
          <p:nvPr/>
        </p:nvPicPr>
        <p:blipFill>
          <a:blip r:embed="rId3"/>
          <a:stretch>
            <a:fillRect/>
          </a:stretch>
        </p:blipFill>
        <p:spPr>
          <a:xfrm rot="9459573" flipV="1">
            <a:off x="11441491" y="3415489"/>
            <a:ext cx="337790" cy="474571"/>
          </a:xfrm>
          <a:prstGeom prst="rect">
            <a:avLst/>
          </a:prstGeom>
        </p:spPr>
      </p:pic>
      <p:pic>
        <p:nvPicPr>
          <p:cNvPr id="401" name="Picture 400" descr="Water droplet by mbalax - Water droplet."/>
          <p:cNvPicPr>
            <a:picLocks noChangeAspect="1"/>
          </p:cNvPicPr>
          <p:nvPr/>
        </p:nvPicPr>
        <p:blipFill>
          <a:blip r:embed="rId3"/>
          <a:stretch>
            <a:fillRect/>
          </a:stretch>
        </p:blipFill>
        <p:spPr>
          <a:xfrm>
            <a:off x="10418052" y="3787632"/>
            <a:ext cx="280076" cy="393487"/>
          </a:xfrm>
          <a:prstGeom prst="rect">
            <a:avLst/>
          </a:prstGeom>
        </p:spPr>
      </p:pic>
      <p:pic>
        <p:nvPicPr>
          <p:cNvPr id="403" name="Picture 402" descr="Water droplet by mbalax - Water droplet."/>
          <p:cNvPicPr>
            <a:picLocks noChangeAspect="1"/>
          </p:cNvPicPr>
          <p:nvPr/>
        </p:nvPicPr>
        <p:blipFill>
          <a:blip r:embed="rId3"/>
          <a:stretch>
            <a:fillRect/>
          </a:stretch>
        </p:blipFill>
        <p:spPr>
          <a:xfrm>
            <a:off x="10309659" y="3547303"/>
            <a:ext cx="280076" cy="484820"/>
          </a:xfrm>
          <a:prstGeom prst="rect">
            <a:avLst/>
          </a:prstGeom>
        </p:spPr>
      </p:pic>
      <p:pic>
        <p:nvPicPr>
          <p:cNvPr id="394" name="Picture 393" descr="Water droplet by mbalax - Water droplet."/>
          <p:cNvPicPr>
            <a:picLocks noChangeAspect="1"/>
          </p:cNvPicPr>
          <p:nvPr/>
        </p:nvPicPr>
        <p:blipFill>
          <a:blip r:embed="rId3"/>
          <a:stretch>
            <a:fillRect/>
          </a:stretch>
        </p:blipFill>
        <p:spPr>
          <a:xfrm rot="10288538" flipV="1">
            <a:off x="10872679" y="4304491"/>
            <a:ext cx="307495" cy="432009"/>
          </a:xfrm>
          <a:prstGeom prst="rect">
            <a:avLst/>
          </a:prstGeom>
        </p:spPr>
      </p:pic>
      <p:pic>
        <p:nvPicPr>
          <p:cNvPr id="398" name="Picture 397" descr="Water droplet by mbalax - Water droplet."/>
          <p:cNvPicPr>
            <a:picLocks noChangeAspect="1"/>
          </p:cNvPicPr>
          <p:nvPr/>
        </p:nvPicPr>
        <p:blipFill>
          <a:blip r:embed="rId3"/>
          <a:stretch>
            <a:fillRect/>
          </a:stretch>
        </p:blipFill>
        <p:spPr>
          <a:xfrm rot="10288538" flipV="1">
            <a:off x="10734284" y="4545969"/>
            <a:ext cx="385857" cy="432009"/>
          </a:xfrm>
          <a:prstGeom prst="rect">
            <a:avLst/>
          </a:prstGeom>
        </p:spPr>
      </p:pic>
      <p:pic>
        <p:nvPicPr>
          <p:cNvPr id="396" name="Picture 395" descr="Water droplet by mbalax - Water droplet."/>
          <p:cNvPicPr>
            <a:picLocks noChangeAspect="1"/>
          </p:cNvPicPr>
          <p:nvPr/>
        </p:nvPicPr>
        <p:blipFill>
          <a:blip r:embed="rId3"/>
          <a:stretch>
            <a:fillRect/>
          </a:stretch>
        </p:blipFill>
        <p:spPr>
          <a:xfrm rot="10288538" flipV="1">
            <a:off x="11009934" y="3960246"/>
            <a:ext cx="307495" cy="432009"/>
          </a:xfrm>
          <a:prstGeom prst="rect">
            <a:avLst/>
          </a:prstGeom>
        </p:spPr>
      </p:pic>
      <p:pic>
        <p:nvPicPr>
          <p:cNvPr id="391" name="Picture 390" descr="Water droplet by mbalax - Water droplet."/>
          <p:cNvPicPr>
            <a:picLocks noChangeAspect="1"/>
          </p:cNvPicPr>
          <p:nvPr/>
        </p:nvPicPr>
        <p:blipFill>
          <a:blip r:embed="rId3"/>
          <a:stretch>
            <a:fillRect/>
          </a:stretch>
        </p:blipFill>
        <p:spPr>
          <a:xfrm rot="10288538" flipV="1">
            <a:off x="10355014" y="4082962"/>
            <a:ext cx="307495" cy="432009"/>
          </a:xfrm>
          <a:prstGeom prst="rect">
            <a:avLst/>
          </a:prstGeom>
        </p:spPr>
      </p:pic>
      <p:pic>
        <p:nvPicPr>
          <p:cNvPr id="393" name="Picture 392" descr="Water droplet by mbalax - Water droplet."/>
          <p:cNvPicPr>
            <a:picLocks noChangeAspect="1"/>
          </p:cNvPicPr>
          <p:nvPr/>
        </p:nvPicPr>
        <p:blipFill>
          <a:blip r:embed="rId3"/>
          <a:stretch>
            <a:fillRect/>
          </a:stretch>
        </p:blipFill>
        <p:spPr>
          <a:xfrm rot="10288538" flipV="1">
            <a:off x="10581884" y="4393569"/>
            <a:ext cx="385857" cy="432009"/>
          </a:xfrm>
          <a:prstGeom prst="rect">
            <a:avLst/>
          </a:prstGeom>
        </p:spPr>
      </p:pic>
      <p:pic>
        <p:nvPicPr>
          <p:cNvPr id="264" name="Picture 263" descr="Water droplet by mbalax - Water droplet."/>
          <p:cNvPicPr>
            <a:picLocks noChangeAspect="1"/>
          </p:cNvPicPr>
          <p:nvPr/>
        </p:nvPicPr>
        <p:blipFill>
          <a:blip r:embed="rId3"/>
          <a:stretch>
            <a:fillRect/>
          </a:stretch>
        </p:blipFill>
        <p:spPr>
          <a:xfrm>
            <a:off x="10572124" y="3497744"/>
            <a:ext cx="280076" cy="393487"/>
          </a:xfrm>
          <a:prstGeom prst="rect">
            <a:avLst/>
          </a:prstGeom>
        </p:spPr>
      </p:pic>
      <p:pic>
        <p:nvPicPr>
          <p:cNvPr id="404" name="Picture 403" descr="Water droplet by mbalax - Water droplet."/>
          <p:cNvPicPr>
            <a:picLocks noChangeAspect="1"/>
          </p:cNvPicPr>
          <p:nvPr/>
        </p:nvPicPr>
        <p:blipFill>
          <a:blip r:embed="rId3"/>
          <a:stretch>
            <a:fillRect/>
          </a:stretch>
        </p:blipFill>
        <p:spPr>
          <a:xfrm>
            <a:off x="10087489" y="3527766"/>
            <a:ext cx="280076" cy="393487"/>
          </a:xfrm>
          <a:prstGeom prst="rect">
            <a:avLst/>
          </a:prstGeom>
        </p:spPr>
      </p:pic>
      <p:pic>
        <p:nvPicPr>
          <p:cNvPr id="402" name="Picture 401" descr="Water droplet by mbalax - Water droplet."/>
          <p:cNvPicPr>
            <a:picLocks noChangeAspect="1"/>
          </p:cNvPicPr>
          <p:nvPr/>
        </p:nvPicPr>
        <p:blipFill>
          <a:blip r:embed="rId3"/>
          <a:stretch>
            <a:fillRect/>
          </a:stretch>
        </p:blipFill>
        <p:spPr>
          <a:xfrm>
            <a:off x="10639165" y="3990016"/>
            <a:ext cx="280076" cy="393487"/>
          </a:xfrm>
          <a:prstGeom prst="rect">
            <a:avLst/>
          </a:prstGeom>
        </p:spPr>
      </p:pic>
      <p:pic>
        <p:nvPicPr>
          <p:cNvPr id="407" name="Picture 406" descr="Water droplet by mbalax - Water droplet."/>
          <p:cNvPicPr>
            <a:picLocks noChangeAspect="1"/>
          </p:cNvPicPr>
          <p:nvPr/>
        </p:nvPicPr>
        <p:blipFill>
          <a:blip r:embed="rId3"/>
          <a:stretch>
            <a:fillRect/>
          </a:stretch>
        </p:blipFill>
        <p:spPr>
          <a:xfrm>
            <a:off x="11625958" y="3629529"/>
            <a:ext cx="280076" cy="393487"/>
          </a:xfrm>
          <a:prstGeom prst="rect">
            <a:avLst/>
          </a:prstGeom>
        </p:spPr>
      </p:pic>
      <p:pic>
        <p:nvPicPr>
          <p:cNvPr id="255" name="Picture 254" descr="Water droplet by mbalax - Water droplet."/>
          <p:cNvPicPr>
            <a:picLocks noChangeAspect="1"/>
          </p:cNvPicPr>
          <p:nvPr/>
        </p:nvPicPr>
        <p:blipFill>
          <a:blip r:embed="rId3"/>
          <a:stretch>
            <a:fillRect/>
          </a:stretch>
        </p:blipFill>
        <p:spPr>
          <a:xfrm>
            <a:off x="10676359" y="4382249"/>
            <a:ext cx="280076" cy="393487"/>
          </a:xfrm>
          <a:prstGeom prst="rect">
            <a:avLst/>
          </a:prstGeom>
        </p:spPr>
      </p:pic>
      <p:pic>
        <p:nvPicPr>
          <p:cNvPr id="261" name="Picture 260" descr="Water droplet by mbalax - Water droplet."/>
          <p:cNvPicPr>
            <a:picLocks noChangeAspect="1"/>
          </p:cNvPicPr>
          <p:nvPr/>
        </p:nvPicPr>
        <p:blipFill>
          <a:blip r:embed="rId3"/>
          <a:stretch>
            <a:fillRect/>
          </a:stretch>
        </p:blipFill>
        <p:spPr>
          <a:xfrm rot="10288538" flipV="1">
            <a:off x="10937484" y="4126653"/>
            <a:ext cx="307495" cy="432009"/>
          </a:xfrm>
          <a:prstGeom prst="rect">
            <a:avLst/>
          </a:prstGeom>
        </p:spPr>
      </p:pic>
      <p:pic>
        <p:nvPicPr>
          <p:cNvPr id="263" name="Picture 262" descr="Water droplet by mbalax - Water droplet."/>
          <p:cNvPicPr>
            <a:picLocks noChangeAspect="1"/>
          </p:cNvPicPr>
          <p:nvPr/>
        </p:nvPicPr>
        <p:blipFill>
          <a:blip r:embed="rId3"/>
          <a:stretch>
            <a:fillRect/>
          </a:stretch>
        </p:blipFill>
        <p:spPr>
          <a:xfrm>
            <a:off x="10736859" y="3845996"/>
            <a:ext cx="280076" cy="393487"/>
          </a:xfrm>
          <a:prstGeom prst="rect">
            <a:avLst/>
          </a:prstGeom>
        </p:spPr>
      </p:pic>
      <p:pic>
        <p:nvPicPr>
          <p:cNvPr id="210" name="Picture 209" descr="Water droplet by mbalax - Water droplet."/>
          <p:cNvPicPr>
            <a:picLocks noChangeAspect="1"/>
          </p:cNvPicPr>
          <p:nvPr/>
        </p:nvPicPr>
        <p:blipFill>
          <a:blip r:embed="rId3"/>
          <a:stretch>
            <a:fillRect/>
          </a:stretch>
        </p:blipFill>
        <p:spPr>
          <a:xfrm>
            <a:off x="11072420" y="3467299"/>
            <a:ext cx="280076" cy="393487"/>
          </a:xfrm>
          <a:prstGeom prst="rect">
            <a:avLst/>
          </a:prstGeom>
        </p:spPr>
      </p:pic>
      <p:pic>
        <p:nvPicPr>
          <p:cNvPr id="47" name="Picture 46" descr="Water droplet by mbalax - Water droplet."/>
          <p:cNvPicPr>
            <a:picLocks noChangeAspect="1"/>
          </p:cNvPicPr>
          <p:nvPr/>
        </p:nvPicPr>
        <p:blipFill>
          <a:blip r:embed="rId3"/>
          <a:stretch>
            <a:fillRect/>
          </a:stretch>
        </p:blipFill>
        <p:spPr>
          <a:xfrm>
            <a:off x="2064079" y="4396117"/>
            <a:ext cx="280076" cy="393487"/>
          </a:xfrm>
          <a:prstGeom prst="rect">
            <a:avLst/>
          </a:prstGeom>
        </p:spPr>
      </p:pic>
      <p:pic>
        <p:nvPicPr>
          <p:cNvPr id="60" name="Picture 59" descr="Water droplet by mbalax - Water droplet."/>
          <p:cNvPicPr>
            <a:picLocks noChangeAspect="1"/>
          </p:cNvPicPr>
          <p:nvPr/>
        </p:nvPicPr>
        <p:blipFill>
          <a:blip r:embed="rId3"/>
          <a:stretch>
            <a:fillRect/>
          </a:stretch>
        </p:blipFill>
        <p:spPr>
          <a:xfrm>
            <a:off x="1930991" y="4460874"/>
            <a:ext cx="280076" cy="393487"/>
          </a:xfrm>
          <a:prstGeom prst="rect">
            <a:avLst/>
          </a:prstGeom>
        </p:spPr>
      </p:pic>
      <p:pic>
        <p:nvPicPr>
          <p:cNvPr id="143" name="Picture 142" descr="Water droplet by mbalax - Water droplet."/>
          <p:cNvPicPr>
            <a:picLocks noChangeAspect="1"/>
          </p:cNvPicPr>
          <p:nvPr/>
        </p:nvPicPr>
        <p:blipFill>
          <a:blip r:embed="rId3"/>
          <a:stretch>
            <a:fillRect/>
          </a:stretch>
        </p:blipFill>
        <p:spPr>
          <a:xfrm>
            <a:off x="1880878" y="4595896"/>
            <a:ext cx="280076" cy="393487"/>
          </a:xfrm>
          <a:prstGeom prst="rect">
            <a:avLst/>
          </a:prstGeom>
        </p:spPr>
      </p:pic>
      <p:pic>
        <p:nvPicPr>
          <p:cNvPr id="158" name="Picture 157" descr="Water droplet by mbalax - Water droplet."/>
          <p:cNvPicPr>
            <a:picLocks noChangeAspect="1"/>
          </p:cNvPicPr>
          <p:nvPr/>
        </p:nvPicPr>
        <p:blipFill>
          <a:blip r:embed="rId3"/>
          <a:stretch>
            <a:fillRect/>
          </a:stretch>
        </p:blipFill>
        <p:spPr>
          <a:xfrm>
            <a:off x="1837303" y="4293205"/>
            <a:ext cx="280076" cy="393487"/>
          </a:xfrm>
          <a:prstGeom prst="rect">
            <a:avLst/>
          </a:prstGeom>
        </p:spPr>
      </p:pic>
      <p:pic>
        <p:nvPicPr>
          <p:cNvPr id="159" name="Picture 158" descr="Water droplet by mbalax - Water droplet."/>
          <p:cNvPicPr>
            <a:picLocks noChangeAspect="1"/>
          </p:cNvPicPr>
          <p:nvPr/>
        </p:nvPicPr>
        <p:blipFill>
          <a:blip r:embed="rId3"/>
          <a:stretch>
            <a:fillRect/>
          </a:stretch>
        </p:blipFill>
        <p:spPr>
          <a:xfrm rot="10288538" flipV="1">
            <a:off x="2577674" y="3377054"/>
            <a:ext cx="337790" cy="474571"/>
          </a:xfrm>
          <a:prstGeom prst="rect">
            <a:avLst/>
          </a:prstGeom>
        </p:spPr>
      </p:pic>
      <p:pic>
        <p:nvPicPr>
          <p:cNvPr id="61" name="Picture 60" descr="Water droplet by mbalax - Water droplet."/>
          <p:cNvPicPr>
            <a:picLocks noChangeAspect="1"/>
          </p:cNvPicPr>
          <p:nvPr/>
        </p:nvPicPr>
        <p:blipFill>
          <a:blip r:embed="rId3"/>
          <a:stretch>
            <a:fillRect/>
          </a:stretch>
        </p:blipFill>
        <p:spPr>
          <a:xfrm rot="10288538" flipV="1">
            <a:off x="2214770" y="3357907"/>
            <a:ext cx="307495" cy="432009"/>
          </a:xfrm>
          <a:prstGeom prst="rect">
            <a:avLst/>
          </a:prstGeom>
        </p:spPr>
      </p:pic>
      <p:pic>
        <p:nvPicPr>
          <p:cNvPr id="162" name="Picture 161" descr="Water droplet by mbalax - Water droplet."/>
          <p:cNvPicPr>
            <a:picLocks noChangeAspect="1"/>
          </p:cNvPicPr>
          <p:nvPr/>
        </p:nvPicPr>
        <p:blipFill>
          <a:blip r:embed="rId3"/>
          <a:stretch>
            <a:fillRect/>
          </a:stretch>
        </p:blipFill>
        <p:spPr>
          <a:xfrm>
            <a:off x="2403693" y="3432629"/>
            <a:ext cx="280076" cy="393487"/>
          </a:xfrm>
          <a:prstGeom prst="rect">
            <a:avLst/>
          </a:prstGeom>
        </p:spPr>
      </p:pic>
      <p:pic>
        <p:nvPicPr>
          <p:cNvPr id="168" name="Picture 167" descr="Water droplet by mbalax - Water droplet."/>
          <p:cNvPicPr>
            <a:picLocks noChangeAspect="1"/>
          </p:cNvPicPr>
          <p:nvPr/>
        </p:nvPicPr>
        <p:blipFill>
          <a:blip r:embed="rId3"/>
          <a:stretch>
            <a:fillRect/>
          </a:stretch>
        </p:blipFill>
        <p:spPr>
          <a:xfrm rot="10288538" flipV="1">
            <a:off x="1347025" y="3278374"/>
            <a:ext cx="307495" cy="432009"/>
          </a:xfrm>
          <a:prstGeom prst="rect">
            <a:avLst/>
          </a:prstGeom>
        </p:spPr>
      </p:pic>
      <p:pic>
        <p:nvPicPr>
          <p:cNvPr id="62" name="Picture 61" descr="Water droplet by mbalax - Water droplet."/>
          <p:cNvPicPr>
            <a:picLocks noChangeAspect="1"/>
          </p:cNvPicPr>
          <p:nvPr/>
        </p:nvPicPr>
        <p:blipFill>
          <a:blip r:embed="rId3"/>
          <a:stretch>
            <a:fillRect/>
          </a:stretch>
        </p:blipFill>
        <p:spPr>
          <a:xfrm rot="10288538" flipV="1">
            <a:off x="1022684" y="3339784"/>
            <a:ext cx="307495" cy="432009"/>
          </a:xfrm>
          <a:prstGeom prst="rect">
            <a:avLst/>
          </a:prstGeom>
        </p:spPr>
      </p:pic>
      <p:pic>
        <p:nvPicPr>
          <p:cNvPr id="114" name="Picture 113" descr="Water droplet by mbalax - Water droplet."/>
          <p:cNvPicPr>
            <a:picLocks noChangeAspect="1"/>
          </p:cNvPicPr>
          <p:nvPr/>
        </p:nvPicPr>
        <p:blipFill>
          <a:blip r:embed="rId3"/>
          <a:stretch>
            <a:fillRect/>
          </a:stretch>
        </p:blipFill>
        <p:spPr>
          <a:xfrm rot="10288538" flipV="1">
            <a:off x="1317017" y="3524909"/>
            <a:ext cx="307495" cy="432009"/>
          </a:xfrm>
          <a:prstGeom prst="rect">
            <a:avLst/>
          </a:prstGeom>
        </p:spPr>
      </p:pic>
      <p:pic>
        <p:nvPicPr>
          <p:cNvPr id="64" name="Picture 63" descr="Water droplet by mbalax - Water droplet."/>
          <p:cNvPicPr>
            <a:picLocks noChangeAspect="1"/>
          </p:cNvPicPr>
          <p:nvPr/>
        </p:nvPicPr>
        <p:blipFill>
          <a:blip r:embed="rId3"/>
          <a:stretch>
            <a:fillRect/>
          </a:stretch>
        </p:blipFill>
        <p:spPr>
          <a:xfrm rot="10288538" flipV="1">
            <a:off x="1912068" y="3885136"/>
            <a:ext cx="307495" cy="432009"/>
          </a:xfrm>
          <a:prstGeom prst="rect">
            <a:avLst/>
          </a:prstGeom>
        </p:spPr>
      </p:pic>
      <p:pic>
        <p:nvPicPr>
          <p:cNvPr id="93" name="Picture 92" descr="Water droplet by mbalax - Water droplet."/>
          <p:cNvPicPr>
            <a:picLocks noChangeAspect="1"/>
          </p:cNvPicPr>
          <p:nvPr/>
        </p:nvPicPr>
        <p:blipFill>
          <a:blip r:embed="rId3"/>
          <a:stretch>
            <a:fillRect/>
          </a:stretch>
        </p:blipFill>
        <p:spPr>
          <a:xfrm>
            <a:off x="1827853" y="3815843"/>
            <a:ext cx="280076" cy="393487"/>
          </a:xfrm>
          <a:prstGeom prst="rect">
            <a:avLst/>
          </a:prstGeom>
        </p:spPr>
      </p:pic>
      <p:pic>
        <p:nvPicPr>
          <p:cNvPr id="104" name="Picture 103" descr="Water droplet by mbalax - Water droplet."/>
          <p:cNvPicPr>
            <a:picLocks noChangeAspect="1"/>
          </p:cNvPicPr>
          <p:nvPr/>
        </p:nvPicPr>
        <p:blipFill>
          <a:blip r:embed="rId3"/>
          <a:stretch>
            <a:fillRect/>
          </a:stretch>
        </p:blipFill>
        <p:spPr>
          <a:xfrm rot="10288538" flipV="1">
            <a:off x="2218706" y="3756450"/>
            <a:ext cx="307495" cy="432009"/>
          </a:xfrm>
          <a:prstGeom prst="rect">
            <a:avLst/>
          </a:prstGeom>
        </p:spPr>
      </p:pic>
      <p:pic>
        <p:nvPicPr>
          <p:cNvPr id="105" name="Picture 104" descr="Water droplet by mbalax - Water droplet."/>
          <p:cNvPicPr>
            <a:picLocks noChangeAspect="1"/>
          </p:cNvPicPr>
          <p:nvPr/>
        </p:nvPicPr>
        <p:blipFill>
          <a:blip r:embed="rId3"/>
          <a:stretch>
            <a:fillRect/>
          </a:stretch>
        </p:blipFill>
        <p:spPr>
          <a:xfrm rot="10288538" flipV="1">
            <a:off x="1597073" y="3797494"/>
            <a:ext cx="307495" cy="432009"/>
          </a:xfrm>
          <a:prstGeom prst="rect">
            <a:avLst/>
          </a:prstGeom>
        </p:spPr>
      </p:pic>
      <p:pic>
        <p:nvPicPr>
          <p:cNvPr id="106" name="Picture 105" descr="Water droplet by mbalax - Water droplet."/>
          <p:cNvPicPr>
            <a:picLocks noChangeAspect="1"/>
          </p:cNvPicPr>
          <p:nvPr/>
        </p:nvPicPr>
        <p:blipFill>
          <a:blip r:embed="rId3"/>
          <a:stretch>
            <a:fillRect/>
          </a:stretch>
        </p:blipFill>
        <p:spPr>
          <a:xfrm rot="10288538" flipV="1">
            <a:off x="1232079" y="3709556"/>
            <a:ext cx="307495" cy="432009"/>
          </a:xfrm>
          <a:prstGeom prst="rect">
            <a:avLst/>
          </a:prstGeom>
        </p:spPr>
      </p:pic>
      <p:pic>
        <p:nvPicPr>
          <p:cNvPr id="108" name="Picture 107" descr="Water droplet by mbalax - Water droplet."/>
          <p:cNvPicPr>
            <a:picLocks noChangeAspect="1"/>
          </p:cNvPicPr>
          <p:nvPr/>
        </p:nvPicPr>
        <p:blipFill>
          <a:blip r:embed="rId3"/>
          <a:stretch>
            <a:fillRect/>
          </a:stretch>
        </p:blipFill>
        <p:spPr>
          <a:xfrm rot="10288538" flipV="1">
            <a:off x="1058348" y="3656807"/>
            <a:ext cx="307495" cy="432009"/>
          </a:xfrm>
          <a:prstGeom prst="rect">
            <a:avLst/>
          </a:prstGeom>
        </p:spPr>
      </p:pic>
      <p:pic>
        <p:nvPicPr>
          <p:cNvPr id="109" name="Picture 108" descr="Water droplet by mbalax - Water droplet."/>
          <p:cNvPicPr>
            <a:picLocks noChangeAspect="1"/>
          </p:cNvPicPr>
          <p:nvPr/>
        </p:nvPicPr>
        <p:blipFill>
          <a:blip r:embed="rId3"/>
          <a:stretch>
            <a:fillRect/>
          </a:stretch>
        </p:blipFill>
        <p:spPr>
          <a:xfrm rot="10288538" flipV="1">
            <a:off x="1989249" y="3771956"/>
            <a:ext cx="307495" cy="432009"/>
          </a:xfrm>
          <a:prstGeom prst="rect">
            <a:avLst/>
          </a:prstGeom>
        </p:spPr>
      </p:pic>
      <p:pic>
        <p:nvPicPr>
          <p:cNvPr id="110" name="Picture 109" descr="Water droplet by mbalax - Water droplet."/>
          <p:cNvPicPr>
            <a:picLocks noChangeAspect="1"/>
          </p:cNvPicPr>
          <p:nvPr/>
        </p:nvPicPr>
        <p:blipFill>
          <a:blip r:embed="rId3"/>
          <a:stretch>
            <a:fillRect/>
          </a:stretch>
        </p:blipFill>
        <p:spPr>
          <a:xfrm rot="10288538" flipV="1">
            <a:off x="1073643" y="3615981"/>
            <a:ext cx="307495" cy="432009"/>
          </a:xfrm>
          <a:prstGeom prst="rect">
            <a:avLst/>
          </a:prstGeom>
        </p:spPr>
      </p:pic>
      <p:pic>
        <p:nvPicPr>
          <p:cNvPr id="111" name="Picture 110" descr="Water droplet by mbalax - Water droplet."/>
          <p:cNvPicPr>
            <a:picLocks noChangeAspect="1"/>
          </p:cNvPicPr>
          <p:nvPr/>
        </p:nvPicPr>
        <p:blipFill>
          <a:blip r:embed="rId3"/>
          <a:stretch>
            <a:fillRect/>
          </a:stretch>
        </p:blipFill>
        <p:spPr>
          <a:xfrm rot="10288538" flipV="1">
            <a:off x="2428346" y="3721466"/>
            <a:ext cx="307495" cy="432009"/>
          </a:xfrm>
          <a:prstGeom prst="rect">
            <a:avLst/>
          </a:prstGeom>
        </p:spPr>
      </p:pic>
      <p:pic>
        <p:nvPicPr>
          <p:cNvPr id="125" name="Picture 124" descr="Water droplet by mbalax - Water droplet."/>
          <p:cNvPicPr>
            <a:picLocks noChangeAspect="1"/>
          </p:cNvPicPr>
          <p:nvPr/>
        </p:nvPicPr>
        <p:blipFill>
          <a:blip r:embed="rId3"/>
          <a:stretch>
            <a:fillRect/>
          </a:stretch>
        </p:blipFill>
        <p:spPr>
          <a:xfrm>
            <a:off x="1993230" y="3347196"/>
            <a:ext cx="280076" cy="393487"/>
          </a:xfrm>
          <a:prstGeom prst="rect">
            <a:avLst/>
          </a:prstGeom>
        </p:spPr>
      </p:pic>
      <p:pic>
        <p:nvPicPr>
          <p:cNvPr id="126" name="Picture 125" descr="Water droplet by mbalax - Water droplet."/>
          <p:cNvPicPr>
            <a:picLocks noChangeAspect="1"/>
          </p:cNvPicPr>
          <p:nvPr/>
        </p:nvPicPr>
        <p:blipFill>
          <a:blip r:embed="rId3"/>
          <a:stretch>
            <a:fillRect/>
          </a:stretch>
        </p:blipFill>
        <p:spPr>
          <a:xfrm>
            <a:off x="1290502" y="3380124"/>
            <a:ext cx="280076" cy="393487"/>
          </a:xfrm>
          <a:prstGeom prst="rect">
            <a:avLst/>
          </a:prstGeom>
        </p:spPr>
      </p:pic>
      <p:pic>
        <p:nvPicPr>
          <p:cNvPr id="127" name="Picture 126" descr="Water droplet by mbalax - Water droplet."/>
          <p:cNvPicPr>
            <a:picLocks noChangeAspect="1"/>
          </p:cNvPicPr>
          <p:nvPr/>
        </p:nvPicPr>
        <p:blipFill>
          <a:blip r:embed="rId3"/>
          <a:stretch>
            <a:fillRect/>
          </a:stretch>
        </p:blipFill>
        <p:spPr>
          <a:xfrm>
            <a:off x="1532822" y="3403218"/>
            <a:ext cx="280076" cy="393487"/>
          </a:xfrm>
          <a:prstGeom prst="rect">
            <a:avLst/>
          </a:prstGeom>
        </p:spPr>
      </p:pic>
      <p:pic>
        <p:nvPicPr>
          <p:cNvPr id="128" name="Picture 127" descr="Water droplet by mbalax - Water droplet."/>
          <p:cNvPicPr>
            <a:picLocks noChangeAspect="1"/>
          </p:cNvPicPr>
          <p:nvPr/>
        </p:nvPicPr>
        <p:blipFill>
          <a:blip r:embed="rId3"/>
          <a:stretch>
            <a:fillRect/>
          </a:stretch>
        </p:blipFill>
        <p:spPr>
          <a:xfrm>
            <a:off x="2294416" y="3457974"/>
            <a:ext cx="280076" cy="393487"/>
          </a:xfrm>
          <a:prstGeom prst="rect">
            <a:avLst/>
          </a:prstGeom>
        </p:spPr>
      </p:pic>
      <p:pic>
        <p:nvPicPr>
          <p:cNvPr id="129" name="Picture 128" descr="Water droplet by mbalax - Water droplet."/>
          <p:cNvPicPr>
            <a:picLocks noChangeAspect="1"/>
          </p:cNvPicPr>
          <p:nvPr/>
        </p:nvPicPr>
        <p:blipFill>
          <a:blip r:embed="rId3"/>
          <a:stretch>
            <a:fillRect/>
          </a:stretch>
        </p:blipFill>
        <p:spPr>
          <a:xfrm>
            <a:off x="2013944" y="3598558"/>
            <a:ext cx="280076" cy="393487"/>
          </a:xfrm>
          <a:prstGeom prst="rect">
            <a:avLst/>
          </a:prstGeom>
        </p:spPr>
      </p:pic>
      <p:pic>
        <p:nvPicPr>
          <p:cNvPr id="130" name="Picture 129" descr="Water droplet by mbalax - Water droplet."/>
          <p:cNvPicPr>
            <a:picLocks noChangeAspect="1"/>
          </p:cNvPicPr>
          <p:nvPr/>
        </p:nvPicPr>
        <p:blipFill>
          <a:blip r:embed="rId3"/>
          <a:stretch>
            <a:fillRect/>
          </a:stretch>
        </p:blipFill>
        <p:spPr>
          <a:xfrm rot="10288538" flipV="1">
            <a:off x="1688656" y="3377158"/>
            <a:ext cx="337790" cy="474571"/>
          </a:xfrm>
          <a:prstGeom prst="rect">
            <a:avLst/>
          </a:prstGeom>
        </p:spPr>
      </p:pic>
      <p:pic>
        <p:nvPicPr>
          <p:cNvPr id="145" name="Picture 144" descr="Water droplet by mbalax - Water droplet."/>
          <p:cNvPicPr>
            <a:picLocks noChangeAspect="1"/>
          </p:cNvPicPr>
          <p:nvPr/>
        </p:nvPicPr>
        <p:blipFill>
          <a:blip r:embed="rId3"/>
          <a:stretch>
            <a:fillRect/>
          </a:stretch>
        </p:blipFill>
        <p:spPr>
          <a:xfrm>
            <a:off x="1989616" y="3153174"/>
            <a:ext cx="280076" cy="393487"/>
          </a:xfrm>
          <a:prstGeom prst="rect">
            <a:avLst/>
          </a:prstGeom>
        </p:spPr>
      </p:pic>
      <p:pic>
        <p:nvPicPr>
          <p:cNvPr id="163" name="Picture 162" descr="Water droplet by mbalax - Water droplet."/>
          <p:cNvPicPr>
            <a:picLocks noChangeAspect="1"/>
          </p:cNvPicPr>
          <p:nvPr/>
        </p:nvPicPr>
        <p:blipFill>
          <a:blip r:embed="rId3"/>
          <a:stretch>
            <a:fillRect/>
          </a:stretch>
        </p:blipFill>
        <p:spPr>
          <a:xfrm rot="10288538" flipV="1">
            <a:off x="1300049" y="3912056"/>
            <a:ext cx="307495" cy="432009"/>
          </a:xfrm>
          <a:prstGeom prst="rect">
            <a:avLst/>
          </a:prstGeom>
        </p:spPr>
      </p:pic>
      <p:pic>
        <p:nvPicPr>
          <p:cNvPr id="164" name="Picture 163" descr="Water droplet by mbalax - Water droplet."/>
          <p:cNvPicPr>
            <a:picLocks noChangeAspect="1"/>
          </p:cNvPicPr>
          <p:nvPr/>
        </p:nvPicPr>
        <p:blipFill>
          <a:blip r:embed="rId3"/>
          <a:stretch>
            <a:fillRect/>
          </a:stretch>
        </p:blipFill>
        <p:spPr>
          <a:xfrm rot="10288538" flipV="1">
            <a:off x="1494873" y="3952882"/>
            <a:ext cx="307495" cy="432009"/>
          </a:xfrm>
          <a:prstGeom prst="rect">
            <a:avLst/>
          </a:prstGeom>
        </p:spPr>
      </p:pic>
      <p:pic>
        <p:nvPicPr>
          <p:cNvPr id="165" name="Picture 164" descr="Water droplet by mbalax - Water droplet."/>
          <p:cNvPicPr>
            <a:picLocks noChangeAspect="1"/>
          </p:cNvPicPr>
          <p:nvPr/>
        </p:nvPicPr>
        <p:blipFill>
          <a:blip r:embed="rId3"/>
          <a:stretch>
            <a:fillRect/>
          </a:stretch>
        </p:blipFill>
        <p:spPr>
          <a:xfrm rot="10288538" flipV="1">
            <a:off x="1079698" y="3923125"/>
            <a:ext cx="307495" cy="432009"/>
          </a:xfrm>
          <a:prstGeom prst="rect">
            <a:avLst/>
          </a:prstGeom>
        </p:spPr>
      </p:pic>
      <p:pic>
        <p:nvPicPr>
          <p:cNvPr id="166" name="Picture 165" descr="Water droplet by mbalax - Water droplet."/>
          <p:cNvPicPr>
            <a:picLocks noChangeAspect="1"/>
          </p:cNvPicPr>
          <p:nvPr/>
        </p:nvPicPr>
        <p:blipFill>
          <a:blip r:embed="rId3"/>
          <a:stretch>
            <a:fillRect/>
          </a:stretch>
        </p:blipFill>
        <p:spPr>
          <a:xfrm rot="10288538" flipV="1">
            <a:off x="1962444" y="3912538"/>
            <a:ext cx="307495" cy="432009"/>
          </a:xfrm>
          <a:prstGeom prst="rect">
            <a:avLst/>
          </a:prstGeom>
        </p:spPr>
      </p:pic>
      <p:pic>
        <p:nvPicPr>
          <p:cNvPr id="167" name="Picture 166" descr="Water droplet by mbalax - Water droplet."/>
          <p:cNvPicPr>
            <a:picLocks noChangeAspect="1"/>
          </p:cNvPicPr>
          <p:nvPr/>
        </p:nvPicPr>
        <p:blipFill>
          <a:blip r:embed="rId3"/>
          <a:stretch>
            <a:fillRect/>
          </a:stretch>
        </p:blipFill>
        <p:spPr>
          <a:xfrm rot="10288538" flipV="1">
            <a:off x="2174721" y="3922395"/>
            <a:ext cx="307495" cy="432009"/>
          </a:xfrm>
          <a:prstGeom prst="rect">
            <a:avLst/>
          </a:prstGeom>
        </p:spPr>
      </p:pic>
      <p:pic>
        <p:nvPicPr>
          <p:cNvPr id="171" name="Picture 170" descr="Water droplet by mbalax - Water droplet."/>
          <p:cNvPicPr>
            <a:picLocks noChangeAspect="1"/>
          </p:cNvPicPr>
          <p:nvPr/>
        </p:nvPicPr>
        <p:blipFill>
          <a:blip r:embed="rId3"/>
          <a:stretch>
            <a:fillRect/>
          </a:stretch>
        </p:blipFill>
        <p:spPr>
          <a:xfrm>
            <a:off x="1698204" y="3701062"/>
            <a:ext cx="280076" cy="393487"/>
          </a:xfrm>
          <a:prstGeom prst="rect">
            <a:avLst/>
          </a:prstGeom>
        </p:spPr>
      </p:pic>
      <p:pic>
        <p:nvPicPr>
          <p:cNvPr id="174" name="Picture 173" descr="Water droplet by mbalax - Water droplet."/>
          <p:cNvPicPr>
            <a:picLocks noChangeAspect="1"/>
          </p:cNvPicPr>
          <p:nvPr/>
        </p:nvPicPr>
        <p:blipFill>
          <a:blip r:embed="rId3"/>
          <a:stretch>
            <a:fillRect/>
          </a:stretch>
        </p:blipFill>
        <p:spPr>
          <a:xfrm>
            <a:off x="2524308" y="3658387"/>
            <a:ext cx="280076" cy="393487"/>
          </a:xfrm>
          <a:prstGeom prst="rect">
            <a:avLst/>
          </a:prstGeom>
        </p:spPr>
      </p:pic>
      <p:pic>
        <p:nvPicPr>
          <p:cNvPr id="175" name="Picture 174" descr="Water droplet by mbalax - Water droplet."/>
          <p:cNvPicPr>
            <a:picLocks noChangeAspect="1"/>
          </p:cNvPicPr>
          <p:nvPr/>
        </p:nvPicPr>
        <p:blipFill>
          <a:blip r:embed="rId3"/>
          <a:stretch>
            <a:fillRect/>
          </a:stretch>
        </p:blipFill>
        <p:spPr>
          <a:xfrm>
            <a:off x="2240369" y="3738723"/>
            <a:ext cx="280076" cy="393487"/>
          </a:xfrm>
          <a:prstGeom prst="rect">
            <a:avLst/>
          </a:prstGeom>
        </p:spPr>
      </p:pic>
      <p:pic>
        <p:nvPicPr>
          <p:cNvPr id="176" name="Picture 175" descr="Water droplet by mbalax - Water droplet."/>
          <p:cNvPicPr>
            <a:picLocks noChangeAspect="1"/>
          </p:cNvPicPr>
          <p:nvPr/>
        </p:nvPicPr>
        <p:blipFill>
          <a:blip r:embed="rId3"/>
          <a:stretch>
            <a:fillRect/>
          </a:stretch>
        </p:blipFill>
        <p:spPr>
          <a:xfrm>
            <a:off x="1102304" y="3602674"/>
            <a:ext cx="280076" cy="393487"/>
          </a:xfrm>
          <a:prstGeom prst="rect">
            <a:avLst/>
          </a:prstGeom>
        </p:spPr>
      </p:pic>
      <p:pic>
        <p:nvPicPr>
          <p:cNvPr id="177" name="Picture 176" descr="Water droplet by mbalax - Water droplet."/>
          <p:cNvPicPr>
            <a:picLocks noChangeAspect="1"/>
          </p:cNvPicPr>
          <p:nvPr/>
        </p:nvPicPr>
        <p:blipFill>
          <a:blip r:embed="rId3"/>
          <a:stretch>
            <a:fillRect/>
          </a:stretch>
        </p:blipFill>
        <p:spPr>
          <a:xfrm>
            <a:off x="1344812" y="3670747"/>
            <a:ext cx="280076" cy="393487"/>
          </a:xfrm>
          <a:prstGeom prst="rect">
            <a:avLst/>
          </a:prstGeom>
        </p:spPr>
      </p:pic>
      <p:pic>
        <p:nvPicPr>
          <p:cNvPr id="178" name="Picture 177" descr="Water droplet by mbalax - Water droplet."/>
          <p:cNvPicPr>
            <a:picLocks noChangeAspect="1"/>
          </p:cNvPicPr>
          <p:nvPr/>
        </p:nvPicPr>
        <p:blipFill>
          <a:blip r:embed="rId3"/>
          <a:stretch>
            <a:fillRect/>
          </a:stretch>
        </p:blipFill>
        <p:spPr>
          <a:xfrm>
            <a:off x="1516876" y="3793651"/>
            <a:ext cx="280076" cy="393487"/>
          </a:xfrm>
          <a:prstGeom prst="rect">
            <a:avLst/>
          </a:prstGeom>
        </p:spPr>
      </p:pic>
      <p:pic>
        <p:nvPicPr>
          <p:cNvPr id="115" name="Picture 114" descr="Water droplet by mbalax - Water droplet."/>
          <p:cNvPicPr>
            <a:picLocks noChangeAspect="1"/>
          </p:cNvPicPr>
          <p:nvPr/>
        </p:nvPicPr>
        <p:blipFill>
          <a:blip r:embed="rId3"/>
          <a:stretch>
            <a:fillRect/>
          </a:stretch>
        </p:blipFill>
        <p:spPr>
          <a:xfrm>
            <a:off x="11286003" y="4008293"/>
            <a:ext cx="280076" cy="393487"/>
          </a:xfrm>
          <a:prstGeom prst="rect">
            <a:avLst/>
          </a:prstGeom>
        </p:spPr>
      </p:pic>
      <p:pic>
        <p:nvPicPr>
          <p:cNvPr id="3" name="Picture 2" descr="Description Disposable plastic bottle-Corning-01.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PlasticWrap/>
                    </a14:imgEffect>
                    <a14:imgEffect>
                      <a14:saturation sat="0"/>
                    </a14:imgEffect>
                  </a14:imgLayer>
                </a14:imgProps>
              </a:ext>
            </a:extLst>
          </a:blip>
          <a:srcRect t="32332"/>
          <a:stretch/>
        </p:blipFill>
        <p:spPr>
          <a:xfrm rot="5788005">
            <a:off x="7423836" y="511453"/>
            <a:ext cx="2848356" cy="2722526"/>
          </a:xfrm>
          <a:prstGeom prst="rect">
            <a:avLst/>
          </a:prstGeom>
        </p:spPr>
      </p:pic>
      <p:pic>
        <p:nvPicPr>
          <p:cNvPr id="112" name="Picture 111" descr="Water droplet by mbalax - Water droplet."/>
          <p:cNvPicPr>
            <a:picLocks noChangeAspect="1"/>
          </p:cNvPicPr>
          <p:nvPr/>
        </p:nvPicPr>
        <p:blipFill>
          <a:blip r:embed="rId3"/>
          <a:stretch>
            <a:fillRect/>
          </a:stretch>
        </p:blipFill>
        <p:spPr>
          <a:xfrm>
            <a:off x="10000358" y="3320035"/>
            <a:ext cx="280076" cy="393487"/>
          </a:xfrm>
          <a:prstGeom prst="rect">
            <a:avLst/>
          </a:prstGeom>
        </p:spPr>
      </p:pic>
      <p:pic>
        <p:nvPicPr>
          <p:cNvPr id="75" name="Picture 74" descr="Water droplet by mbalax - Water droplet."/>
          <p:cNvPicPr>
            <a:picLocks noChangeAspect="1"/>
          </p:cNvPicPr>
          <p:nvPr/>
        </p:nvPicPr>
        <p:blipFill>
          <a:blip r:embed="rId3"/>
          <a:stretch>
            <a:fillRect/>
          </a:stretch>
        </p:blipFill>
        <p:spPr>
          <a:xfrm>
            <a:off x="11270776" y="3501511"/>
            <a:ext cx="280076" cy="393487"/>
          </a:xfrm>
          <a:prstGeom prst="rect">
            <a:avLst/>
          </a:prstGeom>
        </p:spPr>
      </p:pic>
      <p:pic>
        <p:nvPicPr>
          <p:cNvPr id="69" name="Picture 68" descr="Water droplet by mbalax - Water droplet."/>
          <p:cNvPicPr>
            <a:picLocks noChangeAspect="1"/>
          </p:cNvPicPr>
          <p:nvPr/>
        </p:nvPicPr>
        <p:blipFill>
          <a:blip r:embed="rId3"/>
          <a:stretch>
            <a:fillRect/>
          </a:stretch>
        </p:blipFill>
        <p:spPr>
          <a:xfrm>
            <a:off x="4685418" y="5532990"/>
            <a:ext cx="280076" cy="393487"/>
          </a:xfrm>
          <a:prstGeom prst="rect">
            <a:avLst/>
          </a:prstGeom>
        </p:spPr>
      </p:pic>
      <p:pic>
        <p:nvPicPr>
          <p:cNvPr id="55" name="Picture 54" descr="Water droplet by mbalax - Water droplet."/>
          <p:cNvPicPr>
            <a:picLocks noChangeAspect="1"/>
          </p:cNvPicPr>
          <p:nvPr/>
        </p:nvPicPr>
        <p:blipFill>
          <a:blip r:embed="rId3"/>
          <a:stretch>
            <a:fillRect/>
          </a:stretch>
        </p:blipFill>
        <p:spPr>
          <a:xfrm rot="10288538" flipV="1">
            <a:off x="10940867" y="4129793"/>
            <a:ext cx="337790" cy="474571"/>
          </a:xfrm>
          <a:prstGeom prst="rect">
            <a:avLst/>
          </a:prstGeom>
        </p:spPr>
      </p:pic>
      <p:sp>
        <p:nvSpPr>
          <p:cNvPr id="2" name="Title 1"/>
          <p:cNvSpPr>
            <a:spLocks noGrp="1"/>
          </p:cNvSpPr>
          <p:nvPr>
            <p:ph type="title"/>
          </p:nvPr>
        </p:nvSpPr>
        <p:spPr>
          <a:xfrm>
            <a:off x="984895" y="-960"/>
            <a:ext cx="10364451" cy="1596177"/>
          </a:xfrm>
        </p:spPr>
        <p:txBody>
          <a:bodyPr/>
          <a:lstStyle/>
          <a:p>
            <a:r>
              <a:rPr lang="en-US" dirty="0"/>
              <a:t>Add 40mL of 4% salt solution to beaker D</a:t>
            </a:r>
          </a:p>
        </p:txBody>
      </p:sp>
      <p:pic>
        <p:nvPicPr>
          <p:cNvPr id="4" name="Content Placeholder 3" descr="Ficheiro:Beaker.jpg – Wikipédia, a enciclopédia livre"/>
          <p:cNvPicPr>
            <a:picLocks noGrp="1" noChangeAspect="1"/>
          </p:cNvPicPr>
          <p:nvPr>
            <p:ph sz="quarter" idx="13"/>
          </p:nvPr>
        </p:nvPicPr>
        <p:blipFill>
          <a:blip r:embed="rId6"/>
          <a:stretch>
            <a:fillRect/>
          </a:stretch>
        </p:blipFill>
        <p:spPr>
          <a:xfrm>
            <a:off x="834456" y="2700441"/>
            <a:ext cx="2257107" cy="3164169"/>
          </a:xfrm>
        </p:spPr>
      </p:pic>
      <p:pic>
        <p:nvPicPr>
          <p:cNvPr id="5" name="Content Placeholder 3" descr="Ficheiro:Beaker.jpg – Wikipédia, a enciclopédia livre"/>
          <p:cNvPicPr>
            <a:picLocks noChangeAspect="1"/>
          </p:cNvPicPr>
          <p:nvPr/>
        </p:nvPicPr>
        <p:blipFill>
          <a:blip r:embed="rId6"/>
          <a:stretch>
            <a:fillRect/>
          </a:stretch>
        </p:blipFill>
        <p:spPr>
          <a:xfrm>
            <a:off x="3742268" y="2925063"/>
            <a:ext cx="2257107" cy="3164169"/>
          </a:xfrm>
          <a:prstGeom prst="rect">
            <a:avLst/>
          </a:prstGeom>
        </p:spPr>
      </p:pic>
      <p:pic>
        <p:nvPicPr>
          <p:cNvPr id="6" name="Content Placeholder 3" descr="Ficheiro:Beaker.jpg – Wikipédia, a enciclopédia livre"/>
          <p:cNvPicPr>
            <a:picLocks noChangeAspect="1"/>
          </p:cNvPicPr>
          <p:nvPr/>
        </p:nvPicPr>
        <p:blipFill>
          <a:blip r:embed="rId6"/>
          <a:stretch>
            <a:fillRect/>
          </a:stretch>
        </p:blipFill>
        <p:spPr>
          <a:xfrm>
            <a:off x="6957903" y="2856208"/>
            <a:ext cx="2257107" cy="3164169"/>
          </a:xfrm>
          <a:prstGeom prst="rect">
            <a:avLst/>
          </a:prstGeom>
        </p:spPr>
      </p:pic>
      <mc:AlternateContent xmlns:mc="http://schemas.openxmlformats.org/markup-compatibility/2006" xmlns:p14="http://schemas.microsoft.com/office/powerpoint/2010/main">
        <mc:Choice Requires="p14">
          <p:contentPart p14:bwMode="auto" r:id="rId7">
            <p14:nvContentPartPr>
              <p14:cNvPr id="25" name="Ink 24"/>
              <p14:cNvContentPartPr/>
              <p14:nvPr/>
            </p14:nvContentPartPr>
            <p14:xfrm>
              <a:off x="10669813" y="3975022"/>
              <a:ext cx="379080" cy="448200"/>
            </p14:xfrm>
          </p:contentPart>
        </mc:Choice>
        <mc:Fallback xmlns="">
          <p:pic>
            <p:nvPicPr>
              <p:cNvPr id="25" name="Ink 24"/>
              <p:cNvPicPr/>
              <p:nvPr/>
            </p:nvPicPr>
            <p:blipFill>
              <a:blip r:embed="rId8"/>
              <a:stretch>
                <a:fillRect/>
              </a:stretch>
            </p:blipFill>
            <p:spPr>
              <a:xfrm>
                <a:off x="10629853" y="3947662"/>
                <a:ext cx="454680" cy="511920"/>
              </a:xfrm>
              <a:prstGeom prst="rect">
                <a:avLst/>
              </a:prstGeom>
            </p:spPr>
          </p:pic>
        </mc:Fallback>
      </mc:AlternateContent>
      <p:sp>
        <p:nvSpPr>
          <p:cNvPr id="8" name="TextBox 7"/>
          <p:cNvSpPr txBox="1"/>
          <p:nvPr/>
        </p:nvSpPr>
        <p:spPr>
          <a:xfrm rot="5737627">
            <a:off x="8457900" y="1563428"/>
            <a:ext cx="1468672" cy="646331"/>
          </a:xfrm>
          <a:prstGeom prst="rect">
            <a:avLst/>
          </a:prstGeom>
          <a:noFill/>
        </p:spPr>
        <p:txBody>
          <a:bodyPr wrap="none" rtlCol="0">
            <a:spAutoFit/>
          </a:bodyPr>
          <a:lstStyle/>
          <a:p>
            <a:pPr algn="ctr"/>
            <a:r>
              <a:rPr lang="en-US" dirty="0"/>
              <a:t>4% Sodium</a:t>
            </a:r>
          </a:p>
          <a:p>
            <a:pPr algn="ctr"/>
            <a:r>
              <a:rPr lang="en-US" dirty="0"/>
              <a:t> (salt) Solution</a:t>
            </a:r>
          </a:p>
        </p:txBody>
      </p:sp>
      <p:pic>
        <p:nvPicPr>
          <p:cNvPr id="13" name="Picture 12" descr="Description Disposable plastic bottle-Corning-01.jpg"/>
          <p:cNvPicPr>
            <a:picLocks noChangeAspect="1"/>
          </p:cNvPicPr>
          <p:nvPr/>
        </p:nvPicPr>
        <p:blipFill rotWithShape="1">
          <a:blip r:embed="rId9">
            <a:grayscl/>
            <a:extLst>
              <a:ext uri="{BEBA8EAE-BF5A-486C-A8C5-ECC9F3942E4B}">
                <a14:imgProps xmlns:a14="http://schemas.microsoft.com/office/drawing/2010/main">
                  <a14:imgLayer r:embed="rId5">
                    <a14:imgEffect>
                      <a14:backgroundRemoval t="10000" b="90000" l="10000" r="90000"/>
                    </a14:imgEffect>
                    <a14:imgEffect>
                      <a14:artisticCement/>
                    </a14:imgEffect>
                    <a14:imgEffect>
                      <a14:saturation sat="33000"/>
                    </a14:imgEffect>
                  </a14:imgLayer>
                </a14:imgProps>
              </a:ext>
            </a:extLst>
          </a:blip>
          <a:srcRect l="33655" t="33282" r="35516" b="58327"/>
          <a:stretch/>
        </p:blipFill>
        <p:spPr>
          <a:xfrm rot="5909301">
            <a:off x="9941288" y="1872511"/>
            <a:ext cx="878111" cy="337619"/>
          </a:xfrm>
          <a:prstGeom prst="rect">
            <a:avLst/>
          </a:prstGeom>
        </p:spPr>
      </p:pic>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10624932" y="2054520"/>
              <a:ext cx="720" cy="720"/>
            </p14:xfrm>
          </p:contentPart>
        </mc:Choice>
        <mc:Fallback xmlns="">
          <p:pic>
            <p:nvPicPr>
              <p:cNvPr id="9" name="Ink 8"/>
              <p:cNvPicPr/>
              <p:nvPr/>
            </p:nvPicPr>
            <p:blipFill>
              <a:blip r:embed="rId11"/>
              <a:stretch>
                <a:fillRect/>
              </a:stretch>
            </p:blipFill>
            <p:spPr>
              <a:xfrm>
                <a:off x="10621692" y="2051280"/>
                <a:ext cx="7200" cy="7200"/>
              </a:xfrm>
              <a:prstGeom prst="rect">
                <a:avLst/>
              </a:prstGeom>
            </p:spPr>
          </p:pic>
        </mc:Fallback>
      </mc:AlternateContent>
      <p:pic>
        <p:nvPicPr>
          <p:cNvPr id="14" name="Picture 13" descr="Water droplet by mbalax - Water droplet."/>
          <p:cNvPicPr>
            <a:picLocks noChangeAspect="1"/>
          </p:cNvPicPr>
          <p:nvPr/>
        </p:nvPicPr>
        <p:blipFill>
          <a:blip r:embed="rId3"/>
          <a:stretch>
            <a:fillRect/>
          </a:stretch>
        </p:blipFill>
        <p:spPr>
          <a:xfrm rot="6671513" flipV="1">
            <a:off x="10696808" y="1828404"/>
            <a:ext cx="337790" cy="474571"/>
          </a:xfrm>
          <a:prstGeom prst="rect">
            <a:avLst/>
          </a:prstGeom>
        </p:spPr>
      </p:pic>
      <p:pic>
        <p:nvPicPr>
          <p:cNvPr id="20" name="Picture 19" descr="Water droplet by mbalax - Water droplet."/>
          <p:cNvPicPr>
            <a:picLocks noChangeAspect="1"/>
          </p:cNvPicPr>
          <p:nvPr/>
        </p:nvPicPr>
        <p:blipFill>
          <a:blip r:embed="rId3"/>
          <a:stretch>
            <a:fillRect/>
          </a:stretch>
        </p:blipFill>
        <p:spPr>
          <a:xfrm>
            <a:off x="2440734" y="4648087"/>
            <a:ext cx="280076" cy="393487"/>
          </a:xfrm>
          <a:prstGeom prst="rect">
            <a:avLst/>
          </a:prstGeom>
        </p:spPr>
      </p:pic>
      <p:pic>
        <p:nvPicPr>
          <p:cNvPr id="21" name="Picture 20" descr="Water droplet by mbalax - Water droplet."/>
          <p:cNvPicPr>
            <a:picLocks noChangeAspect="1"/>
          </p:cNvPicPr>
          <p:nvPr/>
        </p:nvPicPr>
        <p:blipFill>
          <a:blip r:embed="rId3"/>
          <a:stretch>
            <a:fillRect/>
          </a:stretch>
        </p:blipFill>
        <p:spPr>
          <a:xfrm>
            <a:off x="1952758" y="4985882"/>
            <a:ext cx="280076" cy="393487"/>
          </a:xfrm>
          <a:prstGeom prst="rect">
            <a:avLst/>
          </a:prstGeom>
        </p:spPr>
      </p:pic>
      <p:pic>
        <p:nvPicPr>
          <p:cNvPr id="22" name="Picture 21" descr="Water droplet by mbalax - Water droplet."/>
          <p:cNvPicPr>
            <a:picLocks noChangeAspect="1"/>
          </p:cNvPicPr>
          <p:nvPr/>
        </p:nvPicPr>
        <p:blipFill>
          <a:blip r:embed="rId3"/>
          <a:stretch>
            <a:fillRect/>
          </a:stretch>
        </p:blipFill>
        <p:spPr>
          <a:xfrm>
            <a:off x="1807748" y="5095048"/>
            <a:ext cx="280076" cy="393487"/>
          </a:xfrm>
          <a:prstGeom prst="rect">
            <a:avLst/>
          </a:prstGeom>
        </p:spPr>
      </p:pic>
      <p:pic>
        <p:nvPicPr>
          <p:cNvPr id="24" name="Picture 23" descr="Water droplet by mbalax - Water droplet."/>
          <p:cNvPicPr>
            <a:picLocks noChangeAspect="1"/>
          </p:cNvPicPr>
          <p:nvPr/>
        </p:nvPicPr>
        <p:blipFill>
          <a:blip r:embed="rId3"/>
          <a:stretch>
            <a:fillRect/>
          </a:stretch>
        </p:blipFill>
        <p:spPr>
          <a:xfrm>
            <a:off x="1117916" y="4670852"/>
            <a:ext cx="280076" cy="393487"/>
          </a:xfrm>
          <a:prstGeom prst="rect">
            <a:avLst/>
          </a:prstGeom>
        </p:spPr>
      </p:pic>
      <p:pic>
        <p:nvPicPr>
          <p:cNvPr id="26" name="Picture 25" descr="Water droplet by mbalax - Water droplet."/>
          <p:cNvPicPr>
            <a:picLocks noChangeAspect="1"/>
          </p:cNvPicPr>
          <p:nvPr/>
        </p:nvPicPr>
        <p:blipFill>
          <a:blip r:embed="rId3"/>
          <a:stretch>
            <a:fillRect/>
          </a:stretch>
        </p:blipFill>
        <p:spPr>
          <a:xfrm>
            <a:off x="1727703" y="4892619"/>
            <a:ext cx="280076" cy="393487"/>
          </a:xfrm>
          <a:prstGeom prst="rect">
            <a:avLst/>
          </a:prstGeom>
        </p:spPr>
      </p:pic>
      <p:pic>
        <p:nvPicPr>
          <p:cNvPr id="28" name="Picture 27" descr="Water droplet by mbalax - Water droplet."/>
          <p:cNvPicPr>
            <a:picLocks noChangeAspect="1"/>
          </p:cNvPicPr>
          <p:nvPr/>
        </p:nvPicPr>
        <p:blipFill>
          <a:blip r:embed="rId3"/>
          <a:stretch>
            <a:fillRect/>
          </a:stretch>
        </p:blipFill>
        <p:spPr>
          <a:xfrm>
            <a:off x="1434538" y="5147822"/>
            <a:ext cx="280076" cy="393487"/>
          </a:xfrm>
          <a:prstGeom prst="rect">
            <a:avLst/>
          </a:prstGeom>
        </p:spPr>
      </p:pic>
      <p:pic>
        <p:nvPicPr>
          <p:cNvPr id="29" name="Picture 28" descr="Water droplet by mbalax - Water droplet."/>
          <p:cNvPicPr>
            <a:picLocks noChangeAspect="1"/>
          </p:cNvPicPr>
          <p:nvPr/>
        </p:nvPicPr>
        <p:blipFill>
          <a:blip r:embed="rId3"/>
          <a:stretch>
            <a:fillRect/>
          </a:stretch>
        </p:blipFill>
        <p:spPr>
          <a:xfrm>
            <a:off x="1647785" y="5259262"/>
            <a:ext cx="280076" cy="393487"/>
          </a:xfrm>
          <a:prstGeom prst="rect">
            <a:avLst/>
          </a:prstGeom>
        </p:spPr>
      </p:pic>
      <p:pic>
        <p:nvPicPr>
          <p:cNvPr id="30" name="Picture 29" descr="Water droplet by mbalax - Water droplet."/>
          <p:cNvPicPr>
            <a:picLocks noChangeAspect="1"/>
          </p:cNvPicPr>
          <p:nvPr/>
        </p:nvPicPr>
        <p:blipFill>
          <a:blip r:embed="rId3"/>
          <a:stretch>
            <a:fillRect/>
          </a:stretch>
        </p:blipFill>
        <p:spPr>
          <a:xfrm>
            <a:off x="1280182" y="4761924"/>
            <a:ext cx="280076" cy="393487"/>
          </a:xfrm>
          <a:prstGeom prst="rect">
            <a:avLst/>
          </a:prstGeom>
        </p:spPr>
      </p:pic>
      <p:pic>
        <p:nvPicPr>
          <p:cNvPr id="31" name="Picture 30" descr="Water droplet by mbalax - Water droplet."/>
          <p:cNvPicPr>
            <a:picLocks noChangeAspect="1"/>
          </p:cNvPicPr>
          <p:nvPr/>
        </p:nvPicPr>
        <p:blipFill>
          <a:blip r:embed="rId3"/>
          <a:stretch>
            <a:fillRect/>
          </a:stretch>
        </p:blipFill>
        <p:spPr>
          <a:xfrm>
            <a:off x="1109920" y="4968067"/>
            <a:ext cx="280076" cy="393487"/>
          </a:xfrm>
          <a:prstGeom prst="rect">
            <a:avLst/>
          </a:prstGeom>
        </p:spPr>
      </p:pic>
      <p:pic>
        <p:nvPicPr>
          <p:cNvPr id="32" name="Picture 31" descr="Water droplet by mbalax - Water droplet."/>
          <p:cNvPicPr>
            <a:picLocks noChangeAspect="1"/>
          </p:cNvPicPr>
          <p:nvPr/>
        </p:nvPicPr>
        <p:blipFill>
          <a:blip r:embed="rId3"/>
          <a:stretch>
            <a:fillRect/>
          </a:stretch>
        </p:blipFill>
        <p:spPr>
          <a:xfrm>
            <a:off x="1282768" y="5129241"/>
            <a:ext cx="280076" cy="393487"/>
          </a:xfrm>
          <a:prstGeom prst="rect">
            <a:avLst/>
          </a:prstGeom>
        </p:spPr>
      </p:pic>
      <p:pic>
        <p:nvPicPr>
          <p:cNvPr id="33" name="Picture 32" descr="Water droplet by mbalax - Water droplet."/>
          <p:cNvPicPr>
            <a:picLocks noChangeAspect="1"/>
          </p:cNvPicPr>
          <p:nvPr/>
        </p:nvPicPr>
        <p:blipFill>
          <a:blip r:embed="rId3"/>
          <a:stretch>
            <a:fillRect/>
          </a:stretch>
        </p:blipFill>
        <p:spPr>
          <a:xfrm>
            <a:off x="1602747" y="4607348"/>
            <a:ext cx="280076" cy="393487"/>
          </a:xfrm>
          <a:prstGeom prst="rect">
            <a:avLst/>
          </a:prstGeom>
        </p:spPr>
      </p:pic>
      <p:pic>
        <p:nvPicPr>
          <p:cNvPr id="34" name="Picture 33" descr="Water droplet by mbalax - Water droplet."/>
          <p:cNvPicPr>
            <a:picLocks noChangeAspect="1"/>
          </p:cNvPicPr>
          <p:nvPr/>
        </p:nvPicPr>
        <p:blipFill>
          <a:blip r:embed="rId3"/>
          <a:stretch>
            <a:fillRect/>
          </a:stretch>
        </p:blipFill>
        <p:spPr>
          <a:xfrm>
            <a:off x="1522841" y="4282526"/>
            <a:ext cx="280076" cy="393487"/>
          </a:xfrm>
          <a:prstGeom prst="rect">
            <a:avLst/>
          </a:prstGeom>
        </p:spPr>
      </p:pic>
      <p:pic>
        <p:nvPicPr>
          <p:cNvPr id="35" name="Picture 34" descr="Water droplet by mbalax - Water droplet."/>
          <p:cNvPicPr>
            <a:picLocks noChangeAspect="1"/>
          </p:cNvPicPr>
          <p:nvPr/>
        </p:nvPicPr>
        <p:blipFill>
          <a:blip r:embed="rId3"/>
          <a:stretch>
            <a:fillRect/>
          </a:stretch>
        </p:blipFill>
        <p:spPr>
          <a:xfrm>
            <a:off x="1832156" y="4660781"/>
            <a:ext cx="280076" cy="393487"/>
          </a:xfrm>
          <a:prstGeom prst="rect">
            <a:avLst/>
          </a:prstGeom>
        </p:spPr>
      </p:pic>
      <p:pic>
        <p:nvPicPr>
          <p:cNvPr id="36" name="Picture 35" descr="Water droplet by mbalax - Water droplet."/>
          <p:cNvPicPr>
            <a:picLocks noChangeAspect="1"/>
          </p:cNvPicPr>
          <p:nvPr/>
        </p:nvPicPr>
        <p:blipFill>
          <a:blip r:embed="rId3"/>
          <a:stretch>
            <a:fillRect/>
          </a:stretch>
        </p:blipFill>
        <p:spPr>
          <a:xfrm>
            <a:off x="2073895" y="4752251"/>
            <a:ext cx="280076" cy="393487"/>
          </a:xfrm>
          <a:prstGeom prst="rect">
            <a:avLst/>
          </a:prstGeom>
        </p:spPr>
      </p:pic>
      <p:pic>
        <p:nvPicPr>
          <p:cNvPr id="37" name="Picture 36" descr="Water droplet by mbalax - Water droplet."/>
          <p:cNvPicPr>
            <a:picLocks noChangeAspect="1"/>
          </p:cNvPicPr>
          <p:nvPr/>
        </p:nvPicPr>
        <p:blipFill>
          <a:blip r:embed="rId3"/>
          <a:stretch>
            <a:fillRect/>
          </a:stretch>
        </p:blipFill>
        <p:spPr>
          <a:xfrm>
            <a:off x="7243522" y="4555224"/>
            <a:ext cx="376794" cy="393487"/>
          </a:xfrm>
          <a:prstGeom prst="rect">
            <a:avLst/>
          </a:prstGeom>
        </p:spPr>
      </p:pic>
      <p:pic>
        <p:nvPicPr>
          <p:cNvPr id="38" name="Picture 37" descr="Water droplet by mbalax - Water droplet."/>
          <p:cNvPicPr>
            <a:picLocks noChangeAspect="1"/>
          </p:cNvPicPr>
          <p:nvPr/>
        </p:nvPicPr>
        <p:blipFill>
          <a:blip r:embed="rId3"/>
          <a:stretch>
            <a:fillRect/>
          </a:stretch>
        </p:blipFill>
        <p:spPr>
          <a:xfrm>
            <a:off x="2145604" y="5210342"/>
            <a:ext cx="280076" cy="393487"/>
          </a:xfrm>
          <a:prstGeom prst="rect">
            <a:avLst/>
          </a:prstGeom>
        </p:spPr>
      </p:pic>
      <p:pic>
        <p:nvPicPr>
          <p:cNvPr id="39" name="Picture 38" descr="Water droplet by mbalax - Water droplet."/>
          <p:cNvPicPr>
            <a:picLocks noChangeAspect="1"/>
          </p:cNvPicPr>
          <p:nvPr/>
        </p:nvPicPr>
        <p:blipFill>
          <a:blip r:embed="rId3"/>
          <a:stretch>
            <a:fillRect/>
          </a:stretch>
        </p:blipFill>
        <p:spPr>
          <a:xfrm>
            <a:off x="2287431" y="5135480"/>
            <a:ext cx="280076" cy="393487"/>
          </a:xfrm>
          <a:prstGeom prst="rect">
            <a:avLst/>
          </a:prstGeom>
        </p:spPr>
      </p:pic>
      <p:pic>
        <p:nvPicPr>
          <p:cNvPr id="40" name="Picture 39" descr="Water droplet by mbalax - Water droplet."/>
          <p:cNvPicPr>
            <a:picLocks noChangeAspect="1"/>
          </p:cNvPicPr>
          <p:nvPr/>
        </p:nvPicPr>
        <p:blipFill>
          <a:blip r:embed="rId3"/>
          <a:stretch>
            <a:fillRect/>
          </a:stretch>
        </p:blipFill>
        <p:spPr>
          <a:xfrm>
            <a:off x="2419751" y="4952043"/>
            <a:ext cx="280076" cy="393487"/>
          </a:xfrm>
          <a:prstGeom prst="rect">
            <a:avLst/>
          </a:prstGeom>
        </p:spPr>
      </p:pic>
      <p:pic>
        <p:nvPicPr>
          <p:cNvPr id="41" name="Picture 40" descr="Water droplet by mbalax - Water droplet."/>
          <p:cNvPicPr>
            <a:picLocks noChangeAspect="1"/>
          </p:cNvPicPr>
          <p:nvPr/>
        </p:nvPicPr>
        <p:blipFill>
          <a:blip r:embed="rId3"/>
          <a:stretch>
            <a:fillRect/>
          </a:stretch>
        </p:blipFill>
        <p:spPr>
          <a:xfrm>
            <a:off x="1941773" y="5237209"/>
            <a:ext cx="280076" cy="393487"/>
          </a:xfrm>
          <a:prstGeom prst="rect">
            <a:avLst/>
          </a:prstGeom>
        </p:spPr>
      </p:pic>
      <p:pic>
        <p:nvPicPr>
          <p:cNvPr id="42" name="Picture 41" descr="Water droplet by mbalax - Water droplet."/>
          <p:cNvPicPr>
            <a:picLocks noChangeAspect="1"/>
          </p:cNvPicPr>
          <p:nvPr/>
        </p:nvPicPr>
        <p:blipFill>
          <a:blip r:embed="rId3"/>
          <a:stretch>
            <a:fillRect/>
          </a:stretch>
        </p:blipFill>
        <p:spPr>
          <a:xfrm>
            <a:off x="1109216" y="4457693"/>
            <a:ext cx="280076" cy="393487"/>
          </a:xfrm>
          <a:prstGeom prst="rect">
            <a:avLst/>
          </a:prstGeom>
        </p:spPr>
      </p:pic>
      <p:pic>
        <p:nvPicPr>
          <p:cNvPr id="43" name="Picture 42" descr="Water droplet by mbalax - Water droplet."/>
          <p:cNvPicPr>
            <a:picLocks noChangeAspect="1"/>
          </p:cNvPicPr>
          <p:nvPr/>
        </p:nvPicPr>
        <p:blipFill>
          <a:blip r:embed="rId3"/>
          <a:stretch>
            <a:fillRect/>
          </a:stretch>
        </p:blipFill>
        <p:spPr>
          <a:xfrm>
            <a:off x="1085409" y="4205244"/>
            <a:ext cx="280076" cy="393487"/>
          </a:xfrm>
          <a:prstGeom prst="rect">
            <a:avLst/>
          </a:prstGeom>
        </p:spPr>
      </p:pic>
      <p:pic>
        <p:nvPicPr>
          <p:cNvPr id="44" name="Picture 43" descr="Water droplet by mbalax - Water droplet."/>
          <p:cNvPicPr>
            <a:picLocks noChangeAspect="1"/>
          </p:cNvPicPr>
          <p:nvPr/>
        </p:nvPicPr>
        <p:blipFill>
          <a:blip r:embed="rId3"/>
          <a:stretch>
            <a:fillRect/>
          </a:stretch>
        </p:blipFill>
        <p:spPr>
          <a:xfrm>
            <a:off x="1302742" y="4254230"/>
            <a:ext cx="280076" cy="393487"/>
          </a:xfrm>
          <a:prstGeom prst="rect">
            <a:avLst/>
          </a:prstGeom>
        </p:spPr>
      </p:pic>
      <p:pic>
        <p:nvPicPr>
          <p:cNvPr id="45" name="Picture 44" descr="Water droplet by mbalax - Water droplet."/>
          <p:cNvPicPr>
            <a:picLocks noChangeAspect="1"/>
          </p:cNvPicPr>
          <p:nvPr/>
        </p:nvPicPr>
        <p:blipFill>
          <a:blip r:embed="rId3"/>
          <a:stretch>
            <a:fillRect/>
          </a:stretch>
        </p:blipFill>
        <p:spPr>
          <a:xfrm>
            <a:off x="1566416" y="4914893"/>
            <a:ext cx="280076" cy="393487"/>
          </a:xfrm>
          <a:prstGeom prst="rect">
            <a:avLst/>
          </a:prstGeom>
        </p:spPr>
      </p:pic>
      <p:pic>
        <p:nvPicPr>
          <p:cNvPr id="46" name="Picture 45" descr="Water droplet by mbalax - Water droplet."/>
          <p:cNvPicPr>
            <a:picLocks noChangeAspect="1"/>
          </p:cNvPicPr>
          <p:nvPr/>
        </p:nvPicPr>
        <p:blipFill>
          <a:blip r:embed="rId3"/>
          <a:stretch>
            <a:fillRect/>
          </a:stretch>
        </p:blipFill>
        <p:spPr>
          <a:xfrm>
            <a:off x="1341677" y="4488669"/>
            <a:ext cx="280076" cy="393487"/>
          </a:xfrm>
          <a:prstGeom prst="rect">
            <a:avLst/>
          </a:prstGeom>
        </p:spPr>
      </p:pic>
      <p:pic>
        <p:nvPicPr>
          <p:cNvPr id="48" name="Picture 47" descr="Water droplet by mbalax - Water droplet."/>
          <p:cNvPicPr>
            <a:picLocks noChangeAspect="1"/>
          </p:cNvPicPr>
          <p:nvPr/>
        </p:nvPicPr>
        <p:blipFill>
          <a:blip r:embed="rId3"/>
          <a:stretch>
            <a:fillRect/>
          </a:stretch>
        </p:blipFill>
        <p:spPr>
          <a:xfrm>
            <a:off x="1261616" y="4610093"/>
            <a:ext cx="280076" cy="393487"/>
          </a:xfrm>
          <a:prstGeom prst="rect">
            <a:avLst/>
          </a:prstGeom>
        </p:spPr>
      </p:pic>
      <p:pic>
        <p:nvPicPr>
          <p:cNvPr id="49" name="Picture 48" descr="Water droplet by mbalax - Water droplet."/>
          <p:cNvPicPr>
            <a:picLocks noChangeAspect="1"/>
          </p:cNvPicPr>
          <p:nvPr/>
        </p:nvPicPr>
        <p:blipFill>
          <a:blip r:embed="rId3"/>
          <a:stretch>
            <a:fillRect/>
          </a:stretch>
        </p:blipFill>
        <p:spPr>
          <a:xfrm>
            <a:off x="1414016" y="4762493"/>
            <a:ext cx="280076" cy="393487"/>
          </a:xfrm>
          <a:prstGeom prst="rect">
            <a:avLst/>
          </a:prstGeom>
        </p:spPr>
      </p:pic>
      <p:pic>
        <p:nvPicPr>
          <p:cNvPr id="50" name="Picture 49" descr="Water droplet by mbalax - Water droplet."/>
          <p:cNvPicPr>
            <a:picLocks noChangeAspect="1"/>
          </p:cNvPicPr>
          <p:nvPr/>
        </p:nvPicPr>
        <p:blipFill>
          <a:blip r:embed="rId3"/>
          <a:stretch>
            <a:fillRect/>
          </a:stretch>
        </p:blipFill>
        <p:spPr>
          <a:xfrm>
            <a:off x="1778591" y="4308474"/>
            <a:ext cx="280076" cy="393487"/>
          </a:xfrm>
          <a:prstGeom prst="rect">
            <a:avLst/>
          </a:prstGeom>
        </p:spPr>
      </p:pic>
      <p:pic>
        <p:nvPicPr>
          <p:cNvPr id="51" name="Picture 50" descr="Water droplet by mbalax - Water droplet."/>
          <p:cNvPicPr>
            <a:picLocks noChangeAspect="1"/>
          </p:cNvPicPr>
          <p:nvPr/>
        </p:nvPicPr>
        <p:blipFill>
          <a:blip r:embed="rId3"/>
          <a:stretch>
            <a:fillRect/>
          </a:stretch>
        </p:blipFill>
        <p:spPr>
          <a:xfrm rot="7887803" flipV="1">
            <a:off x="10829813" y="2276284"/>
            <a:ext cx="337790" cy="474571"/>
          </a:xfrm>
          <a:prstGeom prst="rect">
            <a:avLst/>
          </a:prstGeom>
        </p:spPr>
      </p:pic>
      <p:pic>
        <p:nvPicPr>
          <p:cNvPr id="52" name="Picture 51" descr="Water droplet by mbalax - Water droplet."/>
          <p:cNvPicPr>
            <a:picLocks noChangeAspect="1"/>
          </p:cNvPicPr>
          <p:nvPr/>
        </p:nvPicPr>
        <p:blipFill>
          <a:blip r:embed="rId3"/>
          <a:stretch>
            <a:fillRect/>
          </a:stretch>
        </p:blipFill>
        <p:spPr>
          <a:xfrm rot="10128494" flipV="1">
            <a:off x="10523975" y="2372680"/>
            <a:ext cx="337790" cy="474571"/>
          </a:xfrm>
          <a:prstGeom prst="rect">
            <a:avLst/>
          </a:prstGeom>
        </p:spPr>
      </p:pic>
      <p:pic>
        <p:nvPicPr>
          <p:cNvPr id="53" name="Picture 52" descr="Water droplet by mbalax - Water droplet."/>
          <p:cNvPicPr>
            <a:picLocks noChangeAspect="1"/>
          </p:cNvPicPr>
          <p:nvPr/>
        </p:nvPicPr>
        <p:blipFill>
          <a:blip r:embed="rId3"/>
          <a:stretch>
            <a:fillRect/>
          </a:stretch>
        </p:blipFill>
        <p:spPr>
          <a:xfrm rot="9459573" flipV="1">
            <a:off x="10935778" y="2751682"/>
            <a:ext cx="337790" cy="474571"/>
          </a:xfrm>
          <a:prstGeom prst="rect">
            <a:avLst/>
          </a:prstGeom>
        </p:spPr>
      </p:pic>
      <p:pic>
        <p:nvPicPr>
          <p:cNvPr id="54" name="Picture 53" descr="Water droplet by mbalax - Water droplet."/>
          <p:cNvPicPr>
            <a:picLocks noChangeAspect="1"/>
          </p:cNvPicPr>
          <p:nvPr/>
        </p:nvPicPr>
        <p:blipFill>
          <a:blip r:embed="rId3"/>
          <a:stretch>
            <a:fillRect/>
          </a:stretch>
        </p:blipFill>
        <p:spPr>
          <a:xfrm rot="10288538" flipV="1">
            <a:off x="10641317" y="2912929"/>
            <a:ext cx="337790" cy="474571"/>
          </a:xfrm>
          <a:prstGeom prst="rect">
            <a:avLst/>
          </a:prstGeom>
        </p:spPr>
      </p:pic>
      <p:pic>
        <p:nvPicPr>
          <p:cNvPr id="58" name="Picture 57" descr="Water droplet by mbalax - Water droplet."/>
          <p:cNvPicPr>
            <a:picLocks noChangeAspect="1"/>
          </p:cNvPicPr>
          <p:nvPr/>
        </p:nvPicPr>
        <p:blipFill>
          <a:blip r:embed="rId3"/>
          <a:stretch>
            <a:fillRect/>
          </a:stretch>
        </p:blipFill>
        <p:spPr>
          <a:xfrm>
            <a:off x="2226295" y="4904651"/>
            <a:ext cx="280076" cy="393487"/>
          </a:xfrm>
          <a:prstGeom prst="rect">
            <a:avLst/>
          </a:prstGeom>
        </p:spPr>
      </p:pic>
      <p:pic>
        <p:nvPicPr>
          <p:cNvPr id="59" name="Picture 58" descr="Water droplet by mbalax - Water droplet."/>
          <p:cNvPicPr>
            <a:picLocks noChangeAspect="1"/>
          </p:cNvPicPr>
          <p:nvPr/>
        </p:nvPicPr>
        <p:blipFill>
          <a:blip r:embed="rId3"/>
          <a:stretch>
            <a:fillRect/>
          </a:stretch>
        </p:blipFill>
        <p:spPr>
          <a:xfrm>
            <a:off x="2216479" y="4548517"/>
            <a:ext cx="280076" cy="393487"/>
          </a:xfrm>
          <a:prstGeom prst="rect">
            <a:avLst/>
          </a:prstGeom>
        </p:spPr>
      </p:pic>
      <p:pic>
        <p:nvPicPr>
          <p:cNvPr id="63" name="Picture 62" descr="Water droplet by mbalax - Water droplet."/>
          <p:cNvPicPr>
            <a:picLocks noChangeAspect="1"/>
          </p:cNvPicPr>
          <p:nvPr/>
        </p:nvPicPr>
        <p:blipFill>
          <a:blip r:embed="rId3"/>
          <a:stretch>
            <a:fillRect/>
          </a:stretch>
        </p:blipFill>
        <p:spPr>
          <a:xfrm rot="10288538" flipV="1">
            <a:off x="1050291" y="4164423"/>
            <a:ext cx="307495" cy="432009"/>
          </a:xfrm>
          <a:prstGeom prst="rect">
            <a:avLst/>
          </a:prstGeom>
        </p:spPr>
      </p:pic>
      <p:pic>
        <p:nvPicPr>
          <p:cNvPr id="65" name="Picture 64" descr="Water droplet by mbalax - Water droplet."/>
          <p:cNvPicPr>
            <a:picLocks noChangeAspect="1"/>
          </p:cNvPicPr>
          <p:nvPr/>
        </p:nvPicPr>
        <p:blipFill>
          <a:blip r:embed="rId3"/>
          <a:stretch>
            <a:fillRect/>
          </a:stretch>
        </p:blipFill>
        <p:spPr>
          <a:xfrm rot="10288538" flipV="1">
            <a:off x="2125999" y="3987280"/>
            <a:ext cx="307495" cy="432009"/>
          </a:xfrm>
          <a:prstGeom prst="rect">
            <a:avLst/>
          </a:prstGeom>
        </p:spPr>
      </p:pic>
      <p:pic>
        <p:nvPicPr>
          <p:cNvPr id="66" name="Picture 65" descr="Water droplet by mbalax - Water droplet."/>
          <p:cNvPicPr>
            <a:picLocks noChangeAspect="1"/>
          </p:cNvPicPr>
          <p:nvPr/>
        </p:nvPicPr>
        <p:blipFill>
          <a:blip r:embed="rId3"/>
          <a:stretch>
            <a:fillRect/>
          </a:stretch>
        </p:blipFill>
        <p:spPr>
          <a:xfrm rot="10288538" flipV="1">
            <a:off x="1740041" y="4139708"/>
            <a:ext cx="307495" cy="432009"/>
          </a:xfrm>
          <a:prstGeom prst="rect">
            <a:avLst/>
          </a:prstGeom>
        </p:spPr>
      </p:pic>
      <p:pic>
        <p:nvPicPr>
          <p:cNvPr id="67" name="Picture 66" descr="Water droplet by mbalax - Water droplet."/>
          <p:cNvPicPr>
            <a:picLocks noChangeAspect="1"/>
          </p:cNvPicPr>
          <p:nvPr/>
        </p:nvPicPr>
        <p:blipFill>
          <a:blip r:embed="rId3"/>
          <a:stretch>
            <a:fillRect/>
          </a:stretch>
        </p:blipFill>
        <p:spPr>
          <a:xfrm rot="10288538" flipV="1">
            <a:off x="2157620" y="4292500"/>
            <a:ext cx="307495" cy="432009"/>
          </a:xfrm>
          <a:prstGeom prst="rect">
            <a:avLst/>
          </a:prstGeom>
        </p:spPr>
      </p:pic>
      <p:pic>
        <p:nvPicPr>
          <p:cNvPr id="68" name="Picture 67" descr="Water droplet by mbalax - Water droplet."/>
          <p:cNvPicPr>
            <a:picLocks noChangeAspect="1"/>
          </p:cNvPicPr>
          <p:nvPr/>
        </p:nvPicPr>
        <p:blipFill>
          <a:blip r:embed="rId3"/>
          <a:stretch>
            <a:fillRect/>
          </a:stretch>
        </p:blipFill>
        <p:spPr>
          <a:xfrm rot="10288538" flipV="1">
            <a:off x="2371711" y="4078999"/>
            <a:ext cx="307495" cy="432009"/>
          </a:xfrm>
          <a:prstGeom prst="rect">
            <a:avLst/>
          </a:prstGeom>
        </p:spPr>
      </p:pic>
      <p:pic>
        <p:nvPicPr>
          <p:cNvPr id="70" name="Picture 69" descr="Water droplet by mbalax - Water droplet."/>
          <p:cNvPicPr>
            <a:picLocks noChangeAspect="1"/>
          </p:cNvPicPr>
          <p:nvPr/>
        </p:nvPicPr>
        <p:blipFill>
          <a:blip r:embed="rId3"/>
          <a:stretch>
            <a:fillRect/>
          </a:stretch>
        </p:blipFill>
        <p:spPr>
          <a:xfrm>
            <a:off x="4440719" y="5490908"/>
            <a:ext cx="280076" cy="393487"/>
          </a:xfrm>
          <a:prstGeom prst="rect">
            <a:avLst/>
          </a:prstGeom>
        </p:spPr>
      </p:pic>
      <p:pic>
        <p:nvPicPr>
          <p:cNvPr id="71" name="Picture 70" descr="Water droplet by mbalax - Water droplet."/>
          <p:cNvPicPr>
            <a:picLocks noChangeAspect="1"/>
          </p:cNvPicPr>
          <p:nvPr/>
        </p:nvPicPr>
        <p:blipFill>
          <a:blip r:embed="rId3"/>
          <a:stretch>
            <a:fillRect/>
          </a:stretch>
        </p:blipFill>
        <p:spPr>
          <a:xfrm rot="10288538" flipV="1">
            <a:off x="2442027" y="4344052"/>
            <a:ext cx="307495" cy="432009"/>
          </a:xfrm>
          <a:prstGeom prst="rect">
            <a:avLst/>
          </a:prstGeom>
        </p:spPr>
      </p:pic>
      <p:pic>
        <p:nvPicPr>
          <p:cNvPr id="72" name="Picture 71" descr="Water droplet by mbalax - Water droplet."/>
          <p:cNvPicPr>
            <a:picLocks noChangeAspect="1"/>
          </p:cNvPicPr>
          <p:nvPr/>
        </p:nvPicPr>
        <p:blipFill>
          <a:blip r:embed="rId3"/>
          <a:stretch>
            <a:fillRect/>
          </a:stretch>
        </p:blipFill>
        <p:spPr>
          <a:xfrm rot="10288538" flipV="1">
            <a:off x="2482241" y="4009426"/>
            <a:ext cx="307495" cy="432009"/>
          </a:xfrm>
          <a:prstGeom prst="rect">
            <a:avLst/>
          </a:prstGeom>
        </p:spPr>
      </p:pic>
      <p:pic>
        <p:nvPicPr>
          <p:cNvPr id="73" name="Picture 72" descr="Water droplet by mbalax - Water droplet."/>
          <p:cNvPicPr>
            <a:picLocks noChangeAspect="1"/>
          </p:cNvPicPr>
          <p:nvPr/>
        </p:nvPicPr>
        <p:blipFill>
          <a:blip r:embed="rId3"/>
          <a:stretch>
            <a:fillRect/>
          </a:stretch>
        </p:blipFill>
        <p:spPr>
          <a:xfrm rot="10288538" flipV="1">
            <a:off x="7368152" y="5291359"/>
            <a:ext cx="307495" cy="432009"/>
          </a:xfrm>
          <a:prstGeom prst="rect">
            <a:avLst/>
          </a:prstGeom>
        </p:spPr>
      </p:pic>
      <p:pic>
        <p:nvPicPr>
          <p:cNvPr id="74" name="Picture 73" descr="Water droplet by mbalax - Water droplet."/>
          <p:cNvPicPr>
            <a:picLocks noChangeAspect="1"/>
          </p:cNvPicPr>
          <p:nvPr/>
        </p:nvPicPr>
        <p:blipFill>
          <a:blip r:embed="rId3"/>
          <a:stretch>
            <a:fillRect/>
          </a:stretch>
        </p:blipFill>
        <p:spPr>
          <a:xfrm rot="10288538" flipV="1">
            <a:off x="7250599" y="5131113"/>
            <a:ext cx="307495" cy="432009"/>
          </a:xfrm>
          <a:prstGeom prst="rect">
            <a:avLst/>
          </a:prstGeom>
        </p:spPr>
      </p:pic>
      <p:pic>
        <p:nvPicPr>
          <p:cNvPr id="76" name="Picture 75" descr="Water droplet by mbalax - Water droplet."/>
          <p:cNvPicPr>
            <a:picLocks noChangeAspect="1"/>
          </p:cNvPicPr>
          <p:nvPr/>
        </p:nvPicPr>
        <p:blipFill>
          <a:blip r:embed="rId3"/>
          <a:stretch>
            <a:fillRect/>
          </a:stretch>
        </p:blipFill>
        <p:spPr>
          <a:xfrm>
            <a:off x="4923280" y="5212848"/>
            <a:ext cx="280076" cy="393487"/>
          </a:xfrm>
          <a:prstGeom prst="rect">
            <a:avLst/>
          </a:prstGeom>
        </p:spPr>
      </p:pic>
      <p:pic>
        <p:nvPicPr>
          <p:cNvPr id="77" name="Picture 76" descr="Water droplet by mbalax - Water droplet."/>
          <p:cNvPicPr>
            <a:picLocks noChangeAspect="1"/>
          </p:cNvPicPr>
          <p:nvPr/>
        </p:nvPicPr>
        <p:blipFill>
          <a:blip r:embed="rId3"/>
          <a:stretch>
            <a:fillRect/>
          </a:stretch>
        </p:blipFill>
        <p:spPr>
          <a:xfrm>
            <a:off x="4886691" y="5138282"/>
            <a:ext cx="280076" cy="393487"/>
          </a:xfrm>
          <a:prstGeom prst="rect">
            <a:avLst/>
          </a:prstGeom>
        </p:spPr>
      </p:pic>
      <p:pic>
        <p:nvPicPr>
          <p:cNvPr id="78" name="Picture 77" descr="Water droplet by mbalax - Water droplet."/>
          <p:cNvPicPr>
            <a:picLocks noChangeAspect="1"/>
          </p:cNvPicPr>
          <p:nvPr/>
        </p:nvPicPr>
        <p:blipFill>
          <a:blip r:embed="rId3"/>
          <a:stretch>
            <a:fillRect/>
          </a:stretch>
        </p:blipFill>
        <p:spPr>
          <a:xfrm>
            <a:off x="4741681" y="5247448"/>
            <a:ext cx="280076" cy="393487"/>
          </a:xfrm>
          <a:prstGeom prst="rect">
            <a:avLst/>
          </a:prstGeom>
        </p:spPr>
      </p:pic>
      <p:pic>
        <p:nvPicPr>
          <p:cNvPr id="80" name="Picture 79" descr="Water droplet by mbalax - Water droplet."/>
          <p:cNvPicPr>
            <a:picLocks noChangeAspect="1"/>
          </p:cNvPicPr>
          <p:nvPr/>
        </p:nvPicPr>
        <p:blipFill>
          <a:blip r:embed="rId3"/>
          <a:stretch>
            <a:fillRect/>
          </a:stretch>
        </p:blipFill>
        <p:spPr>
          <a:xfrm>
            <a:off x="4661636" y="5045019"/>
            <a:ext cx="280076" cy="393487"/>
          </a:xfrm>
          <a:prstGeom prst="rect">
            <a:avLst/>
          </a:prstGeom>
        </p:spPr>
      </p:pic>
      <p:pic>
        <p:nvPicPr>
          <p:cNvPr id="81" name="Picture 80" descr="Water droplet by mbalax - Water droplet."/>
          <p:cNvPicPr>
            <a:picLocks noChangeAspect="1"/>
          </p:cNvPicPr>
          <p:nvPr/>
        </p:nvPicPr>
        <p:blipFill>
          <a:blip r:embed="rId3"/>
          <a:stretch>
            <a:fillRect/>
          </a:stretch>
        </p:blipFill>
        <p:spPr>
          <a:xfrm>
            <a:off x="4368471" y="5300222"/>
            <a:ext cx="280076" cy="393487"/>
          </a:xfrm>
          <a:prstGeom prst="rect">
            <a:avLst/>
          </a:prstGeom>
        </p:spPr>
      </p:pic>
      <p:pic>
        <p:nvPicPr>
          <p:cNvPr id="83" name="Picture 82" descr="Water droplet by mbalax - Water droplet."/>
          <p:cNvPicPr>
            <a:picLocks noChangeAspect="1"/>
          </p:cNvPicPr>
          <p:nvPr/>
        </p:nvPicPr>
        <p:blipFill>
          <a:blip r:embed="rId3"/>
          <a:stretch>
            <a:fillRect/>
          </a:stretch>
        </p:blipFill>
        <p:spPr>
          <a:xfrm>
            <a:off x="7268831" y="5041811"/>
            <a:ext cx="280076" cy="393487"/>
          </a:xfrm>
          <a:prstGeom prst="rect">
            <a:avLst/>
          </a:prstGeom>
        </p:spPr>
      </p:pic>
      <p:pic>
        <p:nvPicPr>
          <p:cNvPr id="84" name="Picture 83" descr="Water droplet by mbalax - Water droplet."/>
          <p:cNvPicPr>
            <a:picLocks noChangeAspect="1"/>
          </p:cNvPicPr>
          <p:nvPr/>
        </p:nvPicPr>
        <p:blipFill>
          <a:blip r:embed="rId3"/>
          <a:stretch>
            <a:fillRect/>
          </a:stretch>
        </p:blipFill>
        <p:spPr>
          <a:xfrm>
            <a:off x="7441679" y="5202985"/>
            <a:ext cx="280076" cy="393487"/>
          </a:xfrm>
          <a:prstGeom prst="rect">
            <a:avLst/>
          </a:prstGeom>
        </p:spPr>
      </p:pic>
      <p:pic>
        <p:nvPicPr>
          <p:cNvPr id="85" name="Picture 84" descr="Water droplet by mbalax - Water droplet."/>
          <p:cNvPicPr>
            <a:picLocks noChangeAspect="1"/>
          </p:cNvPicPr>
          <p:nvPr/>
        </p:nvPicPr>
        <p:blipFill>
          <a:blip r:embed="rId3"/>
          <a:stretch>
            <a:fillRect/>
          </a:stretch>
        </p:blipFill>
        <p:spPr>
          <a:xfrm>
            <a:off x="4536680" y="4759748"/>
            <a:ext cx="280076" cy="393487"/>
          </a:xfrm>
          <a:prstGeom prst="rect">
            <a:avLst/>
          </a:prstGeom>
        </p:spPr>
      </p:pic>
      <p:pic>
        <p:nvPicPr>
          <p:cNvPr id="86" name="Picture 85" descr="Water droplet by mbalax - Water droplet."/>
          <p:cNvPicPr>
            <a:picLocks noChangeAspect="1"/>
          </p:cNvPicPr>
          <p:nvPr/>
        </p:nvPicPr>
        <p:blipFill>
          <a:blip r:embed="rId3"/>
          <a:stretch>
            <a:fillRect/>
          </a:stretch>
        </p:blipFill>
        <p:spPr>
          <a:xfrm>
            <a:off x="5154433" y="4856894"/>
            <a:ext cx="280076" cy="393487"/>
          </a:xfrm>
          <a:prstGeom prst="rect">
            <a:avLst/>
          </a:prstGeom>
        </p:spPr>
      </p:pic>
      <p:pic>
        <p:nvPicPr>
          <p:cNvPr id="87" name="Picture 86" descr="Water droplet by mbalax - Water droplet."/>
          <p:cNvPicPr>
            <a:picLocks noChangeAspect="1"/>
          </p:cNvPicPr>
          <p:nvPr/>
        </p:nvPicPr>
        <p:blipFill>
          <a:blip r:embed="rId3"/>
          <a:stretch>
            <a:fillRect/>
          </a:stretch>
        </p:blipFill>
        <p:spPr>
          <a:xfrm>
            <a:off x="4766089" y="4813181"/>
            <a:ext cx="280076" cy="393487"/>
          </a:xfrm>
          <a:prstGeom prst="rect">
            <a:avLst/>
          </a:prstGeom>
        </p:spPr>
      </p:pic>
      <p:pic>
        <p:nvPicPr>
          <p:cNvPr id="88" name="Picture 87" descr="Water droplet by mbalax - Water droplet."/>
          <p:cNvPicPr>
            <a:picLocks noChangeAspect="1"/>
          </p:cNvPicPr>
          <p:nvPr/>
        </p:nvPicPr>
        <p:blipFill>
          <a:blip r:embed="rId3"/>
          <a:stretch>
            <a:fillRect/>
          </a:stretch>
        </p:blipFill>
        <p:spPr>
          <a:xfrm>
            <a:off x="5007828" y="4904651"/>
            <a:ext cx="280076" cy="393487"/>
          </a:xfrm>
          <a:prstGeom prst="rect">
            <a:avLst/>
          </a:prstGeom>
        </p:spPr>
      </p:pic>
      <p:pic>
        <p:nvPicPr>
          <p:cNvPr id="89" name="Picture 88" descr="Water droplet by mbalax - Water droplet."/>
          <p:cNvPicPr>
            <a:picLocks noChangeAspect="1"/>
          </p:cNvPicPr>
          <p:nvPr/>
        </p:nvPicPr>
        <p:blipFill>
          <a:blip r:embed="rId3"/>
          <a:stretch>
            <a:fillRect/>
          </a:stretch>
        </p:blipFill>
        <p:spPr>
          <a:xfrm>
            <a:off x="5079537" y="5362742"/>
            <a:ext cx="280076" cy="393487"/>
          </a:xfrm>
          <a:prstGeom prst="rect">
            <a:avLst/>
          </a:prstGeom>
        </p:spPr>
      </p:pic>
      <p:pic>
        <p:nvPicPr>
          <p:cNvPr id="90" name="Picture 89" descr="Water droplet by mbalax - Water droplet."/>
          <p:cNvPicPr>
            <a:picLocks noChangeAspect="1"/>
          </p:cNvPicPr>
          <p:nvPr/>
        </p:nvPicPr>
        <p:blipFill>
          <a:blip r:embed="rId3"/>
          <a:stretch>
            <a:fillRect/>
          </a:stretch>
        </p:blipFill>
        <p:spPr>
          <a:xfrm>
            <a:off x="5249313" y="5305475"/>
            <a:ext cx="280076" cy="393487"/>
          </a:xfrm>
          <a:prstGeom prst="rect">
            <a:avLst/>
          </a:prstGeom>
        </p:spPr>
      </p:pic>
      <p:pic>
        <p:nvPicPr>
          <p:cNvPr id="91" name="Picture 90" descr="Water droplet by mbalax - Water droplet."/>
          <p:cNvPicPr>
            <a:picLocks noChangeAspect="1"/>
          </p:cNvPicPr>
          <p:nvPr/>
        </p:nvPicPr>
        <p:blipFill>
          <a:blip r:embed="rId3"/>
          <a:stretch>
            <a:fillRect/>
          </a:stretch>
        </p:blipFill>
        <p:spPr>
          <a:xfrm>
            <a:off x="5353684" y="5104443"/>
            <a:ext cx="280076" cy="393487"/>
          </a:xfrm>
          <a:prstGeom prst="rect">
            <a:avLst/>
          </a:prstGeom>
        </p:spPr>
      </p:pic>
      <p:pic>
        <p:nvPicPr>
          <p:cNvPr id="95" name="Picture 94" descr="Water droplet by mbalax - Water droplet."/>
          <p:cNvPicPr>
            <a:picLocks noChangeAspect="1"/>
          </p:cNvPicPr>
          <p:nvPr/>
        </p:nvPicPr>
        <p:blipFill>
          <a:blip r:embed="rId3"/>
          <a:stretch>
            <a:fillRect/>
          </a:stretch>
        </p:blipFill>
        <p:spPr>
          <a:xfrm>
            <a:off x="4500349" y="5067293"/>
            <a:ext cx="280076" cy="393487"/>
          </a:xfrm>
          <a:prstGeom prst="rect">
            <a:avLst/>
          </a:prstGeom>
        </p:spPr>
      </p:pic>
      <p:pic>
        <p:nvPicPr>
          <p:cNvPr id="97" name="Picture 96" descr="Water droplet by mbalax - Water droplet."/>
          <p:cNvPicPr>
            <a:picLocks noChangeAspect="1"/>
          </p:cNvPicPr>
          <p:nvPr/>
        </p:nvPicPr>
        <p:blipFill>
          <a:blip r:embed="rId3"/>
          <a:stretch>
            <a:fillRect/>
          </a:stretch>
        </p:blipFill>
        <p:spPr>
          <a:xfrm>
            <a:off x="5047313" y="5424088"/>
            <a:ext cx="280076" cy="393487"/>
          </a:xfrm>
          <a:prstGeom prst="rect">
            <a:avLst/>
          </a:prstGeom>
        </p:spPr>
      </p:pic>
      <p:pic>
        <p:nvPicPr>
          <p:cNvPr id="98" name="Picture 97" descr="Water droplet by mbalax - Water droplet."/>
          <p:cNvPicPr>
            <a:picLocks noChangeAspect="1"/>
          </p:cNvPicPr>
          <p:nvPr/>
        </p:nvPicPr>
        <p:blipFill>
          <a:blip r:embed="rId3"/>
          <a:stretch>
            <a:fillRect/>
          </a:stretch>
        </p:blipFill>
        <p:spPr>
          <a:xfrm>
            <a:off x="7497321" y="4863475"/>
            <a:ext cx="280076" cy="393487"/>
          </a:xfrm>
          <a:prstGeom prst="rect">
            <a:avLst/>
          </a:prstGeom>
        </p:spPr>
      </p:pic>
      <p:pic>
        <p:nvPicPr>
          <p:cNvPr id="99" name="Picture 98" descr="Water droplet by mbalax - Water droplet."/>
          <p:cNvPicPr>
            <a:picLocks noChangeAspect="1"/>
          </p:cNvPicPr>
          <p:nvPr/>
        </p:nvPicPr>
        <p:blipFill>
          <a:blip r:embed="rId3"/>
          <a:stretch>
            <a:fillRect/>
          </a:stretch>
        </p:blipFill>
        <p:spPr>
          <a:xfrm>
            <a:off x="4572498" y="5298408"/>
            <a:ext cx="280076" cy="393487"/>
          </a:xfrm>
          <a:prstGeom prst="rect">
            <a:avLst/>
          </a:prstGeom>
        </p:spPr>
      </p:pic>
      <p:pic>
        <p:nvPicPr>
          <p:cNvPr id="100" name="Picture 99" descr="Water droplet by mbalax - Water droplet."/>
          <p:cNvPicPr>
            <a:picLocks noChangeAspect="1"/>
          </p:cNvPicPr>
          <p:nvPr/>
        </p:nvPicPr>
        <p:blipFill>
          <a:blip r:embed="rId3"/>
          <a:stretch>
            <a:fillRect/>
          </a:stretch>
        </p:blipFill>
        <p:spPr>
          <a:xfrm>
            <a:off x="4113245" y="4922429"/>
            <a:ext cx="280076" cy="393487"/>
          </a:xfrm>
          <a:prstGeom prst="rect">
            <a:avLst/>
          </a:prstGeom>
        </p:spPr>
      </p:pic>
      <p:pic>
        <p:nvPicPr>
          <p:cNvPr id="101" name="Picture 100" descr="Water droplet by mbalax - Water droplet."/>
          <p:cNvPicPr>
            <a:picLocks noChangeAspect="1"/>
          </p:cNvPicPr>
          <p:nvPr/>
        </p:nvPicPr>
        <p:blipFill>
          <a:blip r:embed="rId3"/>
          <a:stretch>
            <a:fillRect/>
          </a:stretch>
        </p:blipFill>
        <p:spPr>
          <a:xfrm rot="332280">
            <a:off x="10766956" y="3505232"/>
            <a:ext cx="280076" cy="393487"/>
          </a:xfrm>
          <a:prstGeom prst="rect">
            <a:avLst/>
          </a:prstGeom>
        </p:spPr>
      </p:pic>
      <p:pic>
        <p:nvPicPr>
          <p:cNvPr id="103" name="Picture 102" descr="Water droplet by mbalax - Water droplet."/>
          <p:cNvPicPr>
            <a:picLocks noChangeAspect="1"/>
          </p:cNvPicPr>
          <p:nvPr/>
        </p:nvPicPr>
        <p:blipFill>
          <a:blip r:embed="rId3"/>
          <a:stretch>
            <a:fillRect/>
          </a:stretch>
        </p:blipFill>
        <p:spPr>
          <a:xfrm>
            <a:off x="4982327" y="4869080"/>
            <a:ext cx="280076" cy="393487"/>
          </a:xfrm>
          <a:prstGeom prst="rect">
            <a:avLst/>
          </a:prstGeom>
        </p:spPr>
      </p:pic>
      <p:pic>
        <p:nvPicPr>
          <p:cNvPr id="107" name="Picture 106" descr="Water droplet by mbalax - Water droplet."/>
          <p:cNvPicPr>
            <a:picLocks noChangeAspect="1"/>
          </p:cNvPicPr>
          <p:nvPr/>
        </p:nvPicPr>
        <p:blipFill>
          <a:blip r:embed="rId3"/>
          <a:stretch>
            <a:fillRect/>
          </a:stretch>
        </p:blipFill>
        <p:spPr>
          <a:xfrm rot="10288538" flipV="1">
            <a:off x="5367597" y="4954672"/>
            <a:ext cx="307495" cy="432009"/>
          </a:xfrm>
          <a:prstGeom prst="rect">
            <a:avLst/>
          </a:prstGeom>
        </p:spPr>
      </p:pic>
      <p:pic>
        <p:nvPicPr>
          <p:cNvPr id="116" name="Picture 115" descr="Water droplet by mbalax - Water droplet."/>
          <p:cNvPicPr>
            <a:picLocks noChangeAspect="1"/>
          </p:cNvPicPr>
          <p:nvPr/>
        </p:nvPicPr>
        <p:blipFill>
          <a:blip r:embed="rId3"/>
          <a:stretch>
            <a:fillRect/>
          </a:stretch>
        </p:blipFill>
        <p:spPr>
          <a:xfrm>
            <a:off x="4966436" y="5349819"/>
            <a:ext cx="280076" cy="393487"/>
          </a:xfrm>
          <a:prstGeom prst="rect">
            <a:avLst/>
          </a:prstGeom>
        </p:spPr>
      </p:pic>
      <p:pic>
        <p:nvPicPr>
          <p:cNvPr id="117" name="Picture 116" descr="Water droplet by mbalax - Water droplet."/>
          <p:cNvPicPr>
            <a:picLocks noChangeAspect="1"/>
          </p:cNvPicPr>
          <p:nvPr/>
        </p:nvPicPr>
        <p:blipFill>
          <a:blip r:embed="rId3"/>
          <a:stretch>
            <a:fillRect/>
          </a:stretch>
        </p:blipFill>
        <p:spPr>
          <a:xfrm>
            <a:off x="4876351" y="5471922"/>
            <a:ext cx="280076" cy="393487"/>
          </a:xfrm>
          <a:prstGeom prst="rect">
            <a:avLst/>
          </a:prstGeom>
        </p:spPr>
      </p:pic>
      <p:pic>
        <p:nvPicPr>
          <p:cNvPr id="118" name="Picture 117" descr="Water droplet by mbalax - Water droplet."/>
          <p:cNvPicPr>
            <a:picLocks noChangeAspect="1"/>
          </p:cNvPicPr>
          <p:nvPr/>
        </p:nvPicPr>
        <p:blipFill>
          <a:blip r:embed="rId3"/>
          <a:stretch>
            <a:fillRect/>
          </a:stretch>
        </p:blipFill>
        <p:spPr>
          <a:xfrm>
            <a:off x="5086324" y="5159537"/>
            <a:ext cx="280076" cy="393487"/>
          </a:xfrm>
          <a:prstGeom prst="rect">
            <a:avLst/>
          </a:prstGeom>
        </p:spPr>
      </p:pic>
      <p:pic>
        <p:nvPicPr>
          <p:cNvPr id="119" name="Picture 118" descr="Water droplet by mbalax - Water droplet."/>
          <p:cNvPicPr>
            <a:picLocks noChangeAspect="1"/>
          </p:cNvPicPr>
          <p:nvPr/>
        </p:nvPicPr>
        <p:blipFill>
          <a:blip r:embed="rId3"/>
          <a:stretch>
            <a:fillRect/>
          </a:stretch>
        </p:blipFill>
        <p:spPr>
          <a:xfrm>
            <a:off x="5160574" y="5017163"/>
            <a:ext cx="280076" cy="393487"/>
          </a:xfrm>
          <a:prstGeom prst="rect">
            <a:avLst/>
          </a:prstGeom>
        </p:spPr>
      </p:pic>
      <p:pic>
        <p:nvPicPr>
          <p:cNvPr id="120" name="Picture 119" descr="Water droplet by mbalax - Water droplet."/>
          <p:cNvPicPr>
            <a:picLocks noChangeAspect="1"/>
          </p:cNvPicPr>
          <p:nvPr/>
        </p:nvPicPr>
        <p:blipFill>
          <a:blip r:embed="rId3"/>
          <a:stretch>
            <a:fillRect/>
          </a:stretch>
        </p:blipFill>
        <p:spPr>
          <a:xfrm>
            <a:off x="5322124" y="5070474"/>
            <a:ext cx="280076" cy="393487"/>
          </a:xfrm>
          <a:prstGeom prst="rect">
            <a:avLst/>
          </a:prstGeom>
        </p:spPr>
      </p:pic>
      <p:pic>
        <p:nvPicPr>
          <p:cNvPr id="131" name="Picture 130" descr="Water droplet by mbalax - Water droplet."/>
          <p:cNvPicPr>
            <a:picLocks noChangeAspect="1"/>
          </p:cNvPicPr>
          <p:nvPr/>
        </p:nvPicPr>
        <p:blipFill>
          <a:blip r:embed="rId3"/>
          <a:stretch>
            <a:fillRect/>
          </a:stretch>
        </p:blipFill>
        <p:spPr>
          <a:xfrm>
            <a:off x="2459546" y="4583586"/>
            <a:ext cx="280076" cy="393487"/>
          </a:xfrm>
          <a:prstGeom prst="rect">
            <a:avLst/>
          </a:prstGeom>
        </p:spPr>
      </p:pic>
      <p:pic>
        <p:nvPicPr>
          <p:cNvPr id="132" name="Picture 131" descr="Water droplet by mbalax - Water droplet."/>
          <p:cNvPicPr>
            <a:picLocks noChangeAspect="1"/>
          </p:cNvPicPr>
          <p:nvPr/>
        </p:nvPicPr>
        <p:blipFill>
          <a:blip r:embed="rId3"/>
          <a:stretch>
            <a:fillRect/>
          </a:stretch>
        </p:blipFill>
        <p:spPr>
          <a:xfrm>
            <a:off x="2001480" y="4920997"/>
            <a:ext cx="280076" cy="393487"/>
          </a:xfrm>
          <a:prstGeom prst="rect">
            <a:avLst/>
          </a:prstGeom>
        </p:spPr>
      </p:pic>
      <p:pic>
        <p:nvPicPr>
          <p:cNvPr id="133" name="Picture 132" descr="Water droplet by mbalax - Water droplet."/>
          <p:cNvPicPr>
            <a:picLocks noChangeAspect="1"/>
          </p:cNvPicPr>
          <p:nvPr/>
        </p:nvPicPr>
        <p:blipFill>
          <a:blip r:embed="rId3"/>
          <a:stretch>
            <a:fillRect/>
          </a:stretch>
        </p:blipFill>
        <p:spPr>
          <a:xfrm>
            <a:off x="1856470" y="5030163"/>
            <a:ext cx="280076" cy="393487"/>
          </a:xfrm>
          <a:prstGeom prst="rect">
            <a:avLst/>
          </a:prstGeom>
        </p:spPr>
      </p:pic>
      <p:pic>
        <p:nvPicPr>
          <p:cNvPr id="134" name="Picture 133" descr="Water droplet by mbalax - Water droplet."/>
          <p:cNvPicPr>
            <a:picLocks noChangeAspect="1"/>
          </p:cNvPicPr>
          <p:nvPr/>
        </p:nvPicPr>
        <p:blipFill>
          <a:blip r:embed="rId3"/>
          <a:stretch>
            <a:fillRect/>
          </a:stretch>
        </p:blipFill>
        <p:spPr>
          <a:xfrm>
            <a:off x="1166638" y="4605967"/>
            <a:ext cx="280076" cy="393487"/>
          </a:xfrm>
          <a:prstGeom prst="rect">
            <a:avLst/>
          </a:prstGeom>
        </p:spPr>
      </p:pic>
      <p:pic>
        <p:nvPicPr>
          <p:cNvPr id="135" name="Picture 134" descr="Water droplet by mbalax - Water droplet."/>
          <p:cNvPicPr>
            <a:picLocks noChangeAspect="1"/>
          </p:cNvPicPr>
          <p:nvPr/>
        </p:nvPicPr>
        <p:blipFill>
          <a:blip r:embed="rId3"/>
          <a:stretch>
            <a:fillRect/>
          </a:stretch>
        </p:blipFill>
        <p:spPr>
          <a:xfrm>
            <a:off x="1776425" y="4827734"/>
            <a:ext cx="280076" cy="393487"/>
          </a:xfrm>
          <a:prstGeom prst="rect">
            <a:avLst/>
          </a:prstGeom>
        </p:spPr>
      </p:pic>
      <p:pic>
        <p:nvPicPr>
          <p:cNvPr id="136" name="Picture 135" descr="Water droplet by mbalax - Water droplet."/>
          <p:cNvPicPr>
            <a:picLocks noChangeAspect="1"/>
          </p:cNvPicPr>
          <p:nvPr/>
        </p:nvPicPr>
        <p:blipFill>
          <a:blip r:embed="rId3"/>
          <a:stretch>
            <a:fillRect/>
          </a:stretch>
        </p:blipFill>
        <p:spPr>
          <a:xfrm>
            <a:off x="1483260" y="5082937"/>
            <a:ext cx="280076" cy="393487"/>
          </a:xfrm>
          <a:prstGeom prst="rect">
            <a:avLst/>
          </a:prstGeom>
        </p:spPr>
      </p:pic>
      <p:pic>
        <p:nvPicPr>
          <p:cNvPr id="137" name="Picture 136" descr="Water droplet by mbalax - Water droplet."/>
          <p:cNvPicPr>
            <a:picLocks noChangeAspect="1"/>
          </p:cNvPicPr>
          <p:nvPr/>
        </p:nvPicPr>
        <p:blipFill>
          <a:blip r:embed="rId3"/>
          <a:stretch>
            <a:fillRect/>
          </a:stretch>
        </p:blipFill>
        <p:spPr>
          <a:xfrm>
            <a:off x="1706667" y="5194377"/>
            <a:ext cx="280076" cy="393487"/>
          </a:xfrm>
          <a:prstGeom prst="rect">
            <a:avLst/>
          </a:prstGeom>
        </p:spPr>
      </p:pic>
      <p:pic>
        <p:nvPicPr>
          <p:cNvPr id="138" name="Picture 137" descr="Water droplet by mbalax - Water droplet."/>
          <p:cNvPicPr>
            <a:picLocks noChangeAspect="1"/>
          </p:cNvPicPr>
          <p:nvPr/>
        </p:nvPicPr>
        <p:blipFill>
          <a:blip r:embed="rId3"/>
          <a:stretch>
            <a:fillRect/>
          </a:stretch>
        </p:blipFill>
        <p:spPr>
          <a:xfrm>
            <a:off x="1328904" y="4697039"/>
            <a:ext cx="280076" cy="393487"/>
          </a:xfrm>
          <a:prstGeom prst="rect">
            <a:avLst/>
          </a:prstGeom>
        </p:spPr>
      </p:pic>
      <p:pic>
        <p:nvPicPr>
          <p:cNvPr id="139" name="Picture 138" descr="Water droplet by mbalax - Water droplet."/>
          <p:cNvPicPr>
            <a:picLocks noChangeAspect="1"/>
          </p:cNvPicPr>
          <p:nvPr/>
        </p:nvPicPr>
        <p:blipFill>
          <a:blip r:embed="rId3"/>
          <a:stretch>
            <a:fillRect/>
          </a:stretch>
        </p:blipFill>
        <p:spPr>
          <a:xfrm>
            <a:off x="1159027" y="5050704"/>
            <a:ext cx="280076" cy="393487"/>
          </a:xfrm>
          <a:prstGeom prst="rect">
            <a:avLst/>
          </a:prstGeom>
        </p:spPr>
      </p:pic>
      <p:pic>
        <p:nvPicPr>
          <p:cNvPr id="140" name="Picture 139" descr="Water droplet by mbalax - Water droplet."/>
          <p:cNvPicPr>
            <a:picLocks noChangeAspect="1"/>
          </p:cNvPicPr>
          <p:nvPr/>
        </p:nvPicPr>
        <p:blipFill>
          <a:blip r:embed="rId3"/>
          <a:stretch>
            <a:fillRect/>
          </a:stretch>
        </p:blipFill>
        <p:spPr>
          <a:xfrm>
            <a:off x="1449067" y="5203542"/>
            <a:ext cx="280076" cy="393487"/>
          </a:xfrm>
          <a:prstGeom prst="rect">
            <a:avLst/>
          </a:prstGeom>
        </p:spPr>
      </p:pic>
      <p:pic>
        <p:nvPicPr>
          <p:cNvPr id="141" name="Picture 140" descr="Water droplet by mbalax - Water droplet."/>
          <p:cNvPicPr>
            <a:picLocks noChangeAspect="1"/>
          </p:cNvPicPr>
          <p:nvPr/>
        </p:nvPicPr>
        <p:blipFill>
          <a:blip r:embed="rId3"/>
          <a:stretch>
            <a:fillRect/>
          </a:stretch>
        </p:blipFill>
        <p:spPr>
          <a:xfrm>
            <a:off x="1651469" y="4542463"/>
            <a:ext cx="280076" cy="393487"/>
          </a:xfrm>
          <a:prstGeom prst="rect">
            <a:avLst/>
          </a:prstGeom>
        </p:spPr>
      </p:pic>
      <p:pic>
        <p:nvPicPr>
          <p:cNvPr id="142" name="Picture 141" descr="Water droplet by mbalax - Water droplet."/>
          <p:cNvPicPr>
            <a:picLocks noChangeAspect="1"/>
          </p:cNvPicPr>
          <p:nvPr/>
        </p:nvPicPr>
        <p:blipFill>
          <a:blip r:embed="rId3"/>
          <a:stretch>
            <a:fillRect/>
          </a:stretch>
        </p:blipFill>
        <p:spPr>
          <a:xfrm>
            <a:off x="1571563" y="4217641"/>
            <a:ext cx="280076" cy="393487"/>
          </a:xfrm>
          <a:prstGeom prst="rect">
            <a:avLst/>
          </a:prstGeom>
        </p:spPr>
      </p:pic>
      <p:pic>
        <p:nvPicPr>
          <p:cNvPr id="144" name="Picture 143" descr="Water droplet by mbalax - Water droplet."/>
          <p:cNvPicPr>
            <a:picLocks noChangeAspect="1"/>
          </p:cNvPicPr>
          <p:nvPr/>
        </p:nvPicPr>
        <p:blipFill>
          <a:blip r:embed="rId3"/>
          <a:stretch>
            <a:fillRect/>
          </a:stretch>
        </p:blipFill>
        <p:spPr>
          <a:xfrm>
            <a:off x="2122617" y="4687366"/>
            <a:ext cx="280076" cy="393487"/>
          </a:xfrm>
          <a:prstGeom prst="rect">
            <a:avLst/>
          </a:prstGeom>
        </p:spPr>
      </p:pic>
      <p:pic>
        <p:nvPicPr>
          <p:cNvPr id="146" name="Picture 145" descr="Water droplet by mbalax - Water droplet."/>
          <p:cNvPicPr>
            <a:picLocks noChangeAspect="1"/>
          </p:cNvPicPr>
          <p:nvPr/>
        </p:nvPicPr>
        <p:blipFill>
          <a:blip r:embed="rId3"/>
          <a:stretch>
            <a:fillRect/>
          </a:stretch>
        </p:blipFill>
        <p:spPr>
          <a:xfrm>
            <a:off x="2194326" y="5145457"/>
            <a:ext cx="280076" cy="393487"/>
          </a:xfrm>
          <a:prstGeom prst="rect">
            <a:avLst/>
          </a:prstGeom>
        </p:spPr>
      </p:pic>
      <p:pic>
        <p:nvPicPr>
          <p:cNvPr id="147" name="Picture 146" descr="Water droplet by mbalax - Water droplet."/>
          <p:cNvPicPr>
            <a:picLocks noChangeAspect="1"/>
          </p:cNvPicPr>
          <p:nvPr/>
        </p:nvPicPr>
        <p:blipFill>
          <a:blip r:embed="rId3"/>
          <a:stretch>
            <a:fillRect/>
          </a:stretch>
        </p:blipFill>
        <p:spPr>
          <a:xfrm>
            <a:off x="2376344" y="5080953"/>
            <a:ext cx="280076" cy="393487"/>
          </a:xfrm>
          <a:prstGeom prst="rect">
            <a:avLst/>
          </a:prstGeom>
        </p:spPr>
      </p:pic>
      <p:pic>
        <p:nvPicPr>
          <p:cNvPr id="148" name="Picture 147" descr="Water droplet by mbalax - Water droplet."/>
          <p:cNvPicPr>
            <a:picLocks noChangeAspect="1"/>
          </p:cNvPicPr>
          <p:nvPr/>
        </p:nvPicPr>
        <p:blipFill>
          <a:blip r:embed="rId3"/>
          <a:stretch>
            <a:fillRect/>
          </a:stretch>
        </p:blipFill>
        <p:spPr>
          <a:xfrm>
            <a:off x="2468473" y="4887158"/>
            <a:ext cx="280076" cy="393487"/>
          </a:xfrm>
          <a:prstGeom prst="rect">
            <a:avLst/>
          </a:prstGeom>
        </p:spPr>
      </p:pic>
      <p:pic>
        <p:nvPicPr>
          <p:cNvPr id="149" name="Picture 148" descr="Water droplet by mbalax - Water droplet."/>
          <p:cNvPicPr>
            <a:picLocks noChangeAspect="1"/>
          </p:cNvPicPr>
          <p:nvPr/>
        </p:nvPicPr>
        <p:blipFill>
          <a:blip r:embed="rId3"/>
          <a:stretch>
            <a:fillRect/>
          </a:stretch>
        </p:blipFill>
        <p:spPr>
          <a:xfrm>
            <a:off x="1833218" y="5270380"/>
            <a:ext cx="280076" cy="393487"/>
          </a:xfrm>
          <a:prstGeom prst="rect">
            <a:avLst/>
          </a:prstGeom>
        </p:spPr>
      </p:pic>
      <p:pic>
        <p:nvPicPr>
          <p:cNvPr id="150" name="Picture 149" descr="Water droplet by mbalax - Water droplet."/>
          <p:cNvPicPr>
            <a:picLocks noChangeAspect="1"/>
          </p:cNvPicPr>
          <p:nvPr/>
        </p:nvPicPr>
        <p:blipFill>
          <a:blip r:embed="rId3"/>
          <a:stretch>
            <a:fillRect/>
          </a:stretch>
        </p:blipFill>
        <p:spPr>
          <a:xfrm>
            <a:off x="1157938" y="4392808"/>
            <a:ext cx="280076" cy="393487"/>
          </a:xfrm>
          <a:prstGeom prst="rect">
            <a:avLst/>
          </a:prstGeom>
        </p:spPr>
      </p:pic>
      <p:pic>
        <p:nvPicPr>
          <p:cNvPr id="151" name="Picture 150" descr="Water droplet by mbalax - Water droplet."/>
          <p:cNvPicPr>
            <a:picLocks noChangeAspect="1"/>
          </p:cNvPicPr>
          <p:nvPr/>
        </p:nvPicPr>
        <p:blipFill>
          <a:blip r:embed="rId3"/>
          <a:stretch>
            <a:fillRect/>
          </a:stretch>
        </p:blipFill>
        <p:spPr>
          <a:xfrm>
            <a:off x="1134131" y="4140359"/>
            <a:ext cx="280076" cy="393487"/>
          </a:xfrm>
          <a:prstGeom prst="rect">
            <a:avLst/>
          </a:prstGeom>
        </p:spPr>
      </p:pic>
      <p:pic>
        <p:nvPicPr>
          <p:cNvPr id="152" name="Picture 151" descr="Water droplet by mbalax - Water droplet."/>
          <p:cNvPicPr>
            <a:picLocks noChangeAspect="1"/>
          </p:cNvPicPr>
          <p:nvPr/>
        </p:nvPicPr>
        <p:blipFill>
          <a:blip r:embed="rId3"/>
          <a:stretch>
            <a:fillRect/>
          </a:stretch>
        </p:blipFill>
        <p:spPr>
          <a:xfrm>
            <a:off x="1351464" y="4189345"/>
            <a:ext cx="280076" cy="393487"/>
          </a:xfrm>
          <a:prstGeom prst="rect">
            <a:avLst/>
          </a:prstGeom>
        </p:spPr>
      </p:pic>
      <p:pic>
        <p:nvPicPr>
          <p:cNvPr id="153" name="Picture 152" descr="Water droplet by mbalax - Water droplet."/>
          <p:cNvPicPr>
            <a:picLocks noChangeAspect="1"/>
          </p:cNvPicPr>
          <p:nvPr/>
        </p:nvPicPr>
        <p:blipFill>
          <a:blip r:embed="rId3"/>
          <a:stretch>
            <a:fillRect/>
          </a:stretch>
        </p:blipFill>
        <p:spPr>
          <a:xfrm>
            <a:off x="1615138" y="4850008"/>
            <a:ext cx="280076" cy="393487"/>
          </a:xfrm>
          <a:prstGeom prst="rect">
            <a:avLst/>
          </a:prstGeom>
        </p:spPr>
      </p:pic>
      <p:pic>
        <p:nvPicPr>
          <p:cNvPr id="154" name="Picture 153" descr="Water droplet by mbalax - Water droplet."/>
          <p:cNvPicPr>
            <a:picLocks noChangeAspect="1"/>
          </p:cNvPicPr>
          <p:nvPr/>
        </p:nvPicPr>
        <p:blipFill>
          <a:blip r:embed="rId3"/>
          <a:stretch>
            <a:fillRect/>
          </a:stretch>
        </p:blipFill>
        <p:spPr>
          <a:xfrm>
            <a:off x="1390399" y="4423784"/>
            <a:ext cx="280076" cy="393487"/>
          </a:xfrm>
          <a:prstGeom prst="rect">
            <a:avLst/>
          </a:prstGeom>
        </p:spPr>
      </p:pic>
      <p:pic>
        <p:nvPicPr>
          <p:cNvPr id="155" name="Picture 154" descr="Water droplet by mbalax - Water droplet."/>
          <p:cNvPicPr>
            <a:picLocks noChangeAspect="1"/>
          </p:cNvPicPr>
          <p:nvPr/>
        </p:nvPicPr>
        <p:blipFill>
          <a:blip r:embed="rId3"/>
          <a:stretch>
            <a:fillRect/>
          </a:stretch>
        </p:blipFill>
        <p:spPr>
          <a:xfrm>
            <a:off x="2112801" y="4331232"/>
            <a:ext cx="280076" cy="393487"/>
          </a:xfrm>
          <a:prstGeom prst="rect">
            <a:avLst/>
          </a:prstGeom>
        </p:spPr>
      </p:pic>
      <p:pic>
        <p:nvPicPr>
          <p:cNvPr id="156" name="Picture 155" descr="Water droplet by mbalax - Water droplet."/>
          <p:cNvPicPr>
            <a:picLocks noChangeAspect="1"/>
          </p:cNvPicPr>
          <p:nvPr/>
        </p:nvPicPr>
        <p:blipFill>
          <a:blip r:embed="rId3"/>
          <a:stretch>
            <a:fillRect/>
          </a:stretch>
        </p:blipFill>
        <p:spPr>
          <a:xfrm>
            <a:off x="1310338" y="4545208"/>
            <a:ext cx="280076" cy="393487"/>
          </a:xfrm>
          <a:prstGeom prst="rect">
            <a:avLst/>
          </a:prstGeom>
        </p:spPr>
      </p:pic>
      <p:pic>
        <p:nvPicPr>
          <p:cNvPr id="157" name="Picture 156" descr="Water droplet by mbalax - Water droplet."/>
          <p:cNvPicPr>
            <a:picLocks noChangeAspect="1"/>
          </p:cNvPicPr>
          <p:nvPr/>
        </p:nvPicPr>
        <p:blipFill>
          <a:blip r:embed="rId3"/>
          <a:stretch>
            <a:fillRect/>
          </a:stretch>
        </p:blipFill>
        <p:spPr>
          <a:xfrm>
            <a:off x="1462738" y="4697608"/>
            <a:ext cx="280076" cy="393487"/>
          </a:xfrm>
          <a:prstGeom prst="rect">
            <a:avLst/>
          </a:prstGeom>
        </p:spPr>
      </p:pic>
      <p:pic>
        <p:nvPicPr>
          <p:cNvPr id="160" name="Picture 159" descr="Water droplet by mbalax - Water droplet."/>
          <p:cNvPicPr>
            <a:picLocks noChangeAspect="1"/>
          </p:cNvPicPr>
          <p:nvPr/>
        </p:nvPicPr>
        <p:blipFill>
          <a:blip r:embed="rId3"/>
          <a:stretch>
            <a:fillRect/>
          </a:stretch>
        </p:blipFill>
        <p:spPr>
          <a:xfrm>
            <a:off x="2275017" y="4839766"/>
            <a:ext cx="280076" cy="393487"/>
          </a:xfrm>
          <a:prstGeom prst="rect">
            <a:avLst/>
          </a:prstGeom>
        </p:spPr>
      </p:pic>
      <p:pic>
        <p:nvPicPr>
          <p:cNvPr id="161" name="Picture 160" descr="Water droplet by mbalax - Water droplet."/>
          <p:cNvPicPr>
            <a:picLocks noChangeAspect="1"/>
          </p:cNvPicPr>
          <p:nvPr/>
        </p:nvPicPr>
        <p:blipFill>
          <a:blip r:embed="rId3"/>
          <a:stretch>
            <a:fillRect/>
          </a:stretch>
        </p:blipFill>
        <p:spPr>
          <a:xfrm>
            <a:off x="2265201" y="4483632"/>
            <a:ext cx="280076" cy="393487"/>
          </a:xfrm>
          <a:prstGeom prst="rect">
            <a:avLst/>
          </a:prstGeom>
        </p:spPr>
      </p:pic>
      <p:pic>
        <p:nvPicPr>
          <p:cNvPr id="169" name="Picture 168" descr="Water droplet by mbalax - Water droplet."/>
          <p:cNvPicPr>
            <a:picLocks noChangeAspect="1"/>
          </p:cNvPicPr>
          <p:nvPr/>
        </p:nvPicPr>
        <p:blipFill>
          <a:blip r:embed="rId3"/>
          <a:stretch>
            <a:fillRect/>
          </a:stretch>
        </p:blipFill>
        <p:spPr>
          <a:xfrm rot="10288538" flipV="1">
            <a:off x="2206342" y="4227615"/>
            <a:ext cx="307495" cy="432009"/>
          </a:xfrm>
          <a:prstGeom prst="rect">
            <a:avLst/>
          </a:prstGeom>
        </p:spPr>
      </p:pic>
      <p:pic>
        <p:nvPicPr>
          <p:cNvPr id="170" name="Picture 169" descr="Water droplet by mbalax - Water droplet."/>
          <p:cNvPicPr>
            <a:picLocks noChangeAspect="1"/>
          </p:cNvPicPr>
          <p:nvPr/>
        </p:nvPicPr>
        <p:blipFill>
          <a:blip r:embed="rId3"/>
          <a:stretch>
            <a:fillRect/>
          </a:stretch>
        </p:blipFill>
        <p:spPr>
          <a:xfrm rot="10288538" flipV="1">
            <a:off x="2420433" y="4014114"/>
            <a:ext cx="307495" cy="432009"/>
          </a:xfrm>
          <a:prstGeom prst="rect">
            <a:avLst/>
          </a:prstGeom>
        </p:spPr>
      </p:pic>
      <p:pic>
        <p:nvPicPr>
          <p:cNvPr id="172" name="Picture 171" descr="Water droplet by mbalax - Water droplet."/>
          <p:cNvPicPr>
            <a:picLocks noChangeAspect="1"/>
          </p:cNvPicPr>
          <p:nvPr/>
        </p:nvPicPr>
        <p:blipFill>
          <a:blip r:embed="rId3"/>
          <a:stretch>
            <a:fillRect/>
          </a:stretch>
        </p:blipFill>
        <p:spPr>
          <a:xfrm rot="10288538" flipV="1">
            <a:off x="2461804" y="4277985"/>
            <a:ext cx="307495" cy="432009"/>
          </a:xfrm>
          <a:prstGeom prst="rect">
            <a:avLst/>
          </a:prstGeom>
        </p:spPr>
      </p:pic>
      <p:pic>
        <p:nvPicPr>
          <p:cNvPr id="173" name="Picture 172" descr="Water droplet by mbalax - Water droplet."/>
          <p:cNvPicPr>
            <a:picLocks noChangeAspect="1"/>
          </p:cNvPicPr>
          <p:nvPr/>
        </p:nvPicPr>
        <p:blipFill>
          <a:blip r:embed="rId3"/>
          <a:stretch>
            <a:fillRect/>
          </a:stretch>
        </p:blipFill>
        <p:spPr>
          <a:xfrm rot="10288538" flipV="1">
            <a:off x="2521032" y="3974592"/>
            <a:ext cx="307495" cy="432009"/>
          </a:xfrm>
          <a:prstGeom prst="rect">
            <a:avLst/>
          </a:prstGeom>
        </p:spPr>
      </p:pic>
      <p:pic>
        <p:nvPicPr>
          <p:cNvPr id="179" name="Picture 178" descr="Log in | Sign Up Upload Clipart"/>
          <p:cNvPicPr>
            <a:picLocks noChangeAspect="1"/>
          </p:cNvPicPr>
          <p:nvPr/>
        </p:nvPicPr>
        <p:blipFill rotWithShape="1">
          <a:blip r:embed="rId12"/>
          <a:srcRect l="18113" t="10750" r="13576" b="6211"/>
          <a:stretch/>
        </p:blipFill>
        <p:spPr>
          <a:xfrm rot="10800000" flipV="1">
            <a:off x="9732485" y="3608210"/>
            <a:ext cx="939798" cy="2167138"/>
          </a:xfrm>
          <a:prstGeom prst="rect">
            <a:avLst/>
          </a:prstGeom>
        </p:spPr>
      </p:pic>
      <p:pic>
        <p:nvPicPr>
          <p:cNvPr id="180" name="Picture 179" descr="Water droplet by mbalax - Water droplet."/>
          <p:cNvPicPr>
            <a:picLocks noChangeAspect="1"/>
          </p:cNvPicPr>
          <p:nvPr/>
        </p:nvPicPr>
        <p:blipFill>
          <a:blip r:embed="rId3"/>
          <a:stretch>
            <a:fillRect/>
          </a:stretch>
        </p:blipFill>
        <p:spPr>
          <a:xfrm>
            <a:off x="1359834" y="3878609"/>
            <a:ext cx="280076" cy="393487"/>
          </a:xfrm>
          <a:prstGeom prst="rect">
            <a:avLst/>
          </a:prstGeom>
        </p:spPr>
      </p:pic>
      <p:pic>
        <p:nvPicPr>
          <p:cNvPr id="181" name="Picture 180" descr="Water droplet by mbalax - Water droplet."/>
          <p:cNvPicPr>
            <a:picLocks noChangeAspect="1"/>
          </p:cNvPicPr>
          <p:nvPr/>
        </p:nvPicPr>
        <p:blipFill>
          <a:blip r:embed="rId3"/>
          <a:stretch>
            <a:fillRect/>
          </a:stretch>
        </p:blipFill>
        <p:spPr>
          <a:xfrm>
            <a:off x="1363490" y="3747010"/>
            <a:ext cx="280076" cy="393487"/>
          </a:xfrm>
          <a:prstGeom prst="rect">
            <a:avLst/>
          </a:prstGeom>
        </p:spPr>
      </p:pic>
      <p:pic>
        <p:nvPicPr>
          <p:cNvPr id="191" name="Picture 190" descr="Water droplet by mbalax - Water droplet."/>
          <p:cNvPicPr>
            <a:picLocks noChangeAspect="1"/>
          </p:cNvPicPr>
          <p:nvPr/>
        </p:nvPicPr>
        <p:blipFill>
          <a:blip r:embed="rId3"/>
          <a:stretch>
            <a:fillRect/>
          </a:stretch>
        </p:blipFill>
        <p:spPr>
          <a:xfrm rot="10288538" flipV="1">
            <a:off x="4148080" y="5325775"/>
            <a:ext cx="307495" cy="432009"/>
          </a:xfrm>
          <a:prstGeom prst="rect">
            <a:avLst/>
          </a:prstGeom>
        </p:spPr>
      </p:pic>
      <p:pic>
        <p:nvPicPr>
          <p:cNvPr id="192" name="Picture 191" descr="Water droplet by mbalax - Water droplet."/>
          <p:cNvPicPr>
            <a:picLocks noChangeAspect="1"/>
          </p:cNvPicPr>
          <p:nvPr/>
        </p:nvPicPr>
        <p:blipFill>
          <a:blip r:embed="rId3"/>
          <a:stretch>
            <a:fillRect/>
          </a:stretch>
        </p:blipFill>
        <p:spPr>
          <a:xfrm rot="10288538" flipV="1">
            <a:off x="4030527" y="5165529"/>
            <a:ext cx="307495" cy="432009"/>
          </a:xfrm>
          <a:prstGeom prst="rect">
            <a:avLst/>
          </a:prstGeom>
        </p:spPr>
      </p:pic>
      <p:pic>
        <p:nvPicPr>
          <p:cNvPr id="193" name="Picture 192" descr="Water droplet by mbalax - Water droplet."/>
          <p:cNvPicPr>
            <a:picLocks noChangeAspect="1"/>
          </p:cNvPicPr>
          <p:nvPr/>
        </p:nvPicPr>
        <p:blipFill>
          <a:blip r:embed="rId3"/>
          <a:stretch>
            <a:fillRect/>
          </a:stretch>
        </p:blipFill>
        <p:spPr>
          <a:xfrm>
            <a:off x="4048759" y="5076227"/>
            <a:ext cx="280076" cy="393487"/>
          </a:xfrm>
          <a:prstGeom prst="rect">
            <a:avLst/>
          </a:prstGeom>
        </p:spPr>
      </p:pic>
      <p:pic>
        <p:nvPicPr>
          <p:cNvPr id="194" name="Picture 193" descr="Water droplet by mbalax - Water droplet."/>
          <p:cNvPicPr>
            <a:picLocks noChangeAspect="1"/>
          </p:cNvPicPr>
          <p:nvPr/>
        </p:nvPicPr>
        <p:blipFill>
          <a:blip r:embed="rId3"/>
          <a:stretch>
            <a:fillRect/>
          </a:stretch>
        </p:blipFill>
        <p:spPr>
          <a:xfrm>
            <a:off x="4221607" y="5237401"/>
            <a:ext cx="280076" cy="393487"/>
          </a:xfrm>
          <a:prstGeom prst="rect">
            <a:avLst/>
          </a:prstGeom>
        </p:spPr>
      </p:pic>
      <p:pic>
        <p:nvPicPr>
          <p:cNvPr id="195" name="Picture 194" descr="Water droplet by mbalax - Water droplet."/>
          <p:cNvPicPr>
            <a:picLocks noChangeAspect="1"/>
          </p:cNvPicPr>
          <p:nvPr/>
        </p:nvPicPr>
        <p:blipFill>
          <a:blip r:embed="rId3"/>
          <a:stretch>
            <a:fillRect/>
          </a:stretch>
        </p:blipFill>
        <p:spPr>
          <a:xfrm>
            <a:off x="4277249" y="4897891"/>
            <a:ext cx="280076" cy="393487"/>
          </a:xfrm>
          <a:prstGeom prst="rect">
            <a:avLst/>
          </a:prstGeom>
        </p:spPr>
      </p:pic>
      <p:pic>
        <p:nvPicPr>
          <p:cNvPr id="196" name="Picture 195" descr="Water droplet by mbalax - Water droplet."/>
          <p:cNvPicPr>
            <a:picLocks noChangeAspect="1"/>
          </p:cNvPicPr>
          <p:nvPr/>
        </p:nvPicPr>
        <p:blipFill>
          <a:blip r:embed="rId3"/>
          <a:stretch>
            <a:fillRect/>
          </a:stretch>
        </p:blipFill>
        <p:spPr>
          <a:xfrm rot="10288538" flipV="1">
            <a:off x="7638552" y="5363834"/>
            <a:ext cx="307495" cy="432009"/>
          </a:xfrm>
          <a:prstGeom prst="rect">
            <a:avLst/>
          </a:prstGeom>
        </p:spPr>
      </p:pic>
      <p:pic>
        <p:nvPicPr>
          <p:cNvPr id="197" name="Picture 196" descr="Water droplet by mbalax - Water droplet."/>
          <p:cNvPicPr>
            <a:picLocks noChangeAspect="1"/>
          </p:cNvPicPr>
          <p:nvPr/>
        </p:nvPicPr>
        <p:blipFill>
          <a:blip r:embed="rId3"/>
          <a:stretch>
            <a:fillRect/>
          </a:stretch>
        </p:blipFill>
        <p:spPr>
          <a:xfrm rot="10288538" flipV="1">
            <a:off x="7520999" y="5203588"/>
            <a:ext cx="307495" cy="432009"/>
          </a:xfrm>
          <a:prstGeom prst="rect">
            <a:avLst/>
          </a:prstGeom>
        </p:spPr>
      </p:pic>
      <p:pic>
        <p:nvPicPr>
          <p:cNvPr id="198" name="Picture 197" descr="Water droplet by mbalax - Water droplet."/>
          <p:cNvPicPr>
            <a:picLocks noChangeAspect="1"/>
          </p:cNvPicPr>
          <p:nvPr/>
        </p:nvPicPr>
        <p:blipFill>
          <a:blip r:embed="rId3"/>
          <a:stretch>
            <a:fillRect/>
          </a:stretch>
        </p:blipFill>
        <p:spPr>
          <a:xfrm>
            <a:off x="7539231" y="5114286"/>
            <a:ext cx="280076" cy="393487"/>
          </a:xfrm>
          <a:prstGeom prst="rect">
            <a:avLst/>
          </a:prstGeom>
        </p:spPr>
      </p:pic>
      <p:pic>
        <p:nvPicPr>
          <p:cNvPr id="199" name="Picture 198" descr="Water droplet by mbalax - Water droplet."/>
          <p:cNvPicPr>
            <a:picLocks noChangeAspect="1"/>
          </p:cNvPicPr>
          <p:nvPr/>
        </p:nvPicPr>
        <p:blipFill>
          <a:blip r:embed="rId3"/>
          <a:stretch>
            <a:fillRect/>
          </a:stretch>
        </p:blipFill>
        <p:spPr>
          <a:xfrm>
            <a:off x="7712079" y="5275460"/>
            <a:ext cx="280076" cy="393487"/>
          </a:xfrm>
          <a:prstGeom prst="rect">
            <a:avLst/>
          </a:prstGeom>
        </p:spPr>
      </p:pic>
      <p:pic>
        <p:nvPicPr>
          <p:cNvPr id="200" name="Picture 199" descr="Water droplet by mbalax - Water droplet."/>
          <p:cNvPicPr>
            <a:picLocks noChangeAspect="1"/>
          </p:cNvPicPr>
          <p:nvPr/>
        </p:nvPicPr>
        <p:blipFill>
          <a:blip r:embed="rId3"/>
          <a:stretch>
            <a:fillRect/>
          </a:stretch>
        </p:blipFill>
        <p:spPr>
          <a:xfrm>
            <a:off x="7767721" y="4935950"/>
            <a:ext cx="280076" cy="393487"/>
          </a:xfrm>
          <a:prstGeom prst="rect">
            <a:avLst/>
          </a:prstGeom>
        </p:spPr>
      </p:pic>
      <p:pic>
        <p:nvPicPr>
          <p:cNvPr id="201" name="Picture 200" descr="Water droplet by mbalax - Water droplet."/>
          <p:cNvPicPr>
            <a:picLocks noChangeAspect="1"/>
          </p:cNvPicPr>
          <p:nvPr/>
        </p:nvPicPr>
        <p:blipFill>
          <a:blip r:embed="rId3"/>
          <a:stretch>
            <a:fillRect/>
          </a:stretch>
        </p:blipFill>
        <p:spPr>
          <a:xfrm rot="10288538" flipV="1">
            <a:off x="7815247" y="5391515"/>
            <a:ext cx="307495" cy="432009"/>
          </a:xfrm>
          <a:prstGeom prst="rect">
            <a:avLst/>
          </a:prstGeom>
        </p:spPr>
      </p:pic>
      <p:pic>
        <p:nvPicPr>
          <p:cNvPr id="202" name="Picture 201" descr="Water droplet by mbalax - Water droplet."/>
          <p:cNvPicPr>
            <a:picLocks noChangeAspect="1"/>
          </p:cNvPicPr>
          <p:nvPr/>
        </p:nvPicPr>
        <p:blipFill>
          <a:blip r:embed="rId3"/>
          <a:stretch>
            <a:fillRect/>
          </a:stretch>
        </p:blipFill>
        <p:spPr>
          <a:xfrm rot="10288538" flipV="1">
            <a:off x="7402999" y="5283513"/>
            <a:ext cx="307495" cy="432009"/>
          </a:xfrm>
          <a:prstGeom prst="rect">
            <a:avLst/>
          </a:prstGeom>
        </p:spPr>
      </p:pic>
      <p:pic>
        <p:nvPicPr>
          <p:cNvPr id="203" name="Picture 202" descr="Water droplet by mbalax - Water droplet."/>
          <p:cNvPicPr>
            <a:picLocks noChangeAspect="1"/>
          </p:cNvPicPr>
          <p:nvPr/>
        </p:nvPicPr>
        <p:blipFill>
          <a:blip r:embed="rId3"/>
          <a:stretch>
            <a:fillRect/>
          </a:stretch>
        </p:blipFill>
        <p:spPr>
          <a:xfrm>
            <a:off x="7421231" y="5194211"/>
            <a:ext cx="280076" cy="393487"/>
          </a:xfrm>
          <a:prstGeom prst="rect">
            <a:avLst/>
          </a:prstGeom>
        </p:spPr>
      </p:pic>
      <p:pic>
        <p:nvPicPr>
          <p:cNvPr id="204" name="Picture 203" descr="Water droplet by mbalax - Water droplet."/>
          <p:cNvPicPr>
            <a:picLocks noChangeAspect="1"/>
          </p:cNvPicPr>
          <p:nvPr/>
        </p:nvPicPr>
        <p:blipFill>
          <a:blip r:embed="rId3"/>
          <a:stretch>
            <a:fillRect/>
          </a:stretch>
        </p:blipFill>
        <p:spPr>
          <a:xfrm>
            <a:off x="7397007" y="4836374"/>
            <a:ext cx="280076" cy="393487"/>
          </a:xfrm>
          <a:prstGeom prst="rect">
            <a:avLst/>
          </a:prstGeom>
        </p:spPr>
      </p:pic>
      <p:pic>
        <p:nvPicPr>
          <p:cNvPr id="205" name="Picture 204" descr="Water droplet by mbalax - Water droplet."/>
          <p:cNvPicPr>
            <a:picLocks noChangeAspect="1"/>
          </p:cNvPicPr>
          <p:nvPr/>
        </p:nvPicPr>
        <p:blipFill>
          <a:blip r:embed="rId3"/>
          <a:stretch>
            <a:fillRect/>
          </a:stretch>
        </p:blipFill>
        <p:spPr>
          <a:xfrm>
            <a:off x="7810229" y="4446153"/>
            <a:ext cx="280076" cy="393487"/>
          </a:xfrm>
          <a:prstGeom prst="rect">
            <a:avLst/>
          </a:prstGeom>
        </p:spPr>
      </p:pic>
      <p:pic>
        <p:nvPicPr>
          <p:cNvPr id="206" name="Picture 205" descr="Water droplet by mbalax - Water droplet."/>
          <p:cNvPicPr>
            <a:picLocks noChangeAspect="1"/>
          </p:cNvPicPr>
          <p:nvPr/>
        </p:nvPicPr>
        <p:blipFill>
          <a:blip r:embed="rId3"/>
          <a:stretch>
            <a:fillRect/>
          </a:stretch>
        </p:blipFill>
        <p:spPr>
          <a:xfrm rot="10288538" flipV="1">
            <a:off x="7220928" y="4925607"/>
            <a:ext cx="307495" cy="432009"/>
          </a:xfrm>
          <a:prstGeom prst="rect">
            <a:avLst/>
          </a:prstGeom>
        </p:spPr>
      </p:pic>
      <p:pic>
        <p:nvPicPr>
          <p:cNvPr id="207" name="Picture 206" descr="Water droplet by mbalax - Water droplet."/>
          <p:cNvPicPr>
            <a:picLocks noChangeAspect="1"/>
          </p:cNvPicPr>
          <p:nvPr/>
        </p:nvPicPr>
        <p:blipFill>
          <a:blip r:embed="rId3"/>
          <a:stretch>
            <a:fillRect/>
          </a:stretch>
        </p:blipFill>
        <p:spPr>
          <a:xfrm rot="10288538" flipV="1">
            <a:off x="8244203" y="5191080"/>
            <a:ext cx="307495" cy="432009"/>
          </a:xfrm>
          <a:prstGeom prst="rect">
            <a:avLst/>
          </a:prstGeom>
        </p:spPr>
      </p:pic>
      <p:pic>
        <p:nvPicPr>
          <p:cNvPr id="208" name="Picture 207" descr="Water droplet by mbalax - Water droplet."/>
          <p:cNvPicPr>
            <a:picLocks noChangeAspect="1"/>
          </p:cNvPicPr>
          <p:nvPr/>
        </p:nvPicPr>
        <p:blipFill>
          <a:blip r:embed="rId3"/>
          <a:stretch>
            <a:fillRect/>
          </a:stretch>
        </p:blipFill>
        <p:spPr>
          <a:xfrm>
            <a:off x="7208977" y="4962242"/>
            <a:ext cx="280076" cy="393487"/>
          </a:xfrm>
          <a:prstGeom prst="rect">
            <a:avLst/>
          </a:prstGeom>
        </p:spPr>
      </p:pic>
      <p:pic>
        <p:nvPicPr>
          <p:cNvPr id="209" name="Picture 208" descr="Water droplet by mbalax - Water droplet."/>
          <p:cNvPicPr>
            <a:picLocks noChangeAspect="1"/>
          </p:cNvPicPr>
          <p:nvPr/>
        </p:nvPicPr>
        <p:blipFill>
          <a:blip r:embed="rId3"/>
          <a:stretch>
            <a:fillRect/>
          </a:stretch>
        </p:blipFill>
        <p:spPr>
          <a:xfrm>
            <a:off x="7727821" y="4731360"/>
            <a:ext cx="280076" cy="393487"/>
          </a:xfrm>
          <a:prstGeom prst="rect">
            <a:avLst/>
          </a:prstGeom>
        </p:spPr>
      </p:pic>
      <p:pic>
        <p:nvPicPr>
          <p:cNvPr id="211" name="Picture 210" descr="Water droplet by mbalax - Water droplet."/>
          <p:cNvPicPr>
            <a:picLocks noChangeAspect="1"/>
          </p:cNvPicPr>
          <p:nvPr/>
        </p:nvPicPr>
        <p:blipFill>
          <a:blip r:embed="rId3"/>
          <a:stretch>
            <a:fillRect/>
          </a:stretch>
        </p:blipFill>
        <p:spPr>
          <a:xfrm rot="10288538" flipV="1">
            <a:off x="8050804" y="4636949"/>
            <a:ext cx="307495" cy="432009"/>
          </a:xfrm>
          <a:prstGeom prst="rect">
            <a:avLst/>
          </a:prstGeom>
        </p:spPr>
      </p:pic>
      <p:pic>
        <p:nvPicPr>
          <p:cNvPr id="212" name="Picture 211" descr="Water droplet by mbalax - Water droplet."/>
          <p:cNvPicPr>
            <a:picLocks noChangeAspect="1"/>
          </p:cNvPicPr>
          <p:nvPr/>
        </p:nvPicPr>
        <p:blipFill>
          <a:blip r:embed="rId3"/>
          <a:stretch>
            <a:fillRect/>
          </a:stretch>
        </p:blipFill>
        <p:spPr>
          <a:xfrm rot="10288538" flipV="1">
            <a:off x="8042151" y="4405869"/>
            <a:ext cx="307495" cy="432009"/>
          </a:xfrm>
          <a:prstGeom prst="rect">
            <a:avLst/>
          </a:prstGeom>
        </p:spPr>
      </p:pic>
      <p:pic>
        <p:nvPicPr>
          <p:cNvPr id="213" name="Picture 212" descr="Water droplet by mbalax - Water droplet."/>
          <p:cNvPicPr>
            <a:picLocks noChangeAspect="1"/>
          </p:cNvPicPr>
          <p:nvPr/>
        </p:nvPicPr>
        <p:blipFill>
          <a:blip r:embed="rId3"/>
          <a:stretch>
            <a:fillRect/>
          </a:stretch>
        </p:blipFill>
        <p:spPr>
          <a:xfrm>
            <a:off x="8570558" y="4506995"/>
            <a:ext cx="280076" cy="393487"/>
          </a:xfrm>
          <a:prstGeom prst="rect">
            <a:avLst/>
          </a:prstGeom>
        </p:spPr>
      </p:pic>
      <p:pic>
        <p:nvPicPr>
          <p:cNvPr id="214" name="Picture 213" descr="Water droplet by mbalax - Water droplet."/>
          <p:cNvPicPr>
            <a:picLocks noChangeAspect="1"/>
          </p:cNvPicPr>
          <p:nvPr/>
        </p:nvPicPr>
        <p:blipFill>
          <a:blip r:embed="rId3"/>
          <a:stretch>
            <a:fillRect/>
          </a:stretch>
        </p:blipFill>
        <p:spPr>
          <a:xfrm>
            <a:off x="8362764" y="4412742"/>
            <a:ext cx="280076" cy="393487"/>
          </a:xfrm>
          <a:prstGeom prst="rect">
            <a:avLst/>
          </a:prstGeom>
        </p:spPr>
      </p:pic>
      <p:pic>
        <p:nvPicPr>
          <p:cNvPr id="215" name="Picture 214" descr="Water droplet by mbalax - Water droplet."/>
          <p:cNvPicPr>
            <a:picLocks noChangeAspect="1"/>
          </p:cNvPicPr>
          <p:nvPr/>
        </p:nvPicPr>
        <p:blipFill>
          <a:blip r:embed="rId3"/>
          <a:stretch>
            <a:fillRect/>
          </a:stretch>
        </p:blipFill>
        <p:spPr>
          <a:xfrm>
            <a:off x="10931167" y="3285839"/>
            <a:ext cx="280076" cy="393487"/>
          </a:xfrm>
          <a:prstGeom prst="rect">
            <a:avLst/>
          </a:prstGeom>
        </p:spPr>
      </p:pic>
      <p:pic>
        <p:nvPicPr>
          <p:cNvPr id="216" name="Picture 215" descr="Water droplet by mbalax - Water droplet."/>
          <p:cNvPicPr>
            <a:picLocks noChangeAspect="1"/>
          </p:cNvPicPr>
          <p:nvPr/>
        </p:nvPicPr>
        <p:blipFill>
          <a:blip r:embed="rId3"/>
          <a:stretch>
            <a:fillRect/>
          </a:stretch>
        </p:blipFill>
        <p:spPr>
          <a:xfrm rot="10288538" flipV="1">
            <a:off x="8508490" y="5172797"/>
            <a:ext cx="307495" cy="432009"/>
          </a:xfrm>
          <a:prstGeom prst="rect">
            <a:avLst/>
          </a:prstGeom>
        </p:spPr>
      </p:pic>
      <p:pic>
        <p:nvPicPr>
          <p:cNvPr id="217" name="Picture 216" descr="Water droplet by mbalax - Water droplet."/>
          <p:cNvPicPr>
            <a:picLocks noChangeAspect="1"/>
          </p:cNvPicPr>
          <p:nvPr/>
        </p:nvPicPr>
        <p:blipFill>
          <a:blip r:embed="rId3"/>
          <a:stretch>
            <a:fillRect/>
          </a:stretch>
        </p:blipFill>
        <p:spPr>
          <a:xfrm rot="10288538" flipV="1">
            <a:off x="8390937" y="5012551"/>
            <a:ext cx="307495" cy="432009"/>
          </a:xfrm>
          <a:prstGeom prst="rect">
            <a:avLst/>
          </a:prstGeom>
        </p:spPr>
      </p:pic>
      <p:pic>
        <p:nvPicPr>
          <p:cNvPr id="218" name="Picture 217" descr="Water droplet by mbalax - Water droplet."/>
          <p:cNvPicPr>
            <a:picLocks noChangeAspect="1"/>
          </p:cNvPicPr>
          <p:nvPr/>
        </p:nvPicPr>
        <p:blipFill>
          <a:blip r:embed="rId3"/>
          <a:stretch>
            <a:fillRect/>
          </a:stretch>
        </p:blipFill>
        <p:spPr>
          <a:xfrm>
            <a:off x="8409169" y="4923249"/>
            <a:ext cx="280076" cy="393487"/>
          </a:xfrm>
          <a:prstGeom prst="rect">
            <a:avLst/>
          </a:prstGeom>
        </p:spPr>
      </p:pic>
      <p:pic>
        <p:nvPicPr>
          <p:cNvPr id="219" name="Picture 218" descr="Water droplet by mbalax - Water droplet."/>
          <p:cNvPicPr>
            <a:picLocks noChangeAspect="1"/>
          </p:cNvPicPr>
          <p:nvPr/>
        </p:nvPicPr>
        <p:blipFill>
          <a:blip r:embed="rId3"/>
          <a:stretch>
            <a:fillRect/>
          </a:stretch>
        </p:blipFill>
        <p:spPr>
          <a:xfrm>
            <a:off x="8582017" y="5084423"/>
            <a:ext cx="280076" cy="393487"/>
          </a:xfrm>
          <a:prstGeom prst="rect">
            <a:avLst/>
          </a:prstGeom>
        </p:spPr>
      </p:pic>
      <p:pic>
        <p:nvPicPr>
          <p:cNvPr id="220" name="Picture 219" descr="Water droplet by mbalax - Water droplet."/>
          <p:cNvPicPr>
            <a:picLocks noChangeAspect="1"/>
          </p:cNvPicPr>
          <p:nvPr/>
        </p:nvPicPr>
        <p:blipFill>
          <a:blip r:embed="rId3"/>
          <a:stretch>
            <a:fillRect/>
          </a:stretch>
        </p:blipFill>
        <p:spPr>
          <a:xfrm>
            <a:off x="8508663" y="4676013"/>
            <a:ext cx="280076" cy="393487"/>
          </a:xfrm>
          <a:prstGeom prst="rect">
            <a:avLst/>
          </a:prstGeom>
        </p:spPr>
      </p:pic>
      <p:pic>
        <p:nvPicPr>
          <p:cNvPr id="221" name="Picture 220" descr="Water droplet by mbalax - Water droplet."/>
          <p:cNvPicPr>
            <a:picLocks noChangeAspect="1"/>
          </p:cNvPicPr>
          <p:nvPr/>
        </p:nvPicPr>
        <p:blipFill>
          <a:blip r:embed="rId3"/>
          <a:stretch>
            <a:fillRect/>
          </a:stretch>
        </p:blipFill>
        <p:spPr>
          <a:xfrm rot="10288538" flipV="1">
            <a:off x="8021996" y="5345439"/>
            <a:ext cx="307495" cy="432009"/>
          </a:xfrm>
          <a:prstGeom prst="rect">
            <a:avLst/>
          </a:prstGeom>
        </p:spPr>
      </p:pic>
      <p:pic>
        <p:nvPicPr>
          <p:cNvPr id="222" name="Picture 221" descr="Water droplet by mbalax - Water droplet."/>
          <p:cNvPicPr>
            <a:picLocks noChangeAspect="1"/>
          </p:cNvPicPr>
          <p:nvPr/>
        </p:nvPicPr>
        <p:blipFill>
          <a:blip r:embed="rId3"/>
          <a:stretch>
            <a:fillRect/>
          </a:stretch>
        </p:blipFill>
        <p:spPr>
          <a:xfrm rot="10288538" flipV="1">
            <a:off x="7904443" y="5185193"/>
            <a:ext cx="307495" cy="432009"/>
          </a:xfrm>
          <a:prstGeom prst="rect">
            <a:avLst/>
          </a:prstGeom>
        </p:spPr>
      </p:pic>
      <p:pic>
        <p:nvPicPr>
          <p:cNvPr id="223" name="Picture 222" descr="Water droplet by mbalax - Water droplet."/>
          <p:cNvPicPr>
            <a:picLocks noChangeAspect="1"/>
          </p:cNvPicPr>
          <p:nvPr/>
        </p:nvPicPr>
        <p:blipFill>
          <a:blip r:embed="rId3"/>
          <a:stretch>
            <a:fillRect/>
          </a:stretch>
        </p:blipFill>
        <p:spPr>
          <a:xfrm>
            <a:off x="8325673" y="4563718"/>
            <a:ext cx="280076" cy="393487"/>
          </a:xfrm>
          <a:prstGeom prst="rect">
            <a:avLst/>
          </a:prstGeom>
        </p:spPr>
      </p:pic>
      <p:pic>
        <p:nvPicPr>
          <p:cNvPr id="224" name="Picture 223" descr="Water droplet by mbalax - Water droplet."/>
          <p:cNvPicPr>
            <a:picLocks noChangeAspect="1"/>
          </p:cNvPicPr>
          <p:nvPr/>
        </p:nvPicPr>
        <p:blipFill>
          <a:blip r:embed="rId3"/>
          <a:stretch>
            <a:fillRect/>
          </a:stretch>
        </p:blipFill>
        <p:spPr>
          <a:xfrm>
            <a:off x="8095523" y="5257065"/>
            <a:ext cx="280076" cy="393487"/>
          </a:xfrm>
          <a:prstGeom prst="rect">
            <a:avLst/>
          </a:prstGeom>
        </p:spPr>
      </p:pic>
      <p:pic>
        <p:nvPicPr>
          <p:cNvPr id="225" name="Picture 224" descr="Water droplet by mbalax - Water droplet."/>
          <p:cNvPicPr>
            <a:picLocks noChangeAspect="1"/>
          </p:cNvPicPr>
          <p:nvPr/>
        </p:nvPicPr>
        <p:blipFill>
          <a:blip r:embed="rId3"/>
          <a:stretch>
            <a:fillRect/>
          </a:stretch>
        </p:blipFill>
        <p:spPr>
          <a:xfrm>
            <a:off x="8151165" y="4917555"/>
            <a:ext cx="280076" cy="393487"/>
          </a:xfrm>
          <a:prstGeom prst="rect">
            <a:avLst/>
          </a:prstGeom>
        </p:spPr>
      </p:pic>
      <p:pic>
        <p:nvPicPr>
          <p:cNvPr id="226" name="Picture 225" descr="Water droplet by mbalax - Water droplet."/>
          <p:cNvPicPr>
            <a:picLocks noChangeAspect="1"/>
          </p:cNvPicPr>
          <p:nvPr/>
        </p:nvPicPr>
        <p:blipFill>
          <a:blip r:embed="rId3"/>
          <a:stretch>
            <a:fillRect/>
          </a:stretch>
        </p:blipFill>
        <p:spPr>
          <a:xfrm rot="10288538" flipV="1">
            <a:off x="7230626" y="4651163"/>
            <a:ext cx="307495" cy="432009"/>
          </a:xfrm>
          <a:prstGeom prst="rect">
            <a:avLst/>
          </a:prstGeom>
        </p:spPr>
      </p:pic>
      <p:pic>
        <p:nvPicPr>
          <p:cNvPr id="227" name="Picture 226" descr="Water droplet by mbalax - Water droplet."/>
          <p:cNvPicPr>
            <a:picLocks noChangeAspect="1"/>
          </p:cNvPicPr>
          <p:nvPr/>
        </p:nvPicPr>
        <p:blipFill>
          <a:blip r:embed="rId3"/>
          <a:stretch>
            <a:fillRect/>
          </a:stretch>
        </p:blipFill>
        <p:spPr>
          <a:xfrm rot="10288538" flipV="1">
            <a:off x="7487404" y="4609777"/>
            <a:ext cx="307495" cy="432009"/>
          </a:xfrm>
          <a:prstGeom prst="rect">
            <a:avLst/>
          </a:prstGeom>
        </p:spPr>
      </p:pic>
      <p:pic>
        <p:nvPicPr>
          <p:cNvPr id="228" name="Picture 227" descr="Water droplet by mbalax - Water droplet."/>
          <p:cNvPicPr>
            <a:picLocks noChangeAspect="1"/>
          </p:cNvPicPr>
          <p:nvPr/>
        </p:nvPicPr>
        <p:blipFill>
          <a:blip r:embed="rId3"/>
          <a:stretch>
            <a:fillRect/>
          </a:stretch>
        </p:blipFill>
        <p:spPr>
          <a:xfrm>
            <a:off x="7956963" y="4835068"/>
            <a:ext cx="280076" cy="393487"/>
          </a:xfrm>
          <a:prstGeom prst="rect">
            <a:avLst/>
          </a:prstGeom>
        </p:spPr>
      </p:pic>
      <p:pic>
        <p:nvPicPr>
          <p:cNvPr id="229" name="Picture 228" descr="Water droplet by mbalax - Water droplet."/>
          <p:cNvPicPr>
            <a:picLocks noChangeAspect="1"/>
          </p:cNvPicPr>
          <p:nvPr/>
        </p:nvPicPr>
        <p:blipFill>
          <a:blip r:embed="rId3"/>
          <a:stretch>
            <a:fillRect/>
          </a:stretch>
        </p:blipFill>
        <p:spPr>
          <a:xfrm>
            <a:off x="8327379" y="5350174"/>
            <a:ext cx="280076" cy="393487"/>
          </a:xfrm>
          <a:prstGeom prst="rect">
            <a:avLst/>
          </a:prstGeom>
        </p:spPr>
      </p:pic>
      <p:pic>
        <p:nvPicPr>
          <p:cNvPr id="230" name="Picture 229" descr="Water droplet by mbalax - Water droplet."/>
          <p:cNvPicPr>
            <a:picLocks noChangeAspect="1"/>
          </p:cNvPicPr>
          <p:nvPr/>
        </p:nvPicPr>
        <p:blipFill>
          <a:blip r:embed="rId3"/>
          <a:stretch>
            <a:fillRect/>
          </a:stretch>
        </p:blipFill>
        <p:spPr>
          <a:xfrm>
            <a:off x="8292508" y="4704715"/>
            <a:ext cx="280076" cy="393487"/>
          </a:xfrm>
          <a:prstGeom prst="rect">
            <a:avLst/>
          </a:prstGeom>
        </p:spPr>
      </p:pic>
      <p:pic>
        <p:nvPicPr>
          <p:cNvPr id="231" name="Picture 230" descr="Water droplet by mbalax - Water droplet."/>
          <p:cNvPicPr>
            <a:picLocks noChangeAspect="1"/>
          </p:cNvPicPr>
          <p:nvPr/>
        </p:nvPicPr>
        <p:blipFill>
          <a:blip r:embed="rId3"/>
          <a:stretch>
            <a:fillRect/>
          </a:stretch>
        </p:blipFill>
        <p:spPr>
          <a:xfrm>
            <a:off x="8621746" y="4769228"/>
            <a:ext cx="280076" cy="393487"/>
          </a:xfrm>
          <a:prstGeom prst="rect">
            <a:avLst/>
          </a:prstGeom>
        </p:spPr>
      </p:pic>
      <mc:AlternateContent xmlns:mc="http://schemas.openxmlformats.org/markup-compatibility/2006" xmlns:p14="http://schemas.microsoft.com/office/powerpoint/2010/main">
        <mc:Choice Requires="p14">
          <p:contentPart p14:bwMode="auto" r:id="rId13">
            <p14:nvContentPartPr>
              <p14:cNvPr id="19" name="Ink 18"/>
              <p14:cNvContentPartPr/>
              <p14:nvPr/>
            </p14:nvContentPartPr>
            <p14:xfrm>
              <a:off x="1681495" y="4310703"/>
              <a:ext cx="3321247" cy="842400"/>
            </p14:xfrm>
          </p:contentPart>
        </mc:Choice>
        <mc:Fallback xmlns="">
          <p:pic>
            <p:nvPicPr>
              <p:cNvPr id="19" name="Ink 18"/>
              <p:cNvPicPr/>
              <p:nvPr/>
            </p:nvPicPr>
            <p:blipFill>
              <a:blip r:embed="rId14"/>
              <a:stretch>
                <a:fillRect/>
              </a:stretch>
            </p:blipFill>
            <p:spPr>
              <a:xfrm>
                <a:off x="1642976" y="4270383"/>
                <a:ext cx="3388205" cy="912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p14:cNvContentPartPr/>
              <p14:nvPr/>
            </p14:nvContentPartPr>
            <p14:xfrm>
              <a:off x="7899976" y="4548668"/>
              <a:ext cx="453588" cy="431304"/>
            </p14:xfrm>
          </p:contentPart>
        </mc:Choice>
        <mc:Fallback xmlns="">
          <p:pic>
            <p:nvPicPr>
              <p:cNvPr id="23" name="Ink 22"/>
              <p:cNvPicPr/>
              <p:nvPr/>
            </p:nvPicPr>
            <p:blipFill>
              <a:blip r:embed="rId16"/>
              <a:stretch>
                <a:fillRect/>
              </a:stretch>
            </p:blipFill>
            <p:spPr>
              <a:xfrm>
                <a:off x="7860737" y="4510506"/>
                <a:ext cx="525946" cy="507268"/>
              </a:xfrm>
              <a:prstGeom prst="rect">
                <a:avLst/>
              </a:prstGeom>
            </p:spPr>
          </p:pic>
        </mc:Fallback>
      </mc:AlternateContent>
      <p:pic>
        <p:nvPicPr>
          <p:cNvPr id="232" name="Picture 231" descr="Water droplet by mbalax - Water droplet."/>
          <p:cNvPicPr>
            <a:picLocks noChangeAspect="1"/>
          </p:cNvPicPr>
          <p:nvPr/>
        </p:nvPicPr>
        <p:blipFill>
          <a:blip r:embed="rId3"/>
          <a:stretch>
            <a:fillRect/>
          </a:stretch>
        </p:blipFill>
        <p:spPr>
          <a:xfrm>
            <a:off x="10959810" y="3639650"/>
            <a:ext cx="280076" cy="393487"/>
          </a:xfrm>
          <a:prstGeom prst="rect">
            <a:avLst/>
          </a:prstGeom>
        </p:spPr>
      </p:pic>
      <p:pic>
        <p:nvPicPr>
          <p:cNvPr id="233" name="Content Placeholder 3" descr="Ficheiro:Beaker.jpg – Wikipédia, a enciclopédia livre"/>
          <p:cNvPicPr>
            <a:picLocks noChangeAspect="1"/>
          </p:cNvPicPr>
          <p:nvPr/>
        </p:nvPicPr>
        <p:blipFill>
          <a:blip r:embed="rId6"/>
          <a:stretch>
            <a:fillRect/>
          </a:stretch>
        </p:blipFill>
        <p:spPr>
          <a:xfrm>
            <a:off x="9795766" y="2773627"/>
            <a:ext cx="2257107" cy="3164169"/>
          </a:xfrm>
          <a:prstGeom prst="rect">
            <a:avLst/>
          </a:prstGeom>
        </p:spPr>
      </p:pic>
      <p:pic>
        <p:nvPicPr>
          <p:cNvPr id="234" name="Picture 233" descr="Water droplet by mbalax - Water droplet."/>
          <p:cNvPicPr>
            <a:picLocks noChangeAspect="1"/>
          </p:cNvPicPr>
          <p:nvPr/>
        </p:nvPicPr>
        <p:blipFill>
          <a:blip r:embed="rId3"/>
          <a:stretch>
            <a:fillRect/>
          </a:stretch>
        </p:blipFill>
        <p:spPr>
          <a:xfrm rot="9459573" flipV="1">
            <a:off x="10930953" y="2687778"/>
            <a:ext cx="337790" cy="474571"/>
          </a:xfrm>
          <a:prstGeom prst="rect">
            <a:avLst/>
          </a:prstGeom>
        </p:spPr>
      </p:pic>
      <p:pic>
        <p:nvPicPr>
          <p:cNvPr id="235" name="Picture 234" descr="Water droplet by mbalax - Water droplet."/>
          <p:cNvPicPr>
            <a:picLocks noChangeAspect="1"/>
          </p:cNvPicPr>
          <p:nvPr/>
        </p:nvPicPr>
        <p:blipFill>
          <a:blip r:embed="rId3"/>
          <a:stretch>
            <a:fillRect/>
          </a:stretch>
        </p:blipFill>
        <p:spPr>
          <a:xfrm rot="10288538" flipV="1">
            <a:off x="10303218" y="3194548"/>
            <a:ext cx="337790" cy="474571"/>
          </a:xfrm>
          <a:prstGeom prst="rect">
            <a:avLst/>
          </a:prstGeom>
        </p:spPr>
      </p:pic>
      <p:pic>
        <p:nvPicPr>
          <p:cNvPr id="236" name="Picture 235" descr="Water droplet by mbalax - Water droplet."/>
          <p:cNvPicPr>
            <a:picLocks noChangeAspect="1"/>
          </p:cNvPicPr>
          <p:nvPr/>
        </p:nvPicPr>
        <p:blipFill>
          <a:blip r:embed="rId3"/>
          <a:stretch>
            <a:fillRect/>
          </a:stretch>
        </p:blipFill>
        <p:spPr>
          <a:xfrm rot="10288538" flipV="1">
            <a:off x="10234282" y="5227455"/>
            <a:ext cx="307495" cy="432009"/>
          </a:xfrm>
          <a:prstGeom prst="rect">
            <a:avLst/>
          </a:prstGeom>
        </p:spPr>
      </p:pic>
      <p:pic>
        <p:nvPicPr>
          <p:cNvPr id="237" name="Picture 236" descr="Water droplet by mbalax - Water droplet."/>
          <p:cNvPicPr>
            <a:picLocks noChangeAspect="1"/>
          </p:cNvPicPr>
          <p:nvPr/>
        </p:nvPicPr>
        <p:blipFill>
          <a:blip r:embed="rId3"/>
          <a:stretch>
            <a:fillRect/>
          </a:stretch>
        </p:blipFill>
        <p:spPr>
          <a:xfrm rot="10288538" flipV="1">
            <a:off x="10116729" y="5067209"/>
            <a:ext cx="307495" cy="432009"/>
          </a:xfrm>
          <a:prstGeom prst="rect">
            <a:avLst/>
          </a:prstGeom>
        </p:spPr>
      </p:pic>
      <p:pic>
        <p:nvPicPr>
          <p:cNvPr id="238" name="Picture 237" descr="Water droplet by mbalax - Water droplet."/>
          <p:cNvPicPr>
            <a:picLocks noChangeAspect="1"/>
          </p:cNvPicPr>
          <p:nvPr/>
        </p:nvPicPr>
        <p:blipFill>
          <a:blip r:embed="rId3"/>
          <a:stretch>
            <a:fillRect/>
          </a:stretch>
        </p:blipFill>
        <p:spPr>
          <a:xfrm>
            <a:off x="10134961" y="4977907"/>
            <a:ext cx="280076" cy="393487"/>
          </a:xfrm>
          <a:prstGeom prst="rect">
            <a:avLst/>
          </a:prstGeom>
        </p:spPr>
      </p:pic>
      <p:pic>
        <p:nvPicPr>
          <p:cNvPr id="239" name="Picture 238" descr="Water droplet by mbalax - Water droplet."/>
          <p:cNvPicPr>
            <a:picLocks noChangeAspect="1"/>
          </p:cNvPicPr>
          <p:nvPr/>
        </p:nvPicPr>
        <p:blipFill>
          <a:blip r:embed="rId3"/>
          <a:stretch>
            <a:fillRect/>
          </a:stretch>
        </p:blipFill>
        <p:spPr>
          <a:xfrm>
            <a:off x="10307809" y="5139081"/>
            <a:ext cx="280076" cy="393487"/>
          </a:xfrm>
          <a:prstGeom prst="rect">
            <a:avLst/>
          </a:prstGeom>
        </p:spPr>
      </p:pic>
      <p:pic>
        <p:nvPicPr>
          <p:cNvPr id="240" name="Picture 239" descr="Water droplet by mbalax - Water droplet."/>
          <p:cNvPicPr>
            <a:picLocks noChangeAspect="1"/>
          </p:cNvPicPr>
          <p:nvPr/>
        </p:nvPicPr>
        <p:blipFill>
          <a:blip r:embed="rId3"/>
          <a:stretch>
            <a:fillRect/>
          </a:stretch>
        </p:blipFill>
        <p:spPr>
          <a:xfrm>
            <a:off x="10363451" y="4799571"/>
            <a:ext cx="280076" cy="393487"/>
          </a:xfrm>
          <a:prstGeom prst="rect">
            <a:avLst/>
          </a:prstGeom>
        </p:spPr>
      </p:pic>
      <p:sp>
        <p:nvSpPr>
          <p:cNvPr id="241" name="Right Arrow 240"/>
          <p:cNvSpPr/>
          <p:nvPr/>
        </p:nvSpPr>
        <p:spPr>
          <a:xfrm>
            <a:off x="8990172" y="3691094"/>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40 mL</a:t>
            </a:r>
          </a:p>
        </p:txBody>
      </p:sp>
      <p:sp>
        <p:nvSpPr>
          <p:cNvPr id="242" name="TextBox 241"/>
          <p:cNvSpPr txBox="1"/>
          <p:nvPr/>
        </p:nvSpPr>
        <p:spPr>
          <a:xfrm>
            <a:off x="9320472" y="4731360"/>
            <a:ext cx="622286" cy="307777"/>
          </a:xfrm>
          <a:prstGeom prst="rect">
            <a:avLst/>
          </a:prstGeom>
          <a:noFill/>
        </p:spPr>
        <p:txBody>
          <a:bodyPr wrap="none" rtlCol="0">
            <a:spAutoFit/>
          </a:bodyPr>
          <a:lstStyle/>
          <a:p>
            <a:r>
              <a:rPr lang="en-US" sz="1400" dirty="0"/>
              <a:t>20 mL</a:t>
            </a:r>
          </a:p>
        </p:txBody>
      </p:sp>
      <p:sp>
        <p:nvSpPr>
          <p:cNvPr id="243" name="TextBox 242"/>
          <p:cNvSpPr txBox="1"/>
          <p:nvPr/>
        </p:nvSpPr>
        <p:spPr>
          <a:xfrm>
            <a:off x="9329306" y="4220501"/>
            <a:ext cx="622286" cy="307777"/>
          </a:xfrm>
          <a:prstGeom prst="rect">
            <a:avLst/>
          </a:prstGeom>
          <a:noFill/>
        </p:spPr>
        <p:txBody>
          <a:bodyPr wrap="none" rtlCol="0">
            <a:spAutoFit/>
          </a:bodyPr>
          <a:lstStyle/>
          <a:p>
            <a:r>
              <a:rPr lang="en-US" sz="1400" dirty="0"/>
              <a:t>30 mL</a:t>
            </a:r>
          </a:p>
        </p:txBody>
      </p:sp>
      <p:sp>
        <p:nvSpPr>
          <p:cNvPr id="244" name="TextBox 243"/>
          <p:cNvSpPr txBox="1"/>
          <p:nvPr/>
        </p:nvSpPr>
        <p:spPr>
          <a:xfrm>
            <a:off x="9346294" y="5242991"/>
            <a:ext cx="622286" cy="307777"/>
          </a:xfrm>
          <a:prstGeom prst="rect">
            <a:avLst/>
          </a:prstGeom>
          <a:noFill/>
        </p:spPr>
        <p:txBody>
          <a:bodyPr wrap="none" rtlCol="0">
            <a:spAutoFit/>
          </a:bodyPr>
          <a:lstStyle/>
          <a:p>
            <a:r>
              <a:rPr lang="en-US" sz="1400" dirty="0"/>
              <a:t>10 mL</a:t>
            </a:r>
          </a:p>
        </p:txBody>
      </p:sp>
      <p:pic>
        <p:nvPicPr>
          <p:cNvPr id="245" name="Picture 244" descr="Log in | Sign Up Upload Clipart"/>
          <p:cNvPicPr>
            <a:picLocks noChangeAspect="1"/>
          </p:cNvPicPr>
          <p:nvPr/>
        </p:nvPicPr>
        <p:blipFill rotWithShape="1">
          <a:blip r:embed="rId12"/>
          <a:srcRect l="18113" t="10750" r="13576" b="6211"/>
          <a:stretch/>
        </p:blipFill>
        <p:spPr>
          <a:xfrm rot="10800000" flipV="1">
            <a:off x="9935418" y="3346010"/>
            <a:ext cx="939798" cy="2167138"/>
          </a:xfrm>
          <a:prstGeom prst="rect">
            <a:avLst/>
          </a:prstGeom>
        </p:spPr>
      </p:pic>
      <p:pic>
        <p:nvPicPr>
          <p:cNvPr id="246" name="Picture 245" descr="Water droplet by mbalax - Water droplet."/>
          <p:cNvPicPr>
            <a:picLocks noChangeAspect="1"/>
          </p:cNvPicPr>
          <p:nvPr/>
        </p:nvPicPr>
        <p:blipFill>
          <a:blip r:embed="rId3"/>
          <a:stretch>
            <a:fillRect/>
          </a:stretch>
        </p:blipFill>
        <p:spPr>
          <a:xfrm rot="10288538" flipV="1">
            <a:off x="10504682" y="5299930"/>
            <a:ext cx="307495" cy="432009"/>
          </a:xfrm>
          <a:prstGeom prst="rect">
            <a:avLst/>
          </a:prstGeom>
        </p:spPr>
      </p:pic>
      <p:pic>
        <p:nvPicPr>
          <p:cNvPr id="247" name="Picture 246" descr="Water droplet by mbalax - Water droplet."/>
          <p:cNvPicPr>
            <a:picLocks noChangeAspect="1"/>
          </p:cNvPicPr>
          <p:nvPr/>
        </p:nvPicPr>
        <p:blipFill>
          <a:blip r:embed="rId3"/>
          <a:stretch>
            <a:fillRect/>
          </a:stretch>
        </p:blipFill>
        <p:spPr>
          <a:xfrm rot="10288538" flipV="1">
            <a:off x="10387129" y="5139684"/>
            <a:ext cx="307495" cy="432009"/>
          </a:xfrm>
          <a:prstGeom prst="rect">
            <a:avLst/>
          </a:prstGeom>
        </p:spPr>
      </p:pic>
      <p:pic>
        <p:nvPicPr>
          <p:cNvPr id="248" name="Picture 247" descr="Water droplet by mbalax - Water droplet."/>
          <p:cNvPicPr>
            <a:picLocks noChangeAspect="1"/>
          </p:cNvPicPr>
          <p:nvPr/>
        </p:nvPicPr>
        <p:blipFill>
          <a:blip r:embed="rId3"/>
          <a:stretch>
            <a:fillRect/>
          </a:stretch>
        </p:blipFill>
        <p:spPr>
          <a:xfrm>
            <a:off x="10405361" y="5050382"/>
            <a:ext cx="280076" cy="393487"/>
          </a:xfrm>
          <a:prstGeom prst="rect">
            <a:avLst/>
          </a:prstGeom>
        </p:spPr>
      </p:pic>
      <p:pic>
        <p:nvPicPr>
          <p:cNvPr id="249" name="Picture 248" descr="Water droplet by mbalax - Water droplet."/>
          <p:cNvPicPr>
            <a:picLocks noChangeAspect="1"/>
          </p:cNvPicPr>
          <p:nvPr/>
        </p:nvPicPr>
        <p:blipFill>
          <a:blip r:embed="rId3"/>
          <a:stretch>
            <a:fillRect/>
          </a:stretch>
        </p:blipFill>
        <p:spPr>
          <a:xfrm>
            <a:off x="10578209" y="5211556"/>
            <a:ext cx="280076" cy="393487"/>
          </a:xfrm>
          <a:prstGeom prst="rect">
            <a:avLst/>
          </a:prstGeom>
        </p:spPr>
      </p:pic>
      <p:pic>
        <p:nvPicPr>
          <p:cNvPr id="250" name="Picture 249" descr="Water droplet by mbalax - Water droplet."/>
          <p:cNvPicPr>
            <a:picLocks noChangeAspect="1"/>
          </p:cNvPicPr>
          <p:nvPr/>
        </p:nvPicPr>
        <p:blipFill>
          <a:blip r:embed="rId3"/>
          <a:stretch>
            <a:fillRect/>
          </a:stretch>
        </p:blipFill>
        <p:spPr>
          <a:xfrm>
            <a:off x="10633851" y="4872046"/>
            <a:ext cx="280076" cy="393487"/>
          </a:xfrm>
          <a:prstGeom prst="rect">
            <a:avLst/>
          </a:prstGeom>
        </p:spPr>
      </p:pic>
      <p:pic>
        <p:nvPicPr>
          <p:cNvPr id="251" name="Picture 250" descr="Water droplet by mbalax - Water droplet."/>
          <p:cNvPicPr>
            <a:picLocks noChangeAspect="1"/>
          </p:cNvPicPr>
          <p:nvPr/>
        </p:nvPicPr>
        <p:blipFill>
          <a:blip r:embed="rId3"/>
          <a:stretch>
            <a:fillRect/>
          </a:stretch>
        </p:blipFill>
        <p:spPr>
          <a:xfrm rot="10288538" flipV="1">
            <a:off x="10681377" y="5327611"/>
            <a:ext cx="307495" cy="432009"/>
          </a:xfrm>
          <a:prstGeom prst="rect">
            <a:avLst/>
          </a:prstGeom>
        </p:spPr>
      </p:pic>
      <p:pic>
        <p:nvPicPr>
          <p:cNvPr id="252" name="Picture 251" descr="Water droplet by mbalax - Water droplet."/>
          <p:cNvPicPr>
            <a:picLocks noChangeAspect="1"/>
          </p:cNvPicPr>
          <p:nvPr/>
        </p:nvPicPr>
        <p:blipFill>
          <a:blip r:embed="rId3"/>
          <a:stretch>
            <a:fillRect/>
          </a:stretch>
        </p:blipFill>
        <p:spPr>
          <a:xfrm rot="10288538" flipV="1">
            <a:off x="10269129" y="5219609"/>
            <a:ext cx="307495" cy="432009"/>
          </a:xfrm>
          <a:prstGeom prst="rect">
            <a:avLst/>
          </a:prstGeom>
        </p:spPr>
      </p:pic>
      <p:pic>
        <p:nvPicPr>
          <p:cNvPr id="253" name="Picture 252" descr="Water droplet by mbalax - Water droplet."/>
          <p:cNvPicPr>
            <a:picLocks noChangeAspect="1"/>
          </p:cNvPicPr>
          <p:nvPr/>
        </p:nvPicPr>
        <p:blipFill>
          <a:blip r:embed="rId3"/>
          <a:stretch>
            <a:fillRect/>
          </a:stretch>
        </p:blipFill>
        <p:spPr>
          <a:xfrm>
            <a:off x="10287361" y="5130307"/>
            <a:ext cx="280076" cy="393487"/>
          </a:xfrm>
          <a:prstGeom prst="rect">
            <a:avLst/>
          </a:prstGeom>
        </p:spPr>
      </p:pic>
      <p:pic>
        <p:nvPicPr>
          <p:cNvPr id="254" name="Picture 253" descr="Water droplet by mbalax - Water droplet."/>
          <p:cNvPicPr>
            <a:picLocks noChangeAspect="1"/>
          </p:cNvPicPr>
          <p:nvPr/>
        </p:nvPicPr>
        <p:blipFill>
          <a:blip r:embed="rId3"/>
          <a:stretch>
            <a:fillRect/>
          </a:stretch>
        </p:blipFill>
        <p:spPr>
          <a:xfrm>
            <a:off x="10263137" y="4772470"/>
            <a:ext cx="280076" cy="393487"/>
          </a:xfrm>
          <a:prstGeom prst="rect">
            <a:avLst/>
          </a:prstGeom>
        </p:spPr>
      </p:pic>
      <p:pic>
        <p:nvPicPr>
          <p:cNvPr id="256" name="Picture 255" descr="Water droplet by mbalax - Water droplet."/>
          <p:cNvPicPr>
            <a:picLocks noChangeAspect="1"/>
          </p:cNvPicPr>
          <p:nvPr/>
        </p:nvPicPr>
        <p:blipFill>
          <a:blip r:embed="rId3"/>
          <a:stretch>
            <a:fillRect/>
          </a:stretch>
        </p:blipFill>
        <p:spPr>
          <a:xfrm rot="10288538" flipV="1">
            <a:off x="10087058" y="4861703"/>
            <a:ext cx="307495" cy="432009"/>
          </a:xfrm>
          <a:prstGeom prst="rect">
            <a:avLst/>
          </a:prstGeom>
        </p:spPr>
      </p:pic>
      <p:pic>
        <p:nvPicPr>
          <p:cNvPr id="257" name="Picture 256" descr="Water droplet by mbalax - Water droplet."/>
          <p:cNvPicPr>
            <a:picLocks noChangeAspect="1"/>
          </p:cNvPicPr>
          <p:nvPr/>
        </p:nvPicPr>
        <p:blipFill>
          <a:blip r:embed="rId3"/>
          <a:stretch>
            <a:fillRect/>
          </a:stretch>
        </p:blipFill>
        <p:spPr>
          <a:xfrm rot="10288538" flipV="1">
            <a:off x="11110333" y="5127176"/>
            <a:ext cx="307495" cy="432009"/>
          </a:xfrm>
          <a:prstGeom prst="rect">
            <a:avLst/>
          </a:prstGeom>
        </p:spPr>
      </p:pic>
      <p:pic>
        <p:nvPicPr>
          <p:cNvPr id="258" name="Picture 257" descr="Water droplet by mbalax - Water droplet."/>
          <p:cNvPicPr>
            <a:picLocks noChangeAspect="1"/>
          </p:cNvPicPr>
          <p:nvPr/>
        </p:nvPicPr>
        <p:blipFill>
          <a:blip r:embed="rId3"/>
          <a:stretch>
            <a:fillRect/>
          </a:stretch>
        </p:blipFill>
        <p:spPr>
          <a:xfrm>
            <a:off x="10075107" y="4898338"/>
            <a:ext cx="280076" cy="393487"/>
          </a:xfrm>
          <a:prstGeom prst="rect">
            <a:avLst/>
          </a:prstGeom>
        </p:spPr>
      </p:pic>
      <p:pic>
        <p:nvPicPr>
          <p:cNvPr id="259" name="Picture 258" descr="Water droplet by mbalax - Water droplet."/>
          <p:cNvPicPr>
            <a:picLocks noChangeAspect="1"/>
          </p:cNvPicPr>
          <p:nvPr/>
        </p:nvPicPr>
        <p:blipFill>
          <a:blip r:embed="rId3"/>
          <a:stretch>
            <a:fillRect/>
          </a:stretch>
        </p:blipFill>
        <p:spPr>
          <a:xfrm>
            <a:off x="10593951" y="4667456"/>
            <a:ext cx="280076" cy="393487"/>
          </a:xfrm>
          <a:prstGeom prst="rect">
            <a:avLst/>
          </a:prstGeom>
        </p:spPr>
      </p:pic>
      <p:pic>
        <p:nvPicPr>
          <p:cNvPr id="260" name="Picture 259" descr="Water droplet by mbalax - Water droplet."/>
          <p:cNvPicPr>
            <a:picLocks noChangeAspect="1"/>
          </p:cNvPicPr>
          <p:nvPr/>
        </p:nvPicPr>
        <p:blipFill>
          <a:blip r:embed="rId3"/>
          <a:stretch>
            <a:fillRect/>
          </a:stretch>
        </p:blipFill>
        <p:spPr>
          <a:xfrm rot="10288538" flipV="1">
            <a:off x="10916934" y="4573045"/>
            <a:ext cx="307495" cy="432009"/>
          </a:xfrm>
          <a:prstGeom prst="rect">
            <a:avLst/>
          </a:prstGeom>
        </p:spPr>
      </p:pic>
      <p:pic>
        <p:nvPicPr>
          <p:cNvPr id="262" name="Picture 261" descr="Water droplet by mbalax - Water droplet."/>
          <p:cNvPicPr>
            <a:picLocks noChangeAspect="1"/>
          </p:cNvPicPr>
          <p:nvPr/>
        </p:nvPicPr>
        <p:blipFill>
          <a:blip r:embed="rId3"/>
          <a:stretch>
            <a:fillRect/>
          </a:stretch>
        </p:blipFill>
        <p:spPr>
          <a:xfrm>
            <a:off x="11180369" y="3786399"/>
            <a:ext cx="280076" cy="393487"/>
          </a:xfrm>
          <a:prstGeom prst="rect">
            <a:avLst/>
          </a:prstGeom>
        </p:spPr>
      </p:pic>
      <p:pic>
        <p:nvPicPr>
          <p:cNvPr id="265" name="Picture 264" descr="Water droplet by mbalax - Water droplet."/>
          <p:cNvPicPr>
            <a:picLocks noChangeAspect="1"/>
          </p:cNvPicPr>
          <p:nvPr/>
        </p:nvPicPr>
        <p:blipFill>
          <a:blip r:embed="rId3"/>
          <a:stretch>
            <a:fillRect/>
          </a:stretch>
        </p:blipFill>
        <p:spPr>
          <a:xfrm rot="10288538" flipV="1">
            <a:off x="11374620" y="5108893"/>
            <a:ext cx="307495" cy="432009"/>
          </a:xfrm>
          <a:prstGeom prst="rect">
            <a:avLst/>
          </a:prstGeom>
        </p:spPr>
      </p:pic>
      <p:pic>
        <p:nvPicPr>
          <p:cNvPr id="266" name="Picture 265" descr="Water droplet by mbalax - Water droplet."/>
          <p:cNvPicPr>
            <a:picLocks noChangeAspect="1"/>
          </p:cNvPicPr>
          <p:nvPr/>
        </p:nvPicPr>
        <p:blipFill>
          <a:blip r:embed="rId3"/>
          <a:stretch>
            <a:fillRect/>
          </a:stretch>
        </p:blipFill>
        <p:spPr>
          <a:xfrm rot="10288538" flipV="1">
            <a:off x="11257067" y="4948647"/>
            <a:ext cx="307495" cy="432009"/>
          </a:xfrm>
          <a:prstGeom prst="rect">
            <a:avLst/>
          </a:prstGeom>
        </p:spPr>
      </p:pic>
      <p:pic>
        <p:nvPicPr>
          <p:cNvPr id="267" name="Picture 266" descr="Water droplet by mbalax - Water droplet."/>
          <p:cNvPicPr>
            <a:picLocks noChangeAspect="1"/>
          </p:cNvPicPr>
          <p:nvPr/>
        </p:nvPicPr>
        <p:blipFill>
          <a:blip r:embed="rId3"/>
          <a:stretch>
            <a:fillRect/>
          </a:stretch>
        </p:blipFill>
        <p:spPr>
          <a:xfrm>
            <a:off x="11275299" y="4859345"/>
            <a:ext cx="280076" cy="393487"/>
          </a:xfrm>
          <a:prstGeom prst="rect">
            <a:avLst/>
          </a:prstGeom>
        </p:spPr>
      </p:pic>
      <p:pic>
        <p:nvPicPr>
          <p:cNvPr id="268" name="Picture 267" descr="Water droplet by mbalax - Water droplet."/>
          <p:cNvPicPr>
            <a:picLocks noChangeAspect="1"/>
          </p:cNvPicPr>
          <p:nvPr/>
        </p:nvPicPr>
        <p:blipFill>
          <a:blip r:embed="rId3"/>
          <a:stretch>
            <a:fillRect/>
          </a:stretch>
        </p:blipFill>
        <p:spPr>
          <a:xfrm>
            <a:off x="11448147" y="5020519"/>
            <a:ext cx="280076" cy="393487"/>
          </a:xfrm>
          <a:prstGeom prst="rect">
            <a:avLst/>
          </a:prstGeom>
        </p:spPr>
      </p:pic>
      <p:pic>
        <p:nvPicPr>
          <p:cNvPr id="269" name="Picture 268" descr="Water droplet by mbalax - Water droplet."/>
          <p:cNvPicPr>
            <a:picLocks noChangeAspect="1"/>
          </p:cNvPicPr>
          <p:nvPr/>
        </p:nvPicPr>
        <p:blipFill>
          <a:blip r:embed="rId3"/>
          <a:stretch>
            <a:fillRect/>
          </a:stretch>
        </p:blipFill>
        <p:spPr>
          <a:xfrm>
            <a:off x="11374793" y="4612109"/>
            <a:ext cx="280076" cy="393487"/>
          </a:xfrm>
          <a:prstGeom prst="rect">
            <a:avLst/>
          </a:prstGeom>
        </p:spPr>
      </p:pic>
      <p:pic>
        <p:nvPicPr>
          <p:cNvPr id="270" name="Picture 269" descr="Water droplet by mbalax - Water droplet."/>
          <p:cNvPicPr>
            <a:picLocks noChangeAspect="1"/>
          </p:cNvPicPr>
          <p:nvPr/>
        </p:nvPicPr>
        <p:blipFill>
          <a:blip r:embed="rId3"/>
          <a:stretch>
            <a:fillRect/>
          </a:stretch>
        </p:blipFill>
        <p:spPr>
          <a:xfrm rot="10288538" flipV="1">
            <a:off x="10888126" y="5281535"/>
            <a:ext cx="307495" cy="432009"/>
          </a:xfrm>
          <a:prstGeom prst="rect">
            <a:avLst/>
          </a:prstGeom>
        </p:spPr>
      </p:pic>
      <p:pic>
        <p:nvPicPr>
          <p:cNvPr id="271" name="Picture 270" descr="Water droplet by mbalax - Water droplet."/>
          <p:cNvPicPr>
            <a:picLocks noChangeAspect="1"/>
          </p:cNvPicPr>
          <p:nvPr/>
        </p:nvPicPr>
        <p:blipFill>
          <a:blip r:embed="rId3"/>
          <a:stretch>
            <a:fillRect/>
          </a:stretch>
        </p:blipFill>
        <p:spPr>
          <a:xfrm rot="10288538" flipV="1">
            <a:off x="10770573" y="5121289"/>
            <a:ext cx="307495" cy="432009"/>
          </a:xfrm>
          <a:prstGeom prst="rect">
            <a:avLst/>
          </a:prstGeom>
        </p:spPr>
      </p:pic>
      <p:pic>
        <p:nvPicPr>
          <p:cNvPr id="272" name="Picture 271" descr="Water droplet by mbalax - Water droplet."/>
          <p:cNvPicPr>
            <a:picLocks noChangeAspect="1"/>
          </p:cNvPicPr>
          <p:nvPr/>
        </p:nvPicPr>
        <p:blipFill>
          <a:blip r:embed="rId3"/>
          <a:stretch>
            <a:fillRect/>
          </a:stretch>
        </p:blipFill>
        <p:spPr>
          <a:xfrm>
            <a:off x="11191803" y="4499814"/>
            <a:ext cx="280076" cy="393487"/>
          </a:xfrm>
          <a:prstGeom prst="rect">
            <a:avLst/>
          </a:prstGeom>
        </p:spPr>
      </p:pic>
      <p:pic>
        <p:nvPicPr>
          <p:cNvPr id="273" name="Picture 272" descr="Water droplet by mbalax - Water droplet."/>
          <p:cNvPicPr>
            <a:picLocks noChangeAspect="1"/>
          </p:cNvPicPr>
          <p:nvPr/>
        </p:nvPicPr>
        <p:blipFill>
          <a:blip r:embed="rId3"/>
          <a:stretch>
            <a:fillRect/>
          </a:stretch>
        </p:blipFill>
        <p:spPr>
          <a:xfrm>
            <a:off x="10961653" y="5193161"/>
            <a:ext cx="280076" cy="393487"/>
          </a:xfrm>
          <a:prstGeom prst="rect">
            <a:avLst/>
          </a:prstGeom>
        </p:spPr>
      </p:pic>
      <p:pic>
        <p:nvPicPr>
          <p:cNvPr id="274" name="Picture 273" descr="Water droplet by mbalax - Water droplet."/>
          <p:cNvPicPr>
            <a:picLocks noChangeAspect="1"/>
          </p:cNvPicPr>
          <p:nvPr/>
        </p:nvPicPr>
        <p:blipFill>
          <a:blip r:embed="rId3"/>
          <a:stretch>
            <a:fillRect/>
          </a:stretch>
        </p:blipFill>
        <p:spPr>
          <a:xfrm>
            <a:off x="11017295" y="4853651"/>
            <a:ext cx="280076" cy="393487"/>
          </a:xfrm>
          <a:prstGeom prst="rect">
            <a:avLst/>
          </a:prstGeom>
        </p:spPr>
      </p:pic>
      <p:pic>
        <p:nvPicPr>
          <p:cNvPr id="275" name="Picture 274" descr="Water droplet by mbalax - Water droplet."/>
          <p:cNvPicPr>
            <a:picLocks noChangeAspect="1"/>
          </p:cNvPicPr>
          <p:nvPr/>
        </p:nvPicPr>
        <p:blipFill>
          <a:blip r:embed="rId3"/>
          <a:stretch>
            <a:fillRect/>
          </a:stretch>
        </p:blipFill>
        <p:spPr>
          <a:xfrm rot="10288538" flipV="1">
            <a:off x="10096756" y="4587259"/>
            <a:ext cx="307495" cy="432009"/>
          </a:xfrm>
          <a:prstGeom prst="rect">
            <a:avLst/>
          </a:prstGeom>
        </p:spPr>
      </p:pic>
      <p:pic>
        <p:nvPicPr>
          <p:cNvPr id="276" name="Picture 275" descr="Water droplet by mbalax - Water droplet."/>
          <p:cNvPicPr>
            <a:picLocks noChangeAspect="1"/>
          </p:cNvPicPr>
          <p:nvPr/>
        </p:nvPicPr>
        <p:blipFill>
          <a:blip r:embed="rId3"/>
          <a:stretch>
            <a:fillRect/>
          </a:stretch>
        </p:blipFill>
        <p:spPr>
          <a:xfrm rot="10288538" flipV="1">
            <a:off x="10353534" y="4545873"/>
            <a:ext cx="307495" cy="432009"/>
          </a:xfrm>
          <a:prstGeom prst="rect">
            <a:avLst/>
          </a:prstGeom>
        </p:spPr>
      </p:pic>
      <p:pic>
        <p:nvPicPr>
          <p:cNvPr id="277" name="Picture 276" descr="Water droplet by mbalax - Water droplet."/>
          <p:cNvPicPr>
            <a:picLocks noChangeAspect="1"/>
          </p:cNvPicPr>
          <p:nvPr/>
        </p:nvPicPr>
        <p:blipFill>
          <a:blip r:embed="rId3"/>
          <a:stretch>
            <a:fillRect/>
          </a:stretch>
        </p:blipFill>
        <p:spPr>
          <a:xfrm>
            <a:off x="10823093" y="4771164"/>
            <a:ext cx="280076" cy="393487"/>
          </a:xfrm>
          <a:prstGeom prst="rect">
            <a:avLst/>
          </a:prstGeom>
        </p:spPr>
      </p:pic>
      <p:pic>
        <p:nvPicPr>
          <p:cNvPr id="278" name="Picture 277" descr="Water droplet by mbalax - Water droplet."/>
          <p:cNvPicPr>
            <a:picLocks noChangeAspect="1"/>
          </p:cNvPicPr>
          <p:nvPr/>
        </p:nvPicPr>
        <p:blipFill>
          <a:blip r:embed="rId3"/>
          <a:stretch>
            <a:fillRect/>
          </a:stretch>
        </p:blipFill>
        <p:spPr>
          <a:xfrm>
            <a:off x="11193509" y="5286270"/>
            <a:ext cx="280076" cy="393487"/>
          </a:xfrm>
          <a:prstGeom prst="rect">
            <a:avLst/>
          </a:prstGeom>
        </p:spPr>
      </p:pic>
      <p:pic>
        <p:nvPicPr>
          <p:cNvPr id="279" name="Picture 278" descr="Water droplet by mbalax - Water droplet."/>
          <p:cNvPicPr>
            <a:picLocks noChangeAspect="1"/>
          </p:cNvPicPr>
          <p:nvPr/>
        </p:nvPicPr>
        <p:blipFill>
          <a:blip r:embed="rId3"/>
          <a:stretch>
            <a:fillRect/>
          </a:stretch>
        </p:blipFill>
        <p:spPr>
          <a:xfrm>
            <a:off x="11158638" y="4640811"/>
            <a:ext cx="280076" cy="393487"/>
          </a:xfrm>
          <a:prstGeom prst="rect">
            <a:avLst/>
          </a:prstGeom>
        </p:spPr>
      </p:pic>
      <p:pic>
        <p:nvPicPr>
          <p:cNvPr id="280" name="Picture 279" descr="Water droplet by mbalax - Water droplet."/>
          <p:cNvPicPr>
            <a:picLocks noChangeAspect="1"/>
          </p:cNvPicPr>
          <p:nvPr/>
        </p:nvPicPr>
        <p:blipFill>
          <a:blip r:embed="rId3"/>
          <a:stretch>
            <a:fillRect/>
          </a:stretch>
        </p:blipFill>
        <p:spPr>
          <a:xfrm>
            <a:off x="11487876" y="4705324"/>
            <a:ext cx="280076" cy="393487"/>
          </a:xfrm>
          <a:prstGeom prst="rect">
            <a:avLst/>
          </a:prstGeom>
        </p:spPr>
      </p:pic>
      <p:pic>
        <p:nvPicPr>
          <p:cNvPr id="386" name="Picture 385" descr="Water droplet by mbalax - Water droplet."/>
          <p:cNvPicPr>
            <a:picLocks noChangeAspect="1"/>
          </p:cNvPicPr>
          <p:nvPr/>
        </p:nvPicPr>
        <p:blipFill>
          <a:blip r:embed="rId3"/>
          <a:stretch>
            <a:fillRect/>
          </a:stretch>
        </p:blipFill>
        <p:spPr>
          <a:xfrm rot="10288538" flipV="1">
            <a:off x="10505934" y="4698273"/>
            <a:ext cx="307495" cy="432009"/>
          </a:xfrm>
          <a:prstGeom prst="rect">
            <a:avLst/>
          </a:prstGeom>
        </p:spPr>
      </p:pic>
      <p:pic>
        <p:nvPicPr>
          <p:cNvPr id="387" name="Picture 386" descr="Water droplet by mbalax - Water droplet."/>
          <p:cNvPicPr>
            <a:picLocks noChangeAspect="1"/>
          </p:cNvPicPr>
          <p:nvPr/>
        </p:nvPicPr>
        <p:blipFill>
          <a:blip r:embed="rId3"/>
          <a:stretch>
            <a:fillRect/>
          </a:stretch>
        </p:blipFill>
        <p:spPr>
          <a:xfrm rot="10288538" flipV="1">
            <a:off x="10658334" y="4850673"/>
            <a:ext cx="307495" cy="432009"/>
          </a:xfrm>
          <a:prstGeom prst="rect">
            <a:avLst/>
          </a:prstGeom>
        </p:spPr>
      </p:pic>
      <p:pic>
        <p:nvPicPr>
          <p:cNvPr id="388" name="Picture 387" descr="Water droplet by mbalax - Water droplet."/>
          <p:cNvPicPr>
            <a:picLocks noChangeAspect="1"/>
          </p:cNvPicPr>
          <p:nvPr/>
        </p:nvPicPr>
        <p:blipFill>
          <a:blip r:embed="rId3"/>
          <a:stretch>
            <a:fillRect/>
          </a:stretch>
        </p:blipFill>
        <p:spPr>
          <a:xfrm rot="10288538" flipV="1">
            <a:off x="10810734" y="5003073"/>
            <a:ext cx="307495" cy="432009"/>
          </a:xfrm>
          <a:prstGeom prst="rect">
            <a:avLst/>
          </a:prstGeom>
        </p:spPr>
      </p:pic>
      <p:pic>
        <p:nvPicPr>
          <p:cNvPr id="389" name="Picture 388" descr="Water droplet by mbalax - Water droplet."/>
          <p:cNvPicPr>
            <a:picLocks noChangeAspect="1"/>
          </p:cNvPicPr>
          <p:nvPr/>
        </p:nvPicPr>
        <p:blipFill>
          <a:blip r:embed="rId3"/>
          <a:stretch>
            <a:fillRect/>
          </a:stretch>
        </p:blipFill>
        <p:spPr>
          <a:xfrm rot="10288538" flipV="1">
            <a:off x="10050214" y="3778162"/>
            <a:ext cx="307495" cy="432009"/>
          </a:xfrm>
          <a:prstGeom prst="rect">
            <a:avLst/>
          </a:prstGeom>
        </p:spPr>
      </p:pic>
      <p:pic>
        <p:nvPicPr>
          <p:cNvPr id="390" name="Picture 389" descr="Water droplet by mbalax - Water droplet."/>
          <p:cNvPicPr>
            <a:picLocks noChangeAspect="1"/>
          </p:cNvPicPr>
          <p:nvPr/>
        </p:nvPicPr>
        <p:blipFill>
          <a:blip r:embed="rId3"/>
          <a:stretch>
            <a:fillRect/>
          </a:stretch>
        </p:blipFill>
        <p:spPr>
          <a:xfrm rot="10288538" flipV="1">
            <a:off x="10055914" y="4029288"/>
            <a:ext cx="307495" cy="432009"/>
          </a:xfrm>
          <a:prstGeom prst="rect">
            <a:avLst/>
          </a:prstGeom>
        </p:spPr>
      </p:pic>
      <p:pic>
        <p:nvPicPr>
          <p:cNvPr id="392" name="Picture 391" descr="Water droplet by mbalax - Water droplet."/>
          <p:cNvPicPr>
            <a:picLocks noChangeAspect="1"/>
          </p:cNvPicPr>
          <p:nvPr/>
        </p:nvPicPr>
        <p:blipFill>
          <a:blip r:embed="rId3"/>
          <a:stretch>
            <a:fillRect/>
          </a:stretch>
        </p:blipFill>
        <p:spPr>
          <a:xfrm rot="10288538" flipV="1">
            <a:off x="10409310" y="4382897"/>
            <a:ext cx="307495" cy="432009"/>
          </a:xfrm>
          <a:prstGeom prst="rect">
            <a:avLst/>
          </a:prstGeom>
        </p:spPr>
      </p:pic>
      <p:pic>
        <p:nvPicPr>
          <p:cNvPr id="395" name="Picture 394" descr="Water droplet by mbalax - Water droplet."/>
          <p:cNvPicPr>
            <a:picLocks noChangeAspect="1"/>
          </p:cNvPicPr>
          <p:nvPr/>
        </p:nvPicPr>
        <p:blipFill>
          <a:blip r:embed="rId3"/>
          <a:stretch>
            <a:fillRect/>
          </a:stretch>
        </p:blipFill>
        <p:spPr>
          <a:xfrm rot="10288538" flipV="1">
            <a:off x="10208314" y="4181688"/>
            <a:ext cx="307495" cy="432009"/>
          </a:xfrm>
          <a:prstGeom prst="rect">
            <a:avLst/>
          </a:prstGeom>
        </p:spPr>
      </p:pic>
      <p:pic>
        <p:nvPicPr>
          <p:cNvPr id="397" name="Picture 396" descr="Water droplet by mbalax - Water droplet."/>
          <p:cNvPicPr>
            <a:picLocks noChangeAspect="1"/>
          </p:cNvPicPr>
          <p:nvPr/>
        </p:nvPicPr>
        <p:blipFill>
          <a:blip r:embed="rId3"/>
          <a:stretch>
            <a:fillRect/>
          </a:stretch>
        </p:blipFill>
        <p:spPr>
          <a:xfrm rot="10288538" flipV="1">
            <a:off x="10080444" y="4289853"/>
            <a:ext cx="307495" cy="432009"/>
          </a:xfrm>
          <a:prstGeom prst="rect">
            <a:avLst/>
          </a:prstGeom>
        </p:spPr>
      </p:pic>
      <p:pic>
        <p:nvPicPr>
          <p:cNvPr id="399" name="Picture 398" descr="Water droplet by mbalax - Water droplet."/>
          <p:cNvPicPr>
            <a:picLocks noChangeAspect="1"/>
          </p:cNvPicPr>
          <p:nvPr/>
        </p:nvPicPr>
        <p:blipFill>
          <a:blip r:embed="rId3"/>
          <a:stretch>
            <a:fillRect/>
          </a:stretch>
        </p:blipFill>
        <p:spPr>
          <a:xfrm rot="10288538" flipV="1">
            <a:off x="10886684" y="4698369"/>
            <a:ext cx="385857" cy="432009"/>
          </a:xfrm>
          <a:prstGeom prst="rect">
            <a:avLst/>
          </a:prstGeom>
        </p:spPr>
      </p:pic>
      <p:pic>
        <p:nvPicPr>
          <p:cNvPr id="400" name="Picture 399" descr="Water droplet by mbalax - Water droplet."/>
          <p:cNvPicPr>
            <a:picLocks noChangeAspect="1"/>
          </p:cNvPicPr>
          <p:nvPr/>
        </p:nvPicPr>
        <p:blipFill>
          <a:blip r:embed="rId3"/>
          <a:stretch>
            <a:fillRect/>
          </a:stretch>
        </p:blipFill>
        <p:spPr>
          <a:xfrm rot="10288538" flipV="1">
            <a:off x="11039084" y="4850769"/>
            <a:ext cx="385857" cy="432009"/>
          </a:xfrm>
          <a:prstGeom prst="rect">
            <a:avLst/>
          </a:prstGeom>
        </p:spPr>
      </p:pic>
      <p:pic>
        <p:nvPicPr>
          <p:cNvPr id="405" name="Picture 404" descr="Water droplet by mbalax - Water droplet."/>
          <p:cNvPicPr>
            <a:picLocks noChangeAspect="1"/>
          </p:cNvPicPr>
          <p:nvPr/>
        </p:nvPicPr>
        <p:blipFill>
          <a:blip r:embed="rId3"/>
          <a:stretch>
            <a:fillRect/>
          </a:stretch>
        </p:blipFill>
        <p:spPr>
          <a:xfrm>
            <a:off x="11293659" y="4251644"/>
            <a:ext cx="280076" cy="393487"/>
          </a:xfrm>
          <a:prstGeom prst="rect">
            <a:avLst/>
          </a:prstGeom>
        </p:spPr>
      </p:pic>
      <p:pic>
        <p:nvPicPr>
          <p:cNvPr id="406" name="Picture 405" descr="Water droplet by mbalax - Water droplet."/>
          <p:cNvPicPr>
            <a:picLocks noChangeAspect="1"/>
          </p:cNvPicPr>
          <p:nvPr/>
        </p:nvPicPr>
        <p:blipFill>
          <a:blip r:embed="rId3"/>
          <a:stretch>
            <a:fillRect/>
          </a:stretch>
        </p:blipFill>
        <p:spPr>
          <a:xfrm>
            <a:off x="11504926" y="4363907"/>
            <a:ext cx="280076" cy="393487"/>
          </a:xfrm>
          <a:prstGeom prst="rect">
            <a:avLst/>
          </a:prstGeom>
        </p:spPr>
      </p:pic>
      <p:pic>
        <p:nvPicPr>
          <p:cNvPr id="408" name="Picture 407" descr="Water droplet by mbalax - Water droplet."/>
          <p:cNvPicPr>
            <a:picLocks noChangeAspect="1"/>
          </p:cNvPicPr>
          <p:nvPr/>
        </p:nvPicPr>
        <p:blipFill>
          <a:blip r:embed="rId3"/>
          <a:stretch>
            <a:fillRect/>
          </a:stretch>
        </p:blipFill>
        <p:spPr>
          <a:xfrm>
            <a:off x="11415337" y="3782386"/>
            <a:ext cx="280076" cy="393487"/>
          </a:xfrm>
          <a:prstGeom prst="rect">
            <a:avLst/>
          </a:prstGeom>
        </p:spPr>
      </p:pic>
      <p:pic>
        <p:nvPicPr>
          <p:cNvPr id="409" name="Picture 408" descr="Water droplet by mbalax - Water droplet."/>
          <p:cNvPicPr>
            <a:picLocks noChangeAspect="1"/>
          </p:cNvPicPr>
          <p:nvPr/>
        </p:nvPicPr>
        <p:blipFill>
          <a:blip r:embed="rId3"/>
          <a:stretch>
            <a:fillRect/>
          </a:stretch>
        </p:blipFill>
        <p:spPr>
          <a:xfrm>
            <a:off x="11506562" y="4035277"/>
            <a:ext cx="280076" cy="393487"/>
          </a:xfrm>
          <a:prstGeom prst="rect">
            <a:avLst/>
          </a:prstGeom>
        </p:spPr>
      </p:pic>
      <p:pic>
        <p:nvPicPr>
          <p:cNvPr id="410" name="Picture 409" descr="Water droplet by mbalax - Water droplet."/>
          <p:cNvPicPr>
            <a:picLocks noChangeAspect="1"/>
          </p:cNvPicPr>
          <p:nvPr/>
        </p:nvPicPr>
        <p:blipFill>
          <a:blip r:embed="rId3"/>
          <a:stretch>
            <a:fillRect/>
          </a:stretch>
        </p:blipFill>
        <p:spPr>
          <a:xfrm rot="9459573" flipV="1">
            <a:off x="10679824" y="2890009"/>
            <a:ext cx="337790" cy="474571"/>
          </a:xfrm>
          <a:prstGeom prst="rect">
            <a:avLst/>
          </a:prstGeom>
        </p:spPr>
      </p:pic>
      <p:pic>
        <p:nvPicPr>
          <p:cNvPr id="411" name="Picture 410" descr="Water droplet by mbalax - Water droplet."/>
          <p:cNvPicPr>
            <a:picLocks noChangeAspect="1"/>
          </p:cNvPicPr>
          <p:nvPr/>
        </p:nvPicPr>
        <p:blipFill>
          <a:blip r:embed="rId3"/>
          <a:stretch>
            <a:fillRect/>
          </a:stretch>
        </p:blipFill>
        <p:spPr>
          <a:xfrm rot="9459573" flipV="1">
            <a:off x="11117107" y="3178639"/>
            <a:ext cx="337790" cy="474571"/>
          </a:xfrm>
          <a:prstGeom prst="rect">
            <a:avLst/>
          </a:prstGeom>
        </p:spPr>
      </p:pic>
      <p:pic>
        <p:nvPicPr>
          <p:cNvPr id="412" name="Picture 411" descr="Water droplet by mbalax - Water droplet."/>
          <p:cNvPicPr>
            <a:picLocks noChangeAspect="1"/>
          </p:cNvPicPr>
          <p:nvPr/>
        </p:nvPicPr>
        <p:blipFill>
          <a:blip r:embed="rId3"/>
          <a:stretch>
            <a:fillRect/>
          </a:stretch>
        </p:blipFill>
        <p:spPr>
          <a:xfrm rot="9459573" flipV="1">
            <a:off x="10581850" y="3214233"/>
            <a:ext cx="337790" cy="474571"/>
          </a:xfrm>
          <a:prstGeom prst="rect">
            <a:avLst/>
          </a:prstGeom>
        </p:spPr>
      </p:pic>
    </p:spTree>
    <p:extLst>
      <p:ext uri="{BB962C8B-B14F-4D97-AF65-F5344CB8AC3E}">
        <p14:creationId xmlns:p14="http://schemas.microsoft.com/office/powerpoint/2010/main" val="2210584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185954"/>
            <a:ext cx="12191999" cy="1672046"/>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Cut the skin off top and bottom of potato</a:t>
            </a:r>
          </a:p>
        </p:txBody>
      </p:sp>
      <p:pic>
        <p:nvPicPr>
          <p:cNvPr id="4" name="Content Placeholder 3" descr="FLE en ESO: Ejercicios Hot-Potatoes de Carmen Vera"/>
          <p:cNvPicPr>
            <a:picLocks noGrp="1" noChangeAspect="1"/>
          </p:cNvPicPr>
          <p:nvPr>
            <p:ph sz="quarter" idx="13"/>
          </p:nvPr>
        </p:nvPicPr>
        <p:blipFill>
          <a:blip r:embed="rId3">
            <a:extLst>
              <a:ext uri="{BEBA8EAE-BF5A-486C-A8C5-ECC9F3942E4B}">
                <a14:imgProps xmlns:a14="http://schemas.microsoft.com/office/drawing/2010/main">
                  <a14:imgLayer r:embed="rId4">
                    <a14:imgEffect>
                      <a14:backgroundRemoval t="3356" b="100000" l="0" r="99500"/>
                    </a14:imgEffect>
                  </a14:imgLayer>
                </a14:imgProps>
              </a:ext>
            </a:extLst>
          </a:blip>
          <a:stretch>
            <a:fillRect/>
          </a:stretch>
        </p:blipFill>
        <p:spPr>
          <a:xfrm>
            <a:off x="2413850" y="2094271"/>
            <a:ext cx="5883348" cy="4383095"/>
          </a:xfrm>
        </p:spPr>
      </p:pic>
      <p:pic>
        <p:nvPicPr>
          <p:cNvPr id="7" name="Picture 6" descr="submerge peeled potato in water to avoid discoloration"/>
          <p:cNvPicPr>
            <a:picLocks noChangeAspect="1"/>
          </p:cNvPicPr>
          <p:nvPr/>
        </p:nvPicPr>
        <p:blipFill rotWithShape="1">
          <a:blip r:embed="rId5"/>
          <a:srcRect l="19290" t="38043" r="62129" b="32022"/>
          <a:stretch/>
        </p:blipFill>
        <p:spPr>
          <a:xfrm rot="5729885">
            <a:off x="5114554" y="486376"/>
            <a:ext cx="949833" cy="4868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submerge peeled potato in water to avoid discoloration"/>
          <p:cNvPicPr>
            <a:picLocks noChangeAspect="1"/>
          </p:cNvPicPr>
          <p:nvPr/>
        </p:nvPicPr>
        <p:blipFill rotWithShape="1">
          <a:blip r:embed="rId5"/>
          <a:srcRect l="19290" t="38043" r="62129" b="32022"/>
          <a:stretch/>
        </p:blipFill>
        <p:spPr>
          <a:xfrm rot="5692083">
            <a:off x="4586919" y="4482899"/>
            <a:ext cx="507640" cy="31469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944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196443" y="1937226"/>
            <a:ext cx="5316582" cy="1164002"/>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455682" y="1940984"/>
            <a:ext cx="2736317" cy="365465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1940984"/>
            <a:ext cx="7196443" cy="350225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68" y="5213777"/>
            <a:ext cx="12188631" cy="164582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5985" y="274519"/>
            <a:ext cx="8504545" cy="1596177"/>
          </a:xfrm>
        </p:spPr>
        <p:txBody>
          <a:bodyPr/>
          <a:lstStyle/>
          <a:p>
            <a:r>
              <a:rPr lang="en-US" dirty="0"/>
              <a:t>Use a Cork borer to take 4 core samples of the potato.</a:t>
            </a:r>
          </a:p>
        </p:txBody>
      </p:sp>
      <p:pic>
        <p:nvPicPr>
          <p:cNvPr id="4" name="Content Placeholder 3" descr="FLE en ESO: Ejercicios Hot-Potatoes de Carmen Vera"/>
          <p:cNvPicPr>
            <a:picLocks noGrp="1" noChangeAspect="1"/>
          </p:cNvPicPr>
          <p:nvPr>
            <p:ph sz="quarter" idx="13"/>
          </p:nvPr>
        </p:nvPicPr>
        <p:blipFill>
          <a:blip r:embed="rId3">
            <a:extLst>
              <a:ext uri="{BEBA8EAE-BF5A-486C-A8C5-ECC9F3942E4B}">
                <a14:imgProps xmlns:a14="http://schemas.microsoft.com/office/drawing/2010/main">
                  <a14:imgLayer r:embed="rId4">
                    <a14:imgEffect>
                      <a14:backgroundRemoval t="3356" b="100000" l="0" r="99500"/>
                    </a14:imgEffect>
                  </a14:imgLayer>
                </a14:imgProps>
              </a:ext>
            </a:extLst>
          </a:blip>
          <a:stretch>
            <a:fillRect/>
          </a:stretch>
        </p:blipFill>
        <p:spPr>
          <a:xfrm>
            <a:off x="5624410" y="2094271"/>
            <a:ext cx="5883348" cy="4383095"/>
          </a:xfrm>
        </p:spPr>
      </p:pic>
      <p:pic>
        <p:nvPicPr>
          <p:cNvPr id="7" name="Picture 6" descr="submerge peeled potato in water to avoid discoloration"/>
          <p:cNvPicPr>
            <a:picLocks noChangeAspect="1"/>
          </p:cNvPicPr>
          <p:nvPr/>
        </p:nvPicPr>
        <p:blipFill rotWithShape="1">
          <a:blip r:embed="rId5"/>
          <a:srcRect l="19290" t="38043" r="62129" b="32022"/>
          <a:stretch/>
        </p:blipFill>
        <p:spPr>
          <a:xfrm rot="5729885">
            <a:off x="8325114" y="486376"/>
            <a:ext cx="949833" cy="4868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submerge peeled potato in water to avoid discoloration"/>
          <p:cNvPicPr>
            <a:picLocks noChangeAspect="1"/>
          </p:cNvPicPr>
          <p:nvPr/>
        </p:nvPicPr>
        <p:blipFill rotWithShape="1">
          <a:blip r:embed="rId5"/>
          <a:srcRect l="19290" t="38043" r="62129" b="32022"/>
          <a:stretch/>
        </p:blipFill>
        <p:spPr>
          <a:xfrm rot="5692083">
            <a:off x="7786466" y="4482898"/>
            <a:ext cx="507640" cy="31469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rot="6514869">
            <a:off x="10281613" y="1060276"/>
            <a:ext cx="296865" cy="1669585"/>
          </a:xfrm>
          <a:prstGeom prst="roundRect">
            <a:avLst/>
          </a:prstGeom>
          <a:gradFill flip="none" rotWithShape="1">
            <a:gsLst>
              <a:gs pos="0">
                <a:schemeClr val="dk1">
                  <a:tint val="69000"/>
                  <a:satMod val="105000"/>
                  <a:lumMod val="110000"/>
                  <a:shade val="30000"/>
                  <a:satMod val="115000"/>
                </a:schemeClr>
              </a:gs>
              <a:gs pos="50000">
                <a:schemeClr val="dk1">
                  <a:tint val="69000"/>
                  <a:satMod val="105000"/>
                  <a:lumMod val="110000"/>
                  <a:shade val="67500"/>
                  <a:satMod val="115000"/>
                </a:schemeClr>
              </a:gs>
              <a:gs pos="100000">
                <a:schemeClr val="dk1">
                  <a:tint val="69000"/>
                  <a:satMod val="105000"/>
                  <a:lumMod val="110000"/>
                  <a:shade val="100000"/>
                  <a:satMod val="115000"/>
                </a:schemeClr>
              </a:gs>
            </a:gsLst>
            <a:lin ang="27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4" name="Picture 13" descr="submerge peeled potato in water to avoid discoloration"/>
          <p:cNvPicPr>
            <a:picLocks noChangeAspect="1"/>
          </p:cNvPicPr>
          <p:nvPr/>
        </p:nvPicPr>
        <p:blipFill rotWithShape="1">
          <a:blip r:embed="rId5"/>
          <a:srcRect l="19290" t="38043" r="62129" b="32022"/>
          <a:stretch/>
        </p:blipFill>
        <p:spPr>
          <a:xfrm rot="10021281">
            <a:off x="3669063" y="2341891"/>
            <a:ext cx="448400" cy="2779734"/>
          </a:xfrm>
          <a:prstGeom prst="rect">
            <a:avLst/>
          </a:prstGeom>
          <a:ln>
            <a:noFill/>
          </a:ln>
          <a:effectLst>
            <a:outerShdw blurRad="292100" dist="139700" dir="2700000" algn="tl" rotWithShape="0">
              <a:srgbClr val="333333">
                <a:alpha val="65000"/>
              </a:srgbClr>
            </a:outerShdw>
          </a:effectLst>
        </p:spPr>
      </p:pic>
      <p:pic>
        <p:nvPicPr>
          <p:cNvPr id="15" name="Picture 14" descr="submerge peeled potato in water to avoid discoloration"/>
          <p:cNvPicPr>
            <a:picLocks noChangeAspect="1"/>
          </p:cNvPicPr>
          <p:nvPr/>
        </p:nvPicPr>
        <p:blipFill rotWithShape="1">
          <a:blip r:embed="rId5"/>
          <a:srcRect l="19290" t="38043" r="62129" b="32022"/>
          <a:stretch/>
        </p:blipFill>
        <p:spPr>
          <a:xfrm rot="9683114">
            <a:off x="2638500" y="3110231"/>
            <a:ext cx="448400" cy="2779734"/>
          </a:xfrm>
          <a:prstGeom prst="rect">
            <a:avLst/>
          </a:prstGeom>
          <a:ln>
            <a:noFill/>
          </a:ln>
          <a:effectLst>
            <a:outerShdw blurRad="292100" dist="139700" dir="2700000" algn="tl" rotWithShape="0">
              <a:srgbClr val="333333">
                <a:alpha val="65000"/>
              </a:srgbClr>
            </a:outerShdw>
          </a:effectLst>
        </p:spPr>
      </p:pic>
      <p:pic>
        <p:nvPicPr>
          <p:cNvPr id="16" name="Picture 15" descr="submerge peeled potato in water to avoid discoloration"/>
          <p:cNvPicPr>
            <a:picLocks noChangeAspect="1"/>
          </p:cNvPicPr>
          <p:nvPr/>
        </p:nvPicPr>
        <p:blipFill rotWithShape="1">
          <a:blip r:embed="rId5"/>
          <a:srcRect l="19290" t="38043" r="62129" b="32022"/>
          <a:stretch/>
        </p:blipFill>
        <p:spPr>
          <a:xfrm rot="9364207">
            <a:off x="1102983" y="3110231"/>
            <a:ext cx="448400" cy="2779734"/>
          </a:xfrm>
          <a:prstGeom prst="rect">
            <a:avLst/>
          </a:prstGeom>
          <a:ln>
            <a:noFill/>
          </a:ln>
          <a:effectLst>
            <a:outerShdw blurRad="292100" dist="139700" dir="2700000" algn="tl" rotWithShape="0">
              <a:srgbClr val="333333">
                <a:alpha val="65000"/>
              </a:srgbClr>
            </a:outerShdw>
          </a:effectLst>
        </p:spPr>
      </p:pic>
      <p:sp>
        <p:nvSpPr>
          <p:cNvPr id="18" name="Oval 17"/>
          <p:cNvSpPr/>
          <p:nvPr/>
        </p:nvSpPr>
        <p:spPr>
          <a:xfrm rot="390330">
            <a:off x="7419329" y="2509393"/>
            <a:ext cx="518160" cy="255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p:cNvSpPr/>
          <p:nvPr/>
        </p:nvSpPr>
        <p:spPr>
          <a:xfrm rot="390330">
            <a:off x="8714636" y="2929998"/>
            <a:ext cx="518160" cy="255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p:cNvSpPr/>
          <p:nvPr/>
        </p:nvSpPr>
        <p:spPr>
          <a:xfrm rot="390330">
            <a:off x="9727286" y="2928001"/>
            <a:ext cx="484337" cy="2804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ounded Rectangle 5"/>
          <p:cNvSpPr/>
          <p:nvPr/>
        </p:nvSpPr>
        <p:spPr>
          <a:xfrm rot="1109858">
            <a:off x="10000779" y="1838050"/>
            <a:ext cx="326956" cy="1324375"/>
          </a:xfrm>
          <a:prstGeom prst="roundRect">
            <a:avLst/>
          </a:prstGeom>
          <a:gradFill flip="none" rotWithShape="1">
            <a:gsLst>
              <a:gs pos="0">
                <a:schemeClr val="dk1">
                  <a:tint val="69000"/>
                  <a:satMod val="105000"/>
                  <a:lumMod val="110000"/>
                  <a:shade val="30000"/>
                  <a:satMod val="115000"/>
                </a:schemeClr>
              </a:gs>
              <a:gs pos="50000">
                <a:schemeClr val="dk1">
                  <a:tint val="69000"/>
                  <a:satMod val="105000"/>
                  <a:lumMod val="110000"/>
                  <a:shade val="67500"/>
                  <a:satMod val="115000"/>
                </a:schemeClr>
              </a:gs>
              <a:gs pos="100000">
                <a:schemeClr val="dk1">
                  <a:tint val="69000"/>
                  <a:satMod val="105000"/>
                  <a:lumMod val="110000"/>
                  <a:shade val="100000"/>
                  <a:satMod val="115000"/>
                </a:schemeClr>
              </a:gs>
            </a:gsLst>
            <a:lin ang="27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Oval 20"/>
          <p:cNvSpPr/>
          <p:nvPr/>
        </p:nvSpPr>
        <p:spPr>
          <a:xfrm rot="390330">
            <a:off x="8215386" y="2540318"/>
            <a:ext cx="518160" cy="255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rot="412150">
            <a:off x="7204312" y="5897890"/>
            <a:ext cx="369037" cy="1537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p:cNvSpPr/>
          <p:nvPr/>
        </p:nvSpPr>
        <p:spPr>
          <a:xfrm rot="412150">
            <a:off x="7725820" y="6066808"/>
            <a:ext cx="369037" cy="1537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p:cNvSpPr/>
          <p:nvPr/>
        </p:nvSpPr>
        <p:spPr>
          <a:xfrm rot="498180">
            <a:off x="8196031" y="5936715"/>
            <a:ext cx="369037" cy="1537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rot="1094988">
            <a:off x="8749308" y="5979856"/>
            <a:ext cx="369037" cy="9030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ounded Rectangle 10"/>
          <p:cNvSpPr/>
          <p:nvPr/>
        </p:nvSpPr>
        <p:spPr>
          <a:xfrm rot="1109858">
            <a:off x="8681467" y="6012678"/>
            <a:ext cx="333541" cy="580048"/>
          </a:xfrm>
          <a:prstGeom prst="roundRect">
            <a:avLst/>
          </a:prstGeom>
          <a:gradFill flip="none" rotWithShape="1">
            <a:gsLst>
              <a:gs pos="0">
                <a:schemeClr val="dk1">
                  <a:tint val="69000"/>
                  <a:satMod val="105000"/>
                  <a:lumMod val="110000"/>
                  <a:shade val="30000"/>
                  <a:satMod val="115000"/>
                </a:schemeClr>
              </a:gs>
              <a:gs pos="50000">
                <a:schemeClr val="dk1">
                  <a:tint val="69000"/>
                  <a:satMod val="105000"/>
                  <a:lumMod val="110000"/>
                  <a:shade val="67500"/>
                  <a:satMod val="115000"/>
                </a:schemeClr>
              </a:gs>
              <a:gs pos="100000">
                <a:schemeClr val="dk1">
                  <a:tint val="69000"/>
                  <a:satMod val="105000"/>
                  <a:lumMod val="110000"/>
                  <a:shade val="100000"/>
                  <a:satMod val="115000"/>
                </a:schemeClr>
              </a:gs>
            </a:gsLst>
            <a:lin ang="27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6" name="Picture 25" descr="submerge peeled potato in water to avoid discoloration"/>
          <p:cNvPicPr>
            <a:picLocks noChangeAspect="1"/>
          </p:cNvPicPr>
          <p:nvPr/>
        </p:nvPicPr>
        <p:blipFill rotWithShape="1">
          <a:blip r:embed="rId5"/>
          <a:srcRect l="19290" t="38043" r="62129" b="32022"/>
          <a:stretch/>
        </p:blipFill>
        <p:spPr>
          <a:xfrm rot="10800000">
            <a:off x="4674887" y="3233844"/>
            <a:ext cx="448400" cy="2779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672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descr="File:Balance Kern.jpg - Wikipedia, the free encyclopedia"/>
          <p:cNvPicPr>
            <a:picLocks noChangeAspect="1"/>
          </p:cNvPicPr>
          <p:nvPr/>
        </p:nvPicPr>
        <p:blipFill>
          <a:blip r:embed="rId3">
            <a:extLst>
              <a:ext uri="{BEBA8EAE-BF5A-486C-A8C5-ECC9F3942E4B}">
                <a14:imgProps xmlns:a14="http://schemas.microsoft.com/office/drawing/2010/main">
                  <a14:imgLayer r:embed="rId4">
                    <a14:imgEffect>
                      <a14:backgroundRemoval t="2908" b="94540" l="5864" r="94682"/>
                    </a14:imgEffect>
                  </a14:imgLayer>
                </a14:imgProps>
              </a:ext>
            </a:extLst>
          </a:blip>
          <a:stretch>
            <a:fillRect/>
          </a:stretch>
        </p:blipFill>
        <p:spPr>
          <a:xfrm>
            <a:off x="-780875" y="233680"/>
            <a:ext cx="9196435" cy="7043634"/>
          </a:xfrm>
          <a:prstGeom prst="rect">
            <a:avLst/>
          </a:prstGeom>
        </p:spPr>
      </p:pic>
      <p:sp>
        <p:nvSpPr>
          <p:cNvPr id="2" name="Title 1"/>
          <p:cNvSpPr>
            <a:spLocks noGrp="1"/>
          </p:cNvSpPr>
          <p:nvPr>
            <p:ph type="title"/>
          </p:nvPr>
        </p:nvSpPr>
        <p:spPr>
          <a:xfrm>
            <a:off x="5605658" y="286036"/>
            <a:ext cx="5182225" cy="1596177"/>
          </a:xfrm>
        </p:spPr>
        <p:txBody>
          <a:bodyPr>
            <a:normAutofit fontScale="90000"/>
          </a:bodyPr>
          <a:lstStyle/>
          <a:p>
            <a:r>
              <a:rPr lang="en-US" dirty="0"/>
              <a:t>Place an empty weigh boat on the scale and hit </a:t>
            </a:r>
            <a:r>
              <a:rPr lang="en-US" dirty="0">
                <a:solidFill>
                  <a:srgbClr val="FF0000"/>
                </a:solidFill>
              </a:rPr>
              <a:t>“TARE” </a:t>
            </a:r>
            <a:r>
              <a:rPr lang="en-US" dirty="0"/>
              <a:t>to ‘zero out’ the scale.</a:t>
            </a:r>
          </a:p>
        </p:txBody>
      </p:sp>
      <p:pic>
        <p:nvPicPr>
          <p:cNvPr id="4" name="Content Placeholder 3" descr="File:Disposable weighing boat-02.jpg - Wikimedia Commons"/>
          <p:cNvPicPr>
            <a:picLocks noGrp="1" noChangeAspect="1"/>
          </p:cNvPicPr>
          <p:nvPr>
            <p:ph sz="quarter" idx="13"/>
          </p:nvPr>
        </p:nvPicPr>
        <p:blipFill>
          <a:blip r:embed="rId5">
            <a:extLst>
              <a:ext uri="{BEBA8EAE-BF5A-486C-A8C5-ECC9F3942E4B}">
                <a14:imgProps xmlns:a14="http://schemas.microsoft.com/office/drawing/2010/main">
                  <a14:imgLayer r:embed="rId6">
                    <a14:imgEffect>
                      <a14:backgroundRemoval t="9692" b="97357" l="10000" r="90000"/>
                    </a14:imgEffect>
                  </a14:imgLayer>
                </a14:imgProps>
              </a:ext>
            </a:extLst>
          </a:blip>
          <a:stretch>
            <a:fillRect/>
          </a:stretch>
        </p:blipFill>
        <p:spPr>
          <a:xfrm>
            <a:off x="914399" y="0"/>
            <a:ext cx="4123975" cy="2925445"/>
          </a:xfrm>
        </p:spPr>
      </p:pic>
      <p:pic>
        <p:nvPicPr>
          <p:cNvPr id="5" name="Picture 4" descr="submerge peeled potato in water to avoid discoloration"/>
          <p:cNvPicPr>
            <a:picLocks noChangeAspect="1"/>
          </p:cNvPicPr>
          <p:nvPr/>
        </p:nvPicPr>
        <p:blipFill rotWithShape="1">
          <a:blip r:embed="rId7"/>
          <a:srcRect l="19290" t="38043" r="62129" b="32022"/>
          <a:stretch/>
        </p:blipFill>
        <p:spPr>
          <a:xfrm rot="15709376">
            <a:off x="8531399" y="2565523"/>
            <a:ext cx="227522" cy="1410462"/>
          </a:xfrm>
          <a:prstGeom prst="rect">
            <a:avLst/>
          </a:prstGeom>
          <a:ln>
            <a:noFill/>
          </a:ln>
          <a:effectLst>
            <a:outerShdw blurRad="292100" dist="139700" dir="2700000" algn="tl" rotWithShape="0">
              <a:srgbClr val="333333">
                <a:alpha val="65000"/>
              </a:srgbClr>
            </a:outerShdw>
          </a:effectLst>
        </p:spPr>
      </p:pic>
      <p:pic>
        <p:nvPicPr>
          <p:cNvPr id="7" name="Picture 6" descr="submerge peeled potato in water to avoid discoloration"/>
          <p:cNvPicPr>
            <a:picLocks noChangeAspect="1"/>
          </p:cNvPicPr>
          <p:nvPr/>
        </p:nvPicPr>
        <p:blipFill rotWithShape="1">
          <a:blip r:embed="rId7"/>
          <a:srcRect l="19290" t="38043" r="62129" b="32022"/>
          <a:stretch/>
        </p:blipFill>
        <p:spPr>
          <a:xfrm rot="15709376">
            <a:off x="9959880" y="2887571"/>
            <a:ext cx="227522" cy="1410462"/>
          </a:xfrm>
          <a:prstGeom prst="rect">
            <a:avLst/>
          </a:prstGeom>
          <a:ln>
            <a:noFill/>
          </a:ln>
          <a:effectLst>
            <a:outerShdw blurRad="292100" dist="139700" dir="2700000" algn="tl" rotWithShape="0">
              <a:srgbClr val="333333">
                <a:alpha val="65000"/>
              </a:srgbClr>
            </a:outerShdw>
          </a:effectLst>
        </p:spPr>
      </p:pic>
      <p:pic>
        <p:nvPicPr>
          <p:cNvPr id="8" name="Picture 7" descr="submerge peeled potato in water to avoid discoloration"/>
          <p:cNvPicPr>
            <a:picLocks noChangeAspect="1"/>
          </p:cNvPicPr>
          <p:nvPr/>
        </p:nvPicPr>
        <p:blipFill rotWithShape="1">
          <a:blip r:embed="rId7"/>
          <a:srcRect l="19290" t="38043" r="62129" b="32022"/>
          <a:stretch/>
        </p:blipFill>
        <p:spPr>
          <a:xfrm rot="15709376">
            <a:off x="9398041" y="3635442"/>
            <a:ext cx="227522" cy="1410462"/>
          </a:xfrm>
          <a:prstGeom prst="rect">
            <a:avLst/>
          </a:prstGeom>
          <a:ln>
            <a:noFill/>
          </a:ln>
          <a:effectLst>
            <a:outerShdw blurRad="292100" dist="139700" dir="2700000" algn="tl" rotWithShape="0">
              <a:srgbClr val="333333">
                <a:alpha val="65000"/>
              </a:srgbClr>
            </a:outerShdw>
          </a:effectLst>
        </p:spPr>
      </p:pic>
      <p:pic>
        <p:nvPicPr>
          <p:cNvPr id="9" name="Picture 8" descr="submerge peeled potato in water to avoid discoloration"/>
          <p:cNvPicPr>
            <a:picLocks noChangeAspect="1"/>
          </p:cNvPicPr>
          <p:nvPr/>
        </p:nvPicPr>
        <p:blipFill rotWithShape="1">
          <a:blip r:embed="rId7"/>
          <a:srcRect l="19290" t="38043" r="62129" b="32022"/>
          <a:stretch/>
        </p:blipFill>
        <p:spPr>
          <a:xfrm rot="15709376">
            <a:off x="9768183" y="4173236"/>
            <a:ext cx="227522" cy="1410462"/>
          </a:xfrm>
          <a:prstGeom prst="rect">
            <a:avLst/>
          </a:prstGeom>
          <a:ln>
            <a:noFill/>
          </a:ln>
          <a:effectLst>
            <a:outerShdw blurRad="292100" dist="139700" dir="2700000" algn="tl" rotWithShape="0">
              <a:srgbClr val="333333">
                <a:alpha val="65000"/>
              </a:srgbClr>
            </a:outerShdw>
          </a:effectLst>
        </p:spPr>
      </p:pic>
      <p:cxnSp>
        <p:nvCxnSpPr>
          <p:cNvPr id="11" name="Straight Arrow Connector 10"/>
          <p:cNvCxnSpPr/>
          <p:nvPr/>
        </p:nvCxnSpPr>
        <p:spPr>
          <a:xfrm>
            <a:off x="6596743" y="1619794"/>
            <a:ext cx="222523" cy="2507967"/>
          </a:xfrm>
          <a:prstGeom prst="straightConnector1">
            <a:avLst/>
          </a:prstGeom>
          <a:ln w="762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p:cNvSpPr txBox="1"/>
          <p:nvPr/>
        </p:nvSpPr>
        <p:spPr>
          <a:xfrm rot="20559332">
            <a:off x="5263877" y="3617112"/>
            <a:ext cx="1058303" cy="523220"/>
          </a:xfrm>
          <a:prstGeom prst="rect">
            <a:avLst/>
          </a:prstGeom>
          <a:noFill/>
        </p:spPr>
        <p:txBody>
          <a:bodyPr wrap="none" rtlCol="0">
            <a:spAutoFit/>
          </a:bodyPr>
          <a:lstStyle/>
          <a:p>
            <a:r>
              <a:rPr lang="en-US" sz="2800" dirty="0"/>
              <a:t>0.00g</a:t>
            </a:r>
          </a:p>
        </p:txBody>
      </p:sp>
    </p:spTree>
    <p:extLst>
      <p:ext uri="{BB962C8B-B14F-4D97-AF65-F5344CB8AC3E}">
        <p14:creationId xmlns:p14="http://schemas.microsoft.com/office/powerpoint/2010/main" val="259013383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Adobe Gothic Std B</vt:lpstr>
      <vt:lpstr>AR CHRISTY</vt:lpstr>
      <vt:lpstr>Arial</vt:lpstr>
      <vt:lpstr>Tw Cen MT</vt:lpstr>
      <vt:lpstr>Droplet</vt:lpstr>
      <vt:lpstr>OSMOTIC RESPONSE of cells</vt:lpstr>
      <vt:lpstr>Label 4 beakers as follows</vt:lpstr>
      <vt:lpstr>Add 40mL 0% salt solution to beaker a</vt:lpstr>
      <vt:lpstr>Add 10mL of 1% salt solution to beaker B</vt:lpstr>
      <vt:lpstr>Add 20mL of 2% salt solution to beaker C</vt:lpstr>
      <vt:lpstr>Add 40mL of 4% salt solution to beaker D</vt:lpstr>
      <vt:lpstr>Cut the skin off top and bottom of potato</vt:lpstr>
      <vt:lpstr>Use a Cork borer to take 4 core samples of the potato.</vt:lpstr>
      <vt:lpstr>Place an empty weigh boat on the scale and hit “TARE” to ‘zero out’ the scale.</vt:lpstr>
      <vt:lpstr>Weigh each potato core separately and record the weight.</vt:lpstr>
      <vt:lpstr>Immerse the potato cores in the salt solutions for 30 minutes.</vt:lpstr>
      <vt:lpstr>After 30 minutes, remove the cores and dry using a paper towel.</vt:lpstr>
      <vt:lpstr>Place an empty weigh boat on the scale and hit “TARE” to ‘zero out’ the scale.</vt:lpstr>
      <vt:lpstr>RECORD THE FINAL  Weight OF each  potato core  separately.</vt:lpstr>
      <vt:lpstr>RESULTS – 2% and 4% salt solution caused water loss</vt:lpstr>
      <vt:lpstr>RESULTS – 1% solution had no effect.</vt:lpstr>
      <vt:lpstr>RESULTS – 0% solution had no effect.</vt:lpstr>
      <vt:lpstr>Osmosis in an isotonic solution in an animal cell</vt:lpstr>
      <vt:lpstr>Osmosis in an isotonic solution in an plant cell</vt:lpstr>
      <vt:lpstr>Osmosis in an hypotonic solution in an animal cell</vt:lpstr>
      <vt:lpstr>Osmosis in an hypotonic solution in an plant cell</vt:lpstr>
      <vt:lpstr>Osmosis in an hypertonic solution in an animal cell</vt:lpstr>
      <vt:lpstr>Osmosis in an hypotonic solution in an plant cell</vt:lpstr>
      <vt:lpstr>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OSMOTIC RESPONSE of cells</dc:title>
  <dc:creator>Cynthia Anderson Sanchez</dc:creator>
  <cp:lastModifiedBy>Cynthia Anderson Sanchez</cp:lastModifiedBy>
  <cp:revision>37</cp:revision>
  <dcterms:created xsi:type="dcterms:W3CDTF">2016-10-11T13:26:58Z</dcterms:created>
  <dcterms:modified xsi:type="dcterms:W3CDTF">2016-10-12T15:28:07Z</dcterms:modified>
</cp:coreProperties>
</file>