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7" r:id="rId2"/>
    <p:sldId id="258" r:id="rId3"/>
    <p:sldId id="259" r:id="rId4"/>
    <p:sldId id="280" r:id="rId5"/>
    <p:sldId id="281" r:id="rId6"/>
    <p:sldId id="282" r:id="rId7"/>
    <p:sldId id="284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271" r:id="rId21"/>
    <p:sldId id="272" r:id="rId22"/>
    <p:sldId id="274" r:id="rId23"/>
    <p:sldId id="276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4A03B-4F96-4C5B-88DA-88EBE01123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C77F5F-9A8C-4999-BB16-5BC02F7C14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Urine tests are laboratory analyses performed on urine samples. </a:t>
          </a:r>
        </a:p>
      </dgm:t>
    </dgm:pt>
    <dgm:pt modelId="{AF74A3CC-D004-4C1B-9912-DFFFBA1F31CE}" type="parTrans" cxnId="{D72F79D3-2A95-4756-9D93-029CDE762232}">
      <dgm:prSet/>
      <dgm:spPr/>
      <dgm:t>
        <a:bodyPr/>
        <a:lstStyle/>
        <a:p>
          <a:endParaRPr lang="en-US"/>
        </a:p>
      </dgm:t>
    </dgm:pt>
    <dgm:pt modelId="{15CC6B87-99B0-4E02-9E0C-7942F5F94ACB}" type="sibTrans" cxnId="{D72F79D3-2A95-4756-9D93-029CDE762232}">
      <dgm:prSet/>
      <dgm:spPr/>
      <dgm:t>
        <a:bodyPr/>
        <a:lstStyle/>
        <a:p>
          <a:endParaRPr lang="en-US"/>
        </a:p>
      </dgm:t>
    </dgm:pt>
    <dgm:pt modelId="{6FE234DF-AF1A-48D0-9645-6E6D7477F7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Urine analysis can provide useful information about a persons’ health. </a:t>
          </a:r>
        </a:p>
      </dgm:t>
    </dgm:pt>
    <dgm:pt modelId="{5748E81F-B0C7-4D88-97B9-3F3B410E642E}" type="parTrans" cxnId="{D61EFD54-D0E6-482B-9F2D-FCC9751A6A10}">
      <dgm:prSet/>
      <dgm:spPr/>
      <dgm:t>
        <a:bodyPr/>
        <a:lstStyle/>
        <a:p>
          <a:endParaRPr lang="en-US"/>
        </a:p>
      </dgm:t>
    </dgm:pt>
    <dgm:pt modelId="{7C0479D3-86CB-48D4-9ADD-6AD4E7AD4851}" type="sibTrans" cxnId="{D61EFD54-D0E6-482B-9F2D-FCC9751A6A10}">
      <dgm:prSet/>
      <dgm:spPr/>
      <dgm:t>
        <a:bodyPr/>
        <a:lstStyle/>
        <a:p>
          <a:endParaRPr lang="en-US"/>
        </a:p>
      </dgm:t>
    </dgm:pt>
    <dgm:pt modelId="{56352FF7-2973-4BBD-A7D7-645995C99669}" type="pres">
      <dgm:prSet presAssocID="{FF24A03B-4F96-4C5B-88DA-88EBE01123D9}" presName="linear" presStyleCnt="0">
        <dgm:presLayoutVars>
          <dgm:animLvl val="lvl"/>
          <dgm:resizeHandles val="exact"/>
        </dgm:presLayoutVars>
      </dgm:prSet>
      <dgm:spPr/>
    </dgm:pt>
    <dgm:pt modelId="{45DDBA40-6F63-45F3-9BA6-BB22966CD3AE}" type="pres">
      <dgm:prSet presAssocID="{B9C77F5F-9A8C-4999-BB16-5BC02F7C14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94B0EC4-F663-4279-B9FA-922B9B9E2CD4}" type="pres">
      <dgm:prSet presAssocID="{15CC6B87-99B0-4E02-9E0C-7942F5F94ACB}" presName="spacer" presStyleCnt="0"/>
      <dgm:spPr/>
    </dgm:pt>
    <dgm:pt modelId="{7CB20041-1795-47F4-94BD-12336829E435}" type="pres">
      <dgm:prSet presAssocID="{6FE234DF-AF1A-48D0-9645-6E6D7477F7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61EFD54-D0E6-482B-9F2D-FCC9751A6A10}" srcId="{FF24A03B-4F96-4C5B-88DA-88EBE01123D9}" destId="{6FE234DF-AF1A-48D0-9645-6E6D7477F774}" srcOrd="1" destOrd="0" parTransId="{5748E81F-B0C7-4D88-97B9-3F3B410E642E}" sibTransId="{7C0479D3-86CB-48D4-9ADD-6AD4E7AD4851}"/>
    <dgm:cxn modelId="{4E798291-705B-4590-AF99-3989DD0D991F}" type="presOf" srcId="{FF24A03B-4F96-4C5B-88DA-88EBE01123D9}" destId="{56352FF7-2973-4BBD-A7D7-645995C99669}" srcOrd="0" destOrd="0" presId="urn:microsoft.com/office/officeart/2005/8/layout/vList2"/>
    <dgm:cxn modelId="{29E492C9-4335-4F08-A7E3-3A61C3A5D972}" type="presOf" srcId="{6FE234DF-AF1A-48D0-9645-6E6D7477F774}" destId="{7CB20041-1795-47F4-94BD-12336829E435}" srcOrd="0" destOrd="0" presId="urn:microsoft.com/office/officeart/2005/8/layout/vList2"/>
    <dgm:cxn modelId="{8FD25BCC-9769-4215-B085-44AE7BC5617F}" type="presOf" srcId="{B9C77F5F-9A8C-4999-BB16-5BC02F7C1403}" destId="{45DDBA40-6F63-45F3-9BA6-BB22966CD3AE}" srcOrd="0" destOrd="0" presId="urn:microsoft.com/office/officeart/2005/8/layout/vList2"/>
    <dgm:cxn modelId="{D72F79D3-2A95-4756-9D93-029CDE762232}" srcId="{FF24A03B-4F96-4C5B-88DA-88EBE01123D9}" destId="{B9C77F5F-9A8C-4999-BB16-5BC02F7C1403}" srcOrd="0" destOrd="0" parTransId="{AF74A3CC-D004-4C1B-9912-DFFFBA1F31CE}" sibTransId="{15CC6B87-99B0-4E02-9E0C-7942F5F94ACB}"/>
    <dgm:cxn modelId="{FF6839FC-48BE-4959-8AD3-E1F3A227BBED}" type="presParOf" srcId="{56352FF7-2973-4BBD-A7D7-645995C99669}" destId="{45DDBA40-6F63-45F3-9BA6-BB22966CD3AE}" srcOrd="0" destOrd="0" presId="urn:microsoft.com/office/officeart/2005/8/layout/vList2"/>
    <dgm:cxn modelId="{12979D9D-F371-4664-B9EA-6ED0C105C139}" type="presParOf" srcId="{56352FF7-2973-4BBD-A7D7-645995C99669}" destId="{F94B0EC4-F663-4279-B9FA-922B9B9E2CD4}" srcOrd="1" destOrd="0" presId="urn:microsoft.com/office/officeart/2005/8/layout/vList2"/>
    <dgm:cxn modelId="{47474FF7-C12C-45F1-80BF-37262E0CBDC5}" type="presParOf" srcId="{56352FF7-2973-4BBD-A7D7-645995C99669}" destId="{7CB20041-1795-47F4-94BD-12336829E4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CCD6E-2BAA-419F-A379-E3DF957065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8086954-259F-47F5-8AFA-FDADE9F63CBF}">
      <dgm:prSet/>
      <dgm:spPr/>
      <dgm:t>
        <a:bodyPr/>
        <a:lstStyle/>
        <a:p>
          <a:r>
            <a:rPr lang="en-US"/>
            <a:t>According to the American Association for Clinical Chemistry, the average value for </a:t>
          </a:r>
          <a:r>
            <a:rPr lang="en-US" b="1"/>
            <a:t>urine pH</a:t>
          </a:r>
          <a:r>
            <a:rPr lang="en-US"/>
            <a:t> is 6.0.</a:t>
          </a:r>
        </a:p>
      </dgm:t>
    </dgm:pt>
    <dgm:pt modelId="{2EFC8468-0B3E-4A62-A515-BF56D076D775}" type="parTrans" cxnId="{66872C38-4D41-4A3A-A38F-99EDC5DBE85A}">
      <dgm:prSet/>
      <dgm:spPr/>
      <dgm:t>
        <a:bodyPr/>
        <a:lstStyle/>
        <a:p>
          <a:endParaRPr lang="en-US"/>
        </a:p>
      </dgm:t>
    </dgm:pt>
    <dgm:pt modelId="{F470DEBE-C663-4DBB-A128-302039E73A81}" type="sibTrans" cxnId="{66872C38-4D41-4A3A-A38F-99EDC5DBE85A}">
      <dgm:prSet/>
      <dgm:spPr/>
      <dgm:t>
        <a:bodyPr/>
        <a:lstStyle/>
        <a:p>
          <a:endParaRPr lang="en-US"/>
        </a:p>
      </dgm:t>
    </dgm:pt>
    <dgm:pt modelId="{6A7DFED1-B5A6-431F-9485-D353CC57FFBD}">
      <dgm:prSet/>
      <dgm:spPr/>
      <dgm:t>
        <a:bodyPr/>
        <a:lstStyle/>
        <a:p>
          <a:r>
            <a:rPr lang="en-US"/>
            <a:t>Safe pH range is from 4.5 to 8.0. </a:t>
          </a:r>
        </a:p>
      </dgm:t>
    </dgm:pt>
    <dgm:pt modelId="{86DEB86D-CABD-4785-81F1-531171CBAD7A}" type="parTrans" cxnId="{E2EC70D2-3797-461B-BF96-DDB9EE8B9170}">
      <dgm:prSet/>
      <dgm:spPr/>
      <dgm:t>
        <a:bodyPr/>
        <a:lstStyle/>
        <a:p>
          <a:endParaRPr lang="en-US"/>
        </a:p>
      </dgm:t>
    </dgm:pt>
    <dgm:pt modelId="{52452D51-330C-48D3-8B07-C096B99482AF}" type="sibTrans" cxnId="{E2EC70D2-3797-461B-BF96-DDB9EE8B9170}">
      <dgm:prSet/>
      <dgm:spPr/>
      <dgm:t>
        <a:bodyPr/>
        <a:lstStyle/>
        <a:p>
          <a:endParaRPr lang="en-US"/>
        </a:p>
      </dgm:t>
    </dgm:pt>
    <dgm:pt modelId="{324DFADA-42D5-49F4-B926-9E51C7951E11}">
      <dgm:prSet/>
      <dgm:spPr/>
      <dgm:t>
        <a:bodyPr/>
        <a:lstStyle/>
        <a:p>
          <a:r>
            <a:rPr lang="en-US" b="1"/>
            <a:t>Urine</a:t>
          </a:r>
          <a:r>
            <a:rPr lang="en-US"/>
            <a:t> under 5.0 is acidic</a:t>
          </a:r>
        </a:p>
      </dgm:t>
    </dgm:pt>
    <dgm:pt modelId="{93BC346A-F4D2-4BC3-9C66-16E997301CED}" type="parTrans" cxnId="{70200775-7FBF-4275-8D8A-7D89C407E32C}">
      <dgm:prSet/>
      <dgm:spPr/>
      <dgm:t>
        <a:bodyPr/>
        <a:lstStyle/>
        <a:p>
          <a:endParaRPr lang="en-US"/>
        </a:p>
      </dgm:t>
    </dgm:pt>
    <dgm:pt modelId="{86E96CBF-1409-4558-A114-E5C91FE492EA}" type="sibTrans" cxnId="{70200775-7FBF-4275-8D8A-7D89C407E32C}">
      <dgm:prSet/>
      <dgm:spPr/>
      <dgm:t>
        <a:bodyPr/>
        <a:lstStyle/>
        <a:p>
          <a:endParaRPr lang="en-US"/>
        </a:p>
      </dgm:t>
    </dgm:pt>
    <dgm:pt modelId="{895C80C9-F7B2-4086-9C3B-8C495B7398D2}">
      <dgm:prSet/>
      <dgm:spPr/>
      <dgm:t>
        <a:bodyPr/>
        <a:lstStyle/>
        <a:p>
          <a:r>
            <a:rPr lang="en-US" b="1"/>
            <a:t>Urine </a:t>
          </a:r>
          <a:r>
            <a:rPr lang="en-US"/>
            <a:t>higher than 8.0 is alkaline, or basic.</a:t>
          </a:r>
        </a:p>
      </dgm:t>
    </dgm:pt>
    <dgm:pt modelId="{38EB8A11-CAD1-4F91-9542-D7C9FF647680}" type="parTrans" cxnId="{8B4A9A58-5818-423E-9297-A25212A30AF8}">
      <dgm:prSet/>
      <dgm:spPr/>
      <dgm:t>
        <a:bodyPr/>
        <a:lstStyle/>
        <a:p>
          <a:endParaRPr lang="en-US"/>
        </a:p>
      </dgm:t>
    </dgm:pt>
    <dgm:pt modelId="{9F8C1FC3-3C58-4202-B9A0-5709D148E999}" type="sibTrans" cxnId="{8B4A9A58-5818-423E-9297-A25212A30AF8}">
      <dgm:prSet/>
      <dgm:spPr/>
      <dgm:t>
        <a:bodyPr/>
        <a:lstStyle/>
        <a:p>
          <a:endParaRPr lang="en-US"/>
        </a:p>
      </dgm:t>
    </dgm:pt>
    <dgm:pt modelId="{F9EE2078-B7A5-4D8B-80F2-2CA8FA226FC8}" type="pres">
      <dgm:prSet presAssocID="{F53CCD6E-2BAA-419F-A379-E3DF95706530}" presName="root" presStyleCnt="0">
        <dgm:presLayoutVars>
          <dgm:dir/>
          <dgm:resizeHandles val="exact"/>
        </dgm:presLayoutVars>
      </dgm:prSet>
      <dgm:spPr/>
    </dgm:pt>
    <dgm:pt modelId="{24CFC38B-D500-4CC0-9742-F9C78531AFA7}" type="pres">
      <dgm:prSet presAssocID="{F8086954-259F-47F5-8AFA-FDADE9F63CBF}" presName="compNode" presStyleCnt="0"/>
      <dgm:spPr/>
    </dgm:pt>
    <dgm:pt modelId="{4AEDD2A0-1B5E-4410-9979-35899072DCA2}" type="pres">
      <dgm:prSet presAssocID="{F8086954-259F-47F5-8AFA-FDADE9F63CBF}" presName="bgRect" presStyleLbl="bgShp" presStyleIdx="0" presStyleCnt="4"/>
      <dgm:spPr/>
    </dgm:pt>
    <dgm:pt modelId="{06C7B306-365D-4C62-A2F5-5D093765AED9}" type="pres">
      <dgm:prSet presAssocID="{F8086954-259F-47F5-8AFA-FDADE9F63C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CD6C2836-DA99-4BCE-8388-E6CFF27DB4A7}" type="pres">
      <dgm:prSet presAssocID="{F8086954-259F-47F5-8AFA-FDADE9F63CBF}" presName="spaceRect" presStyleCnt="0"/>
      <dgm:spPr/>
    </dgm:pt>
    <dgm:pt modelId="{6B1064EF-AC45-459A-9BD3-1E24A399CFB6}" type="pres">
      <dgm:prSet presAssocID="{F8086954-259F-47F5-8AFA-FDADE9F63CBF}" presName="parTx" presStyleLbl="revTx" presStyleIdx="0" presStyleCnt="4">
        <dgm:presLayoutVars>
          <dgm:chMax val="0"/>
          <dgm:chPref val="0"/>
        </dgm:presLayoutVars>
      </dgm:prSet>
      <dgm:spPr/>
    </dgm:pt>
    <dgm:pt modelId="{0CEB657E-9D29-402A-8947-49275A513CAD}" type="pres">
      <dgm:prSet presAssocID="{F470DEBE-C663-4DBB-A128-302039E73A81}" presName="sibTrans" presStyleCnt="0"/>
      <dgm:spPr/>
    </dgm:pt>
    <dgm:pt modelId="{07F90AE7-0F7C-4FA4-A954-75E8E4883D0C}" type="pres">
      <dgm:prSet presAssocID="{6A7DFED1-B5A6-431F-9485-D353CC57FFBD}" presName="compNode" presStyleCnt="0"/>
      <dgm:spPr/>
    </dgm:pt>
    <dgm:pt modelId="{44624B05-6F0A-48FF-A8D6-699B168D5203}" type="pres">
      <dgm:prSet presAssocID="{6A7DFED1-B5A6-431F-9485-D353CC57FFBD}" presName="bgRect" presStyleLbl="bgShp" presStyleIdx="1" presStyleCnt="4"/>
      <dgm:spPr/>
    </dgm:pt>
    <dgm:pt modelId="{BA800F1E-B14E-4C28-B86B-862D14826CFD}" type="pres">
      <dgm:prSet presAssocID="{6A7DFED1-B5A6-431F-9485-D353CC57FF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2205E265-0408-4059-BC54-F09E95C30DC6}" type="pres">
      <dgm:prSet presAssocID="{6A7DFED1-B5A6-431F-9485-D353CC57FFBD}" presName="spaceRect" presStyleCnt="0"/>
      <dgm:spPr/>
    </dgm:pt>
    <dgm:pt modelId="{0A26DF82-8217-4D13-88D1-3E0542B486F2}" type="pres">
      <dgm:prSet presAssocID="{6A7DFED1-B5A6-431F-9485-D353CC57FFBD}" presName="parTx" presStyleLbl="revTx" presStyleIdx="1" presStyleCnt="4">
        <dgm:presLayoutVars>
          <dgm:chMax val="0"/>
          <dgm:chPref val="0"/>
        </dgm:presLayoutVars>
      </dgm:prSet>
      <dgm:spPr/>
    </dgm:pt>
    <dgm:pt modelId="{0DF0EE54-54FD-4A55-9A92-4B8F94842A0F}" type="pres">
      <dgm:prSet presAssocID="{52452D51-330C-48D3-8B07-C096B99482AF}" presName="sibTrans" presStyleCnt="0"/>
      <dgm:spPr/>
    </dgm:pt>
    <dgm:pt modelId="{F13A1901-F3CB-4080-8CF8-CC08073CD1C4}" type="pres">
      <dgm:prSet presAssocID="{324DFADA-42D5-49F4-B926-9E51C7951E11}" presName="compNode" presStyleCnt="0"/>
      <dgm:spPr/>
    </dgm:pt>
    <dgm:pt modelId="{F4C97B10-A449-4893-9337-19465FA7A57D}" type="pres">
      <dgm:prSet presAssocID="{324DFADA-42D5-49F4-B926-9E51C7951E11}" presName="bgRect" presStyleLbl="bgShp" presStyleIdx="2" presStyleCnt="4"/>
      <dgm:spPr/>
    </dgm:pt>
    <dgm:pt modelId="{138F9AED-A5F4-4526-9E73-9B5CAAAC3651}" type="pres">
      <dgm:prSet presAssocID="{324DFADA-42D5-49F4-B926-9E51C7951E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1B5C6876-58E0-47E9-93CB-ABEC72CF9231}" type="pres">
      <dgm:prSet presAssocID="{324DFADA-42D5-49F4-B926-9E51C7951E11}" presName="spaceRect" presStyleCnt="0"/>
      <dgm:spPr/>
    </dgm:pt>
    <dgm:pt modelId="{4455651F-E037-4A21-8F25-1F2E31E30867}" type="pres">
      <dgm:prSet presAssocID="{324DFADA-42D5-49F4-B926-9E51C7951E11}" presName="parTx" presStyleLbl="revTx" presStyleIdx="2" presStyleCnt="4">
        <dgm:presLayoutVars>
          <dgm:chMax val="0"/>
          <dgm:chPref val="0"/>
        </dgm:presLayoutVars>
      </dgm:prSet>
      <dgm:spPr/>
    </dgm:pt>
    <dgm:pt modelId="{DAB875EC-9276-405F-9256-2754F620B12C}" type="pres">
      <dgm:prSet presAssocID="{86E96CBF-1409-4558-A114-E5C91FE492EA}" presName="sibTrans" presStyleCnt="0"/>
      <dgm:spPr/>
    </dgm:pt>
    <dgm:pt modelId="{C8F06347-71B1-4B05-BA4E-2EF34FBBB7B9}" type="pres">
      <dgm:prSet presAssocID="{895C80C9-F7B2-4086-9C3B-8C495B7398D2}" presName="compNode" presStyleCnt="0"/>
      <dgm:spPr/>
    </dgm:pt>
    <dgm:pt modelId="{480BA71B-F857-4CC1-9FE4-274C15C0B890}" type="pres">
      <dgm:prSet presAssocID="{895C80C9-F7B2-4086-9C3B-8C495B7398D2}" presName="bgRect" presStyleLbl="bgShp" presStyleIdx="3" presStyleCnt="4"/>
      <dgm:spPr/>
    </dgm:pt>
    <dgm:pt modelId="{7C9A831B-1003-4CDC-A406-6817152E9C6D}" type="pres">
      <dgm:prSet presAssocID="{895C80C9-F7B2-4086-9C3B-8C495B7398D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3EEB6A28-5F76-4931-B579-CDB3280DF3E0}" type="pres">
      <dgm:prSet presAssocID="{895C80C9-F7B2-4086-9C3B-8C495B7398D2}" presName="spaceRect" presStyleCnt="0"/>
      <dgm:spPr/>
    </dgm:pt>
    <dgm:pt modelId="{B0E1CAD0-B789-46F2-9017-249088613B35}" type="pres">
      <dgm:prSet presAssocID="{895C80C9-F7B2-4086-9C3B-8C495B7398D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BE77202-217F-4CAC-84A5-03C49143C279}" type="presOf" srcId="{324DFADA-42D5-49F4-B926-9E51C7951E11}" destId="{4455651F-E037-4A21-8F25-1F2E31E30867}" srcOrd="0" destOrd="0" presId="urn:microsoft.com/office/officeart/2018/2/layout/IconVerticalSolidList"/>
    <dgm:cxn modelId="{838BA714-C457-444D-8B76-E115026B948A}" type="presOf" srcId="{F8086954-259F-47F5-8AFA-FDADE9F63CBF}" destId="{6B1064EF-AC45-459A-9BD3-1E24A399CFB6}" srcOrd="0" destOrd="0" presId="urn:microsoft.com/office/officeart/2018/2/layout/IconVerticalSolidList"/>
    <dgm:cxn modelId="{52496427-A135-44F7-B961-E1829C37AA71}" type="presOf" srcId="{F53CCD6E-2BAA-419F-A379-E3DF95706530}" destId="{F9EE2078-B7A5-4D8B-80F2-2CA8FA226FC8}" srcOrd="0" destOrd="0" presId="urn:microsoft.com/office/officeart/2018/2/layout/IconVerticalSolidList"/>
    <dgm:cxn modelId="{66872C38-4D41-4A3A-A38F-99EDC5DBE85A}" srcId="{F53CCD6E-2BAA-419F-A379-E3DF95706530}" destId="{F8086954-259F-47F5-8AFA-FDADE9F63CBF}" srcOrd="0" destOrd="0" parTransId="{2EFC8468-0B3E-4A62-A515-BF56D076D775}" sibTransId="{F470DEBE-C663-4DBB-A128-302039E73A81}"/>
    <dgm:cxn modelId="{79193B42-C2BB-4F09-B020-869935775589}" type="presOf" srcId="{895C80C9-F7B2-4086-9C3B-8C495B7398D2}" destId="{B0E1CAD0-B789-46F2-9017-249088613B35}" srcOrd="0" destOrd="0" presId="urn:microsoft.com/office/officeart/2018/2/layout/IconVerticalSolidList"/>
    <dgm:cxn modelId="{70200775-7FBF-4275-8D8A-7D89C407E32C}" srcId="{F53CCD6E-2BAA-419F-A379-E3DF95706530}" destId="{324DFADA-42D5-49F4-B926-9E51C7951E11}" srcOrd="2" destOrd="0" parTransId="{93BC346A-F4D2-4BC3-9C66-16E997301CED}" sibTransId="{86E96CBF-1409-4558-A114-E5C91FE492EA}"/>
    <dgm:cxn modelId="{8B4A9A58-5818-423E-9297-A25212A30AF8}" srcId="{F53CCD6E-2BAA-419F-A379-E3DF95706530}" destId="{895C80C9-F7B2-4086-9C3B-8C495B7398D2}" srcOrd="3" destOrd="0" parTransId="{38EB8A11-CAD1-4F91-9542-D7C9FF647680}" sibTransId="{9F8C1FC3-3C58-4202-B9A0-5709D148E999}"/>
    <dgm:cxn modelId="{ABFBDB86-FD6A-4175-AD83-5CFC44499681}" type="presOf" srcId="{6A7DFED1-B5A6-431F-9485-D353CC57FFBD}" destId="{0A26DF82-8217-4D13-88D1-3E0542B486F2}" srcOrd="0" destOrd="0" presId="urn:microsoft.com/office/officeart/2018/2/layout/IconVerticalSolidList"/>
    <dgm:cxn modelId="{E2EC70D2-3797-461B-BF96-DDB9EE8B9170}" srcId="{F53CCD6E-2BAA-419F-A379-E3DF95706530}" destId="{6A7DFED1-B5A6-431F-9485-D353CC57FFBD}" srcOrd="1" destOrd="0" parTransId="{86DEB86D-CABD-4785-81F1-531171CBAD7A}" sibTransId="{52452D51-330C-48D3-8B07-C096B99482AF}"/>
    <dgm:cxn modelId="{1662027B-E8CC-40CC-97CE-F2E989A3825D}" type="presParOf" srcId="{F9EE2078-B7A5-4D8B-80F2-2CA8FA226FC8}" destId="{24CFC38B-D500-4CC0-9742-F9C78531AFA7}" srcOrd="0" destOrd="0" presId="urn:microsoft.com/office/officeart/2018/2/layout/IconVerticalSolidList"/>
    <dgm:cxn modelId="{2291857B-5751-47BA-B651-B8D519D6CA87}" type="presParOf" srcId="{24CFC38B-D500-4CC0-9742-F9C78531AFA7}" destId="{4AEDD2A0-1B5E-4410-9979-35899072DCA2}" srcOrd="0" destOrd="0" presId="urn:microsoft.com/office/officeart/2018/2/layout/IconVerticalSolidList"/>
    <dgm:cxn modelId="{D88CC5BC-3644-4B52-9E29-8E992B7ECF8D}" type="presParOf" srcId="{24CFC38B-D500-4CC0-9742-F9C78531AFA7}" destId="{06C7B306-365D-4C62-A2F5-5D093765AED9}" srcOrd="1" destOrd="0" presId="urn:microsoft.com/office/officeart/2018/2/layout/IconVerticalSolidList"/>
    <dgm:cxn modelId="{BE9BE781-EBE3-411E-8C2C-640AD744665A}" type="presParOf" srcId="{24CFC38B-D500-4CC0-9742-F9C78531AFA7}" destId="{CD6C2836-DA99-4BCE-8388-E6CFF27DB4A7}" srcOrd="2" destOrd="0" presId="urn:microsoft.com/office/officeart/2018/2/layout/IconVerticalSolidList"/>
    <dgm:cxn modelId="{EE1045DA-C9A8-4EA2-BF18-CAF725F44154}" type="presParOf" srcId="{24CFC38B-D500-4CC0-9742-F9C78531AFA7}" destId="{6B1064EF-AC45-459A-9BD3-1E24A399CFB6}" srcOrd="3" destOrd="0" presId="urn:microsoft.com/office/officeart/2018/2/layout/IconVerticalSolidList"/>
    <dgm:cxn modelId="{EDF9CAB4-FBFF-4DBE-B24D-2C0FD3208BFB}" type="presParOf" srcId="{F9EE2078-B7A5-4D8B-80F2-2CA8FA226FC8}" destId="{0CEB657E-9D29-402A-8947-49275A513CAD}" srcOrd="1" destOrd="0" presId="urn:microsoft.com/office/officeart/2018/2/layout/IconVerticalSolidList"/>
    <dgm:cxn modelId="{19D8EA57-442B-4A76-8309-447F5278E0D6}" type="presParOf" srcId="{F9EE2078-B7A5-4D8B-80F2-2CA8FA226FC8}" destId="{07F90AE7-0F7C-4FA4-A954-75E8E4883D0C}" srcOrd="2" destOrd="0" presId="urn:microsoft.com/office/officeart/2018/2/layout/IconVerticalSolidList"/>
    <dgm:cxn modelId="{93E88503-0B5C-4258-AE85-CEC594CBABE6}" type="presParOf" srcId="{07F90AE7-0F7C-4FA4-A954-75E8E4883D0C}" destId="{44624B05-6F0A-48FF-A8D6-699B168D5203}" srcOrd="0" destOrd="0" presId="urn:microsoft.com/office/officeart/2018/2/layout/IconVerticalSolidList"/>
    <dgm:cxn modelId="{DFB3DE4E-0DFE-4FA0-AED7-DAC3FC35612F}" type="presParOf" srcId="{07F90AE7-0F7C-4FA4-A954-75E8E4883D0C}" destId="{BA800F1E-B14E-4C28-B86B-862D14826CFD}" srcOrd="1" destOrd="0" presId="urn:microsoft.com/office/officeart/2018/2/layout/IconVerticalSolidList"/>
    <dgm:cxn modelId="{64D2BC2F-1F8D-4C54-9011-D45454C0184F}" type="presParOf" srcId="{07F90AE7-0F7C-4FA4-A954-75E8E4883D0C}" destId="{2205E265-0408-4059-BC54-F09E95C30DC6}" srcOrd="2" destOrd="0" presId="urn:microsoft.com/office/officeart/2018/2/layout/IconVerticalSolidList"/>
    <dgm:cxn modelId="{EB9E415D-F17F-4DD0-AFD9-92F449A7133C}" type="presParOf" srcId="{07F90AE7-0F7C-4FA4-A954-75E8E4883D0C}" destId="{0A26DF82-8217-4D13-88D1-3E0542B486F2}" srcOrd="3" destOrd="0" presId="urn:microsoft.com/office/officeart/2018/2/layout/IconVerticalSolidList"/>
    <dgm:cxn modelId="{D4DEF842-83F2-47B0-9094-79EA90FFAB12}" type="presParOf" srcId="{F9EE2078-B7A5-4D8B-80F2-2CA8FA226FC8}" destId="{0DF0EE54-54FD-4A55-9A92-4B8F94842A0F}" srcOrd="3" destOrd="0" presId="urn:microsoft.com/office/officeart/2018/2/layout/IconVerticalSolidList"/>
    <dgm:cxn modelId="{4EDE58C0-9A85-40C0-980B-3EBACDD15642}" type="presParOf" srcId="{F9EE2078-B7A5-4D8B-80F2-2CA8FA226FC8}" destId="{F13A1901-F3CB-4080-8CF8-CC08073CD1C4}" srcOrd="4" destOrd="0" presId="urn:microsoft.com/office/officeart/2018/2/layout/IconVerticalSolidList"/>
    <dgm:cxn modelId="{24CA8B98-9A3B-448D-B487-64142BE92438}" type="presParOf" srcId="{F13A1901-F3CB-4080-8CF8-CC08073CD1C4}" destId="{F4C97B10-A449-4893-9337-19465FA7A57D}" srcOrd="0" destOrd="0" presId="urn:microsoft.com/office/officeart/2018/2/layout/IconVerticalSolidList"/>
    <dgm:cxn modelId="{C86575C5-657F-48DC-9EC2-7CDFF6C1190D}" type="presParOf" srcId="{F13A1901-F3CB-4080-8CF8-CC08073CD1C4}" destId="{138F9AED-A5F4-4526-9E73-9B5CAAAC3651}" srcOrd="1" destOrd="0" presId="urn:microsoft.com/office/officeart/2018/2/layout/IconVerticalSolidList"/>
    <dgm:cxn modelId="{6660CACD-D2EB-4197-BC65-7B541927A215}" type="presParOf" srcId="{F13A1901-F3CB-4080-8CF8-CC08073CD1C4}" destId="{1B5C6876-58E0-47E9-93CB-ABEC72CF9231}" srcOrd="2" destOrd="0" presId="urn:microsoft.com/office/officeart/2018/2/layout/IconVerticalSolidList"/>
    <dgm:cxn modelId="{CB3584C8-3B52-4266-BCA1-FC0DA3950814}" type="presParOf" srcId="{F13A1901-F3CB-4080-8CF8-CC08073CD1C4}" destId="{4455651F-E037-4A21-8F25-1F2E31E30867}" srcOrd="3" destOrd="0" presId="urn:microsoft.com/office/officeart/2018/2/layout/IconVerticalSolidList"/>
    <dgm:cxn modelId="{3EC89426-3502-4583-944C-956BF40BBEEF}" type="presParOf" srcId="{F9EE2078-B7A5-4D8B-80F2-2CA8FA226FC8}" destId="{DAB875EC-9276-405F-9256-2754F620B12C}" srcOrd="5" destOrd="0" presId="urn:microsoft.com/office/officeart/2018/2/layout/IconVerticalSolidList"/>
    <dgm:cxn modelId="{3E92A08F-7B60-4364-A145-1AC5896AD435}" type="presParOf" srcId="{F9EE2078-B7A5-4D8B-80F2-2CA8FA226FC8}" destId="{C8F06347-71B1-4B05-BA4E-2EF34FBBB7B9}" srcOrd="6" destOrd="0" presId="urn:microsoft.com/office/officeart/2018/2/layout/IconVerticalSolidList"/>
    <dgm:cxn modelId="{2A618484-8BF6-4897-94C8-163351C8F9FA}" type="presParOf" srcId="{C8F06347-71B1-4B05-BA4E-2EF34FBBB7B9}" destId="{480BA71B-F857-4CC1-9FE4-274C15C0B890}" srcOrd="0" destOrd="0" presId="urn:microsoft.com/office/officeart/2018/2/layout/IconVerticalSolidList"/>
    <dgm:cxn modelId="{88D0ECAF-F5A2-4E55-A6DC-53D34319DA43}" type="presParOf" srcId="{C8F06347-71B1-4B05-BA4E-2EF34FBBB7B9}" destId="{7C9A831B-1003-4CDC-A406-6817152E9C6D}" srcOrd="1" destOrd="0" presId="urn:microsoft.com/office/officeart/2018/2/layout/IconVerticalSolidList"/>
    <dgm:cxn modelId="{38C78E6D-4DEF-4B6C-BC0D-0DC482A9A1D6}" type="presParOf" srcId="{C8F06347-71B1-4B05-BA4E-2EF34FBBB7B9}" destId="{3EEB6A28-5F76-4931-B579-CDB3280DF3E0}" srcOrd="2" destOrd="0" presId="urn:microsoft.com/office/officeart/2018/2/layout/IconVerticalSolidList"/>
    <dgm:cxn modelId="{D6E25162-601A-4364-9BC3-6743ADBD9F13}" type="presParOf" srcId="{C8F06347-71B1-4B05-BA4E-2EF34FBBB7B9}" destId="{B0E1CAD0-B789-46F2-9017-249088613B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307841-25DF-4FEC-B0E5-12889B24B25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5CBC80-C56A-43FA-B654-A48D136C9B56}">
      <dgm:prSet/>
      <dgm:spPr/>
      <dgm:t>
        <a:bodyPr/>
        <a:lstStyle/>
        <a:p>
          <a:r>
            <a:rPr lang="en-US"/>
            <a:t>The normal amount of </a:t>
          </a:r>
          <a:r>
            <a:rPr lang="en-US" b="1"/>
            <a:t>glucose</a:t>
          </a:r>
          <a:r>
            <a:rPr lang="en-US"/>
            <a:t> in </a:t>
          </a:r>
          <a:r>
            <a:rPr lang="en-US" b="1"/>
            <a:t>urine</a:t>
          </a:r>
          <a:r>
            <a:rPr lang="en-US"/>
            <a:t> is 0 to 0.8 mmol/L (millimoles per liter).</a:t>
          </a:r>
        </a:p>
      </dgm:t>
    </dgm:pt>
    <dgm:pt modelId="{8C919D55-B066-40D0-AAAF-C5155EC8D1E1}" type="parTrans" cxnId="{04EC947B-4CFB-40FC-BB6C-0DD7920E0CC5}">
      <dgm:prSet/>
      <dgm:spPr/>
      <dgm:t>
        <a:bodyPr/>
        <a:lstStyle/>
        <a:p>
          <a:endParaRPr lang="en-US"/>
        </a:p>
      </dgm:t>
    </dgm:pt>
    <dgm:pt modelId="{E6342488-4862-418A-84DE-812170762F68}" type="sibTrans" cxnId="{04EC947B-4CFB-40FC-BB6C-0DD7920E0CC5}">
      <dgm:prSet/>
      <dgm:spPr/>
      <dgm:t>
        <a:bodyPr/>
        <a:lstStyle/>
        <a:p>
          <a:endParaRPr lang="en-US"/>
        </a:p>
      </dgm:t>
    </dgm:pt>
    <dgm:pt modelId="{F6689289-FF30-4B80-B418-0A4733B15991}">
      <dgm:prSet/>
      <dgm:spPr/>
      <dgm:t>
        <a:bodyPr/>
        <a:lstStyle/>
        <a:p>
          <a:r>
            <a:rPr lang="en-US"/>
            <a:t>A higher measurement could be a sign of a health problem. </a:t>
          </a:r>
        </a:p>
      </dgm:t>
    </dgm:pt>
    <dgm:pt modelId="{11296202-66F7-4383-9698-1BBC988986A1}" type="parTrans" cxnId="{1F2FA38D-3BB3-481C-9535-D13134B3F9AD}">
      <dgm:prSet/>
      <dgm:spPr/>
      <dgm:t>
        <a:bodyPr/>
        <a:lstStyle/>
        <a:p>
          <a:endParaRPr lang="en-US"/>
        </a:p>
      </dgm:t>
    </dgm:pt>
    <dgm:pt modelId="{50D42DEF-DAB4-43B6-BE27-E565F2F30B74}" type="sibTrans" cxnId="{1F2FA38D-3BB3-481C-9535-D13134B3F9AD}">
      <dgm:prSet/>
      <dgm:spPr/>
      <dgm:t>
        <a:bodyPr/>
        <a:lstStyle/>
        <a:p>
          <a:endParaRPr lang="en-US"/>
        </a:p>
      </dgm:t>
    </dgm:pt>
    <dgm:pt modelId="{9C794066-9CB7-40FB-9003-2F42E0D30CEF}">
      <dgm:prSet/>
      <dgm:spPr/>
      <dgm:t>
        <a:bodyPr/>
        <a:lstStyle/>
        <a:p>
          <a:r>
            <a:rPr lang="en-US"/>
            <a:t>Diabetes is the most common cause of elevated </a:t>
          </a:r>
          <a:r>
            <a:rPr lang="en-US" b="1"/>
            <a:t>glucose</a:t>
          </a:r>
          <a:r>
            <a:rPr lang="en-US"/>
            <a:t> levels.</a:t>
          </a:r>
        </a:p>
      </dgm:t>
    </dgm:pt>
    <dgm:pt modelId="{9203DE49-E9EC-4357-882C-804114CBE6A9}" type="parTrans" cxnId="{3A106384-161C-4F9D-B236-6E499A9542F1}">
      <dgm:prSet/>
      <dgm:spPr/>
      <dgm:t>
        <a:bodyPr/>
        <a:lstStyle/>
        <a:p>
          <a:endParaRPr lang="en-US"/>
        </a:p>
      </dgm:t>
    </dgm:pt>
    <dgm:pt modelId="{D739C661-6705-4C6E-9A84-BCEEFB5F2FA1}" type="sibTrans" cxnId="{3A106384-161C-4F9D-B236-6E499A9542F1}">
      <dgm:prSet/>
      <dgm:spPr/>
      <dgm:t>
        <a:bodyPr/>
        <a:lstStyle/>
        <a:p>
          <a:endParaRPr lang="en-US"/>
        </a:p>
      </dgm:t>
    </dgm:pt>
    <dgm:pt modelId="{301EBD76-8DCF-4431-B535-7B7A74728FC0}">
      <dgm:prSet/>
      <dgm:spPr/>
      <dgm:t>
        <a:bodyPr/>
        <a:lstStyle/>
        <a:p>
          <a:r>
            <a:rPr lang="en-US"/>
            <a:t>Renal glycosuria can cause </a:t>
          </a:r>
          <a:r>
            <a:rPr lang="en-US" b="1"/>
            <a:t>urine glucose</a:t>
          </a:r>
          <a:r>
            <a:rPr lang="en-US"/>
            <a:t> levels to be high even if blood </a:t>
          </a:r>
          <a:r>
            <a:rPr lang="en-US" b="1"/>
            <a:t>glucose</a:t>
          </a:r>
          <a:r>
            <a:rPr lang="en-US"/>
            <a:t> levels are normal.</a:t>
          </a:r>
        </a:p>
      </dgm:t>
    </dgm:pt>
    <dgm:pt modelId="{8389C1DB-BAF4-4B1B-B105-DE7425861558}" type="parTrans" cxnId="{C46779E7-5D30-48EA-9328-03C2CB57C4F4}">
      <dgm:prSet/>
      <dgm:spPr/>
      <dgm:t>
        <a:bodyPr/>
        <a:lstStyle/>
        <a:p>
          <a:endParaRPr lang="en-US"/>
        </a:p>
      </dgm:t>
    </dgm:pt>
    <dgm:pt modelId="{D51DADEE-5F33-4D93-9153-5A82E3743331}" type="sibTrans" cxnId="{C46779E7-5D30-48EA-9328-03C2CB57C4F4}">
      <dgm:prSet/>
      <dgm:spPr/>
      <dgm:t>
        <a:bodyPr/>
        <a:lstStyle/>
        <a:p>
          <a:endParaRPr lang="en-US"/>
        </a:p>
      </dgm:t>
    </dgm:pt>
    <dgm:pt modelId="{BDA89FB6-6750-4A75-B3B2-3944A52885C6}" type="pres">
      <dgm:prSet presAssocID="{53307841-25DF-4FEC-B0E5-12889B24B254}" presName="Name0" presStyleCnt="0">
        <dgm:presLayoutVars>
          <dgm:dir/>
          <dgm:animLvl val="lvl"/>
          <dgm:resizeHandles val="exact"/>
        </dgm:presLayoutVars>
      </dgm:prSet>
      <dgm:spPr/>
    </dgm:pt>
    <dgm:pt modelId="{925DEAB0-35FC-4651-B40C-C15732685758}" type="pres">
      <dgm:prSet presAssocID="{F6689289-FF30-4B80-B418-0A4733B15991}" presName="boxAndChildren" presStyleCnt="0"/>
      <dgm:spPr/>
    </dgm:pt>
    <dgm:pt modelId="{A0DBBBF3-4ABD-43F9-989D-9FA2E4823640}" type="pres">
      <dgm:prSet presAssocID="{F6689289-FF30-4B80-B418-0A4733B15991}" presName="parentTextBox" presStyleLbl="node1" presStyleIdx="0" presStyleCnt="2"/>
      <dgm:spPr/>
    </dgm:pt>
    <dgm:pt modelId="{F475E374-A0BD-4F1F-8EE8-85BBD3A6635C}" type="pres">
      <dgm:prSet presAssocID="{F6689289-FF30-4B80-B418-0A4733B15991}" presName="entireBox" presStyleLbl="node1" presStyleIdx="0" presStyleCnt="2"/>
      <dgm:spPr/>
    </dgm:pt>
    <dgm:pt modelId="{0F710E41-269D-4BF8-BEAC-29A57F3200CD}" type="pres">
      <dgm:prSet presAssocID="{F6689289-FF30-4B80-B418-0A4733B15991}" presName="descendantBox" presStyleCnt="0"/>
      <dgm:spPr/>
    </dgm:pt>
    <dgm:pt modelId="{127AA76B-FC18-46EF-8AA6-3DC08DAA2764}" type="pres">
      <dgm:prSet presAssocID="{9C794066-9CB7-40FB-9003-2F42E0D30CEF}" presName="childTextBox" presStyleLbl="fgAccFollowNode1" presStyleIdx="0" presStyleCnt="2">
        <dgm:presLayoutVars>
          <dgm:bulletEnabled val="1"/>
        </dgm:presLayoutVars>
      </dgm:prSet>
      <dgm:spPr/>
    </dgm:pt>
    <dgm:pt modelId="{2B00BBBC-AF16-4299-9FA1-0B689AF15754}" type="pres">
      <dgm:prSet presAssocID="{301EBD76-8DCF-4431-B535-7B7A74728FC0}" presName="childTextBox" presStyleLbl="fgAccFollowNode1" presStyleIdx="1" presStyleCnt="2">
        <dgm:presLayoutVars>
          <dgm:bulletEnabled val="1"/>
        </dgm:presLayoutVars>
      </dgm:prSet>
      <dgm:spPr/>
    </dgm:pt>
    <dgm:pt modelId="{F81A564B-7A0A-47D6-BA16-E908F22BA6CB}" type="pres">
      <dgm:prSet presAssocID="{E6342488-4862-418A-84DE-812170762F68}" presName="sp" presStyleCnt="0"/>
      <dgm:spPr/>
    </dgm:pt>
    <dgm:pt modelId="{57E2DC8E-171F-4C66-B868-9D41FA04A99F}" type="pres">
      <dgm:prSet presAssocID="{C15CBC80-C56A-43FA-B654-A48D136C9B56}" presName="arrowAndChildren" presStyleCnt="0"/>
      <dgm:spPr/>
    </dgm:pt>
    <dgm:pt modelId="{E67E4D53-4F75-4026-BD28-628113A140F7}" type="pres">
      <dgm:prSet presAssocID="{C15CBC80-C56A-43FA-B654-A48D136C9B56}" presName="parentTextArrow" presStyleLbl="node1" presStyleIdx="1" presStyleCnt="2"/>
      <dgm:spPr/>
    </dgm:pt>
  </dgm:ptLst>
  <dgm:cxnLst>
    <dgm:cxn modelId="{DBF58010-5307-4FF4-BBFA-D7FD66D4C313}" type="presOf" srcId="{C15CBC80-C56A-43FA-B654-A48D136C9B56}" destId="{E67E4D53-4F75-4026-BD28-628113A140F7}" srcOrd="0" destOrd="0" presId="urn:microsoft.com/office/officeart/2005/8/layout/process4"/>
    <dgm:cxn modelId="{7F31B217-106D-48F1-87D9-55EF7E10CA08}" type="presOf" srcId="{F6689289-FF30-4B80-B418-0A4733B15991}" destId="{F475E374-A0BD-4F1F-8EE8-85BBD3A6635C}" srcOrd="1" destOrd="0" presId="urn:microsoft.com/office/officeart/2005/8/layout/process4"/>
    <dgm:cxn modelId="{B3FA593B-1747-4FB9-8CED-EC8E90E1A7E9}" type="presOf" srcId="{53307841-25DF-4FEC-B0E5-12889B24B254}" destId="{BDA89FB6-6750-4A75-B3B2-3944A52885C6}" srcOrd="0" destOrd="0" presId="urn:microsoft.com/office/officeart/2005/8/layout/process4"/>
    <dgm:cxn modelId="{04EC947B-4CFB-40FC-BB6C-0DD7920E0CC5}" srcId="{53307841-25DF-4FEC-B0E5-12889B24B254}" destId="{C15CBC80-C56A-43FA-B654-A48D136C9B56}" srcOrd="0" destOrd="0" parTransId="{8C919D55-B066-40D0-AAAF-C5155EC8D1E1}" sibTransId="{E6342488-4862-418A-84DE-812170762F68}"/>
    <dgm:cxn modelId="{3A106384-161C-4F9D-B236-6E499A9542F1}" srcId="{F6689289-FF30-4B80-B418-0A4733B15991}" destId="{9C794066-9CB7-40FB-9003-2F42E0D30CEF}" srcOrd="0" destOrd="0" parTransId="{9203DE49-E9EC-4357-882C-804114CBE6A9}" sibTransId="{D739C661-6705-4C6E-9A84-BCEEFB5F2FA1}"/>
    <dgm:cxn modelId="{1F2FA38D-3BB3-481C-9535-D13134B3F9AD}" srcId="{53307841-25DF-4FEC-B0E5-12889B24B254}" destId="{F6689289-FF30-4B80-B418-0A4733B15991}" srcOrd="1" destOrd="0" parTransId="{11296202-66F7-4383-9698-1BBC988986A1}" sibTransId="{50D42DEF-DAB4-43B6-BE27-E565F2F30B74}"/>
    <dgm:cxn modelId="{7F28688F-302A-4172-8820-88A8060A822D}" type="presOf" srcId="{9C794066-9CB7-40FB-9003-2F42E0D30CEF}" destId="{127AA76B-FC18-46EF-8AA6-3DC08DAA2764}" srcOrd="0" destOrd="0" presId="urn:microsoft.com/office/officeart/2005/8/layout/process4"/>
    <dgm:cxn modelId="{1EEE5BD9-D05A-4159-AC2B-E5E95E9AE543}" type="presOf" srcId="{301EBD76-8DCF-4431-B535-7B7A74728FC0}" destId="{2B00BBBC-AF16-4299-9FA1-0B689AF15754}" srcOrd="0" destOrd="0" presId="urn:microsoft.com/office/officeart/2005/8/layout/process4"/>
    <dgm:cxn modelId="{27D746E7-9CFE-4FF1-BC1C-39AF8FE2D4F6}" type="presOf" srcId="{F6689289-FF30-4B80-B418-0A4733B15991}" destId="{A0DBBBF3-4ABD-43F9-989D-9FA2E4823640}" srcOrd="0" destOrd="0" presId="urn:microsoft.com/office/officeart/2005/8/layout/process4"/>
    <dgm:cxn modelId="{C46779E7-5D30-48EA-9328-03C2CB57C4F4}" srcId="{F6689289-FF30-4B80-B418-0A4733B15991}" destId="{301EBD76-8DCF-4431-B535-7B7A74728FC0}" srcOrd="1" destOrd="0" parTransId="{8389C1DB-BAF4-4B1B-B105-DE7425861558}" sibTransId="{D51DADEE-5F33-4D93-9153-5A82E3743331}"/>
    <dgm:cxn modelId="{86B9F086-2DD9-42C5-A627-B5E742C7F6DF}" type="presParOf" srcId="{BDA89FB6-6750-4A75-B3B2-3944A52885C6}" destId="{925DEAB0-35FC-4651-B40C-C15732685758}" srcOrd="0" destOrd="0" presId="urn:microsoft.com/office/officeart/2005/8/layout/process4"/>
    <dgm:cxn modelId="{4DD67759-EB98-4B95-A9C7-EBE0002C32B0}" type="presParOf" srcId="{925DEAB0-35FC-4651-B40C-C15732685758}" destId="{A0DBBBF3-4ABD-43F9-989D-9FA2E4823640}" srcOrd="0" destOrd="0" presId="urn:microsoft.com/office/officeart/2005/8/layout/process4"/>
    <dgm:cxn modelId="{3411AA43-C4E2-483A-8EA7-AA094ACE6B4D}" type="presParOf" srcId="{925DEAB0-35FC-4651-B40C-C15732685758}" destId="{F475E374-A0BD-4F1F-8EE8-85BBD3A6635C}" srcOrd="1" destOrd="0" presId="urn:microsoft.com/office/officeart/2005/8/layout/process4"/>
    <dgm:cxn modelId="{3B03AED5-F99B-46BD-9C8C-6B704E63D9B2}" type="presParOf" srcId="{925DEAB0-35FC-4651-B40C-C15732685758}" destId="{0F710E41-269D-4BF8-BEAC-29A57F3200CD}" srcOrd="2" destOrd="0" presId="urn:microsoft.com/office/officeart/2005/8/layout/process4"/>
    <dgm:cxn modelId="{F945EE38-2F4A-40EA-B074-EE4CEA1EEC68}" type="presParOf" srcId="{0F710E41-269D-4BF8-BEAC-29A57F3200CD}" destId="{127AA76B-FC18-46EF-8AA6-3DC08DAA2764}" srcOrd="0" destOrd="0" presId="urn:microsoft.com/office/officeart/2005/8/layout/process4"/>
    <dgm:cxn modelId="{43313958-FE30-4657-8458-96D84B513C88}" type="presParOf" srcId="{0F710E41-269D-4BF8-BEAC-29A57F3200CD}" destId="{2B00BBBC-AF16-4299-9FA1-0B689AF15754}" srcOrd="1" destOrd="0" presId="urn:microsoft.com/office/officeart/2005/8/layout/process4"/>
    <dgm:cxn modelId="{C404AD7E-A3BB-417D-8B29-DEA78710E163}" type="presParOf" srcId="{BDA89FB6-6750-4A75-B3B2-3944A52885C6}" destId="{F81A564B-7A0A-47D6-BA16-E908F22BA6CB}" srcOrd="1" destOrd="0" presId="urn:microsoft.com/office/officeart/2005/8/layout/process4"/>
    <dgm:cxn modelId="{7F8EB88D-4D90-4F18-8FCC-A448C7D2B506}" type="presParOf" srcId="{BDA89FB6-6750-4A75-B3B2-3944A52885C6}" destId="{57E2DC8E-171F-4C66-B868-9D41FA04A99F}" srcOrd="2" destOrd="0" presId="urn:microsoft.com/office/officeart/2005/8/layout/process4"/>
    <dgm:cxn modelId="{C1355A26-E535-420A-9A97-2C74A76D9C75}" type="presParOf" srcId="{57E2DC8E-171F-4C66-B868-9D41FA04A99F}" destId="{E67E4D53-4F75-4026-BD28-628113A140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304649-5D83-4DDD-933B-8A5FAE54BC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5F14162-FC22-4159-A2BD-E32948C9E5AE}">
      <dgm:prSet/>
      <dgm:spPr/>
      <dgm:t>
        <a:bodyPr/>
        <a:lstStyle/>
        <a:p>
          <a:r>
            <a:rPr lang="en-US"/>
            <a:t>Ideally, </a:t>
          </a:r>
          <a:r>
            <a:rPr lang="en-US" b="1"/>
            <a:t>urine specific gravity</a:t>
          </a:r>
          <a:r>
            <a:rPr lang="en-US"/>
            <a:t> results will fall between 1.002 and 1.030 if your kidneys are functioning normally. </a:t>
          </a:r>
        </a:p>
      </dgm:t>
    </dgm:pt>
    <dgm:pt modelId="{F5D73837-AD2D-4510-802B-323C882D3324}" type="parTrans" cxnId="{58113215-381F-43E4-A323-1B8D6B049BA4}">
      <dgm:prSet/>
      <dgm:spPr/>
      <dgm:t>
        <a:bodyPr/>
        <a:lstStyle/>
        <a:p>
          <a:endParaRPr lang="en-US"/>
        </a:p>
      </dgm:t>
    </dgm:pt>
    <dgm:pt modelId="{61B004BA-C76E-44A4-B432-BBECF0F85E50}" type="sibTrans" cxnId="{58113215-381F-43E4-A323-1B8D6B049BA4}">
      <dgm:prSet/>
      <dgm:spPr/>
      <dgm:t>
        <a:bodyPr/>
        <a:lstStyle/>
        <a:p>
          <a:endParaRPr lang="en-US"/>
        </a:p>
      </dgm:t>
    </dgm:pt>
    <dgm:pt modelId="{B88138D2-B763-4074-9F74-8D9574EBDECC}">
      <dgm:prSet/>
      <dgm:spPr/>
      <dgm:t>
        <a:bodyPr/>
        <a:lstStyle/>
        <a:p>
          <a:r>
            <a:rPr lang="en-US" b="1"/>
            <a:t>Specific gravity</a:t>
          </a:r>
          <a:r>
            <a:rPr lang="en-US"/>
            <a:t> results above 1.010 can indicate mild dehydration. </a:t>
          </a:r>
        </a:p>
      </dgm:t>
    </dgm:pt>
    <dgm:pt modelId="{84A6AAAB-E0A6-4159-882E-58BAE220F083}" type="parTrans" cxnId="{51680960-E34D-4CCA-9017-D5CD868D6D28}">
      <dgm:prSet/>
      <dgm:spPr/>
      <dgm:t>
        <a:bodyPr/>
        <a:lstStyle/>
        <a:p>
          <a:endParaRPr lang="en-US"/>
        </a:p>
      </dgm:t>
    </dgm:pt>
    <dgm:pt modelId="{85FFF80D-9EEA-4C57-8E59-738D974C8F4D}" type="sibTrans" cxnId="{51680960-E34D-4CCA-9017-D5CD868D6D28}">
      <dgm:prSet/>
      <dgm:spPr/>
      <dgm:t>
        <a:bodyPr/>
        <a:lstStyle/>
        <a:p>
          <a:endParaRPr lang="en-US"/>
        </a:p>
      </dgm:t>
    </dgm:pt>
    <dgm:pt modelId="{A3CD00F0-B83C-4F63-8B2F-62B2E40D85E9}">
      <dgm:prSet/>
      <dgm:spPr/>
      <dgm:t>
        <a:bodyPr/>
        <a:lstStyle/>
        <a:p>
          <a:r>
            <a:rPr lang="en-US"/>
            <a:t>The higher the number, the more dehydrated you may be.</a:t>
          </a:r>
        </a:p>
      </dgm:t>
    </dgm:pt>
    <dgm:pt modelId="{15DBF474-D1ED-4C07-8B4D-85AA557C055F}" type="parTrans" cxnId="{F76176EF-699C-43FC-B1FA-5BBED16A9927}">
      <dgm:prSet/>
      <dgm:spPr/>
      <dgm:t>
        <a:bodyPr/>
        <a:lstStyle/>
        <a:p>
          <a:endParaRPr lang="en-US"/>
        </a:p>
      </dgm:t>
    </dgm:pt>
    <dgm:pt modelId="{FB9CD41B-C843-4A63-AB6A-50855DC4A026}" type="sibTrans" cxnId="{F76176EF-699C-43FC-B1FA-5BBED16A9927}">
      <dgm:prSet/>
      <dgm:spPr/>
      <dgm:t>
        <a:bodyPr/>
        <a:lstStyle/>
        <a:p>
          <a:endParaRPr lang="en-US"/>
        </a:p>
      </dgm:t>
    </dgm:pt>
    <dgm:pt modelId="{C18C0685-7E9A-4CA4-B45D-DF39E3A565BB}" type="pres">
      <dgm:prSet presAssocID="{B2304649-5D83-4DDD-933B-8A5FAE54BC12}" presName="root" presStyleCnt="0">
        <dgm:presLayoutVars>
          <dgm:dir/>
          <dgm:resizeHandles val="exact"/>
        </dgm:presLayoutVars>
      </dgm:prSet>
      <dgm:spPr/>
    </dgm:pt>
    <dgm:pt modelId="{ED2B8485-D282-44EB-9F0E-EB39D4B4D648}" type="pres">
      <dgm:prSet presAssocID="{55F14162-FC22-4159-A2BD-E32948C9E5AE}" presName="compNode" presStyleCnt="0"/>
      <dgm:spPr/>
    </dgm:pt>
    <dgm:pt modelId="{00343150-512B-4A60-9002-D950287B6DF6}" type="pres">
      <dgm:prSet presAssocID="{55F14162-FC22-4159-A2BD-E32948C9E5AE}" presName="bgRect" presStyleLbl="bgShp" presStyleIdx="0" presStyleCnt="3"/>
      <dgm:spPr/>
    </dgm:pt>
    <dgm:pt modelId="{61669A42-4A00-4952-BDC3-B415B3B7705C}" type="pres">
      <dgm:prSet presAssocID="{55F14162-FC22-4159-A2BD-E32948C9E5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5FC35EA7-E930-47BF-903E-CA9AC7A7FE95}" type="pres">
      <dgm:prSet presAssocID="{55F14162-FC22-4159-A2BD-E32948C9E5AE}" presName="spaceRect" presStyleCnt="0"/>
      <dgm:spPr/>
    </dgm:pt>
    <dgm:pt modelId="{475DC0A0-77CD-4C49-89C7-EDCE1EC79BD7}" type="pres">
      <dgm:prSet presAssocID="{55F14162-FC22-4159-A2BD-E32948C9E5AE}" presName="parTx" presStyleLbl="revTx" presStyleIdx="0" presStyleCnt="3">
        <dgm:presLayoutVars>
          <dgm:chMax val="0"/>
          <dgm:chPref val="0"/>
        </dgm:presLayoutVars>
      </dgm:prSet>
      <dgm:spPr/>
    </dgm:pt>
    <dgm:pt modelId="{76E8C92F-E4E6-4475-A106-E55FC58AC7AE}" type="pres">
      <dgm:prSet presAssocID="{61B004BA-C76E-44A4-B432-BBECF0F85E50}" presName="sibTrans" presStyleCnt="0"/>
      <dgm:spPr/>
    </dgm:pt>
    <dgm:pt modelId="{66F5A2F8-3033-4F08-A5D8-4785FE580380}" type="pres">
      <dgm:prSet presAssocID="{B88138D2-B763-4074-9F74-8D9574EBDECC}" presName="compNode" presStyleCnt="0"/>
      <dgm:spPr/>
    </dgm:pt>
    <dgm:pt modelId="{71B36B85-4C57-468C-91D4-DFA36E554DD6}" type="pres">
      <dgm:prSet presAssocID="{B88138D2-B763-4074-9F74-8D9574EBDECC}" presName="bgRect" presStyleLbl="bgShp" presStyleIdx="1" presStyleCnt="3"/>
      <dgm:spPr/>
    </dgm:pt>
    <dgm:pt modelId="{486E79B5-D9B5-4BB3-90E6-62EA9F56D9C9}" type="pres">
      <dgm:prSet presAssocID="{B88138D2-B763-4074-9F74-8D9574EBDE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241DD93-90D3-43D3-9869-882B63769729}" type="pres">
      <dgm:prSet presAssocID="{B88138D2-B763-4074-9F74-8D9574EBDECC}" presName="spaceRect" presStyleCnt="0"/>
      <dgm:spPr/>
    </dgm:pt>
    <dgm:pt modelId="{24D25B55-C3F0-4934-B53F-E9529F8EE17C}" type="pres">
      <dgm:prSet presAssocID="{B88138D2-B763-4074-9F74-8D9574EBDECC}" presName="parTx" presStyleLbl="revTx" presStyleIdx="1" presStyleCnt="3">
        <dgm:presLayoutVars>
          <dgm:chMax val="0"/>
          <dgm:chPref val="0"/>
        </dgm:presLayoutVars>
      </dgm:prSet>
      <dgm:spPr/>
    </dgm:pt>
    <dgm:pt modelId="{73F471B9-B2DA-4A38-9BC8-8A46D355B164}" type="pres">
      <dgm:prSet presAssocID="{85FFF80D-9EEA-4C57-8E59-738D974C8F4D}" presName="sibTrans" presStyleCnt="0"/>
      <dgm:spPr/>
    </dgm:pt>
    <dgm:pt modelId="{B1D43505-2B71-462F-ADAF-A20997984D90}" type="pres">
      <dgm:prSet presAssocID="{A3CD00F0-B83C-4F63-8B2F-62B2E40D85E9}" presName="compNode" presStyleCnt="0"/>
      <dgm:spPr/>
    </dgm:pt>
    <dgm:pt modelId="{1B8EECCD-1A0E-4073-B629-5E98EC6641F8}" type="pres">
      <dgm:prSet presAssocID="{A3CD00F0-B83C-4F63-8B2F-62B2E40D85E9}" presName="bgRect" presStyleLbl="bgShp" presStyleIdx="2" presStyleCnt="3"/>
      <dgm:spPr/>
    </dgm:pt>
    <dgm:pt modelId="{65EAB7B2-4B22-4BF0-AC42-6E3B7D78720D}" type="pres">
      <dgm:prSet presAssocID="{A3CD00F0-B83C-4F63-8B2F-62B2E40D85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7D01AAA-8ECA-4912-9D42-4BBE33EF7291}" type="pres">
      <dgm:prSet presAssocID="{A3CD00F0-B83C-4F63-8B2F-62B2E40D85E9}" presName="spaceRect" presStyleCnt="0"/>
      <dgm:spPr/>
    </dgm:pt>
    <dgm:pt modelId="{4F0CE949-C374-47C6-98F5-E62A4E0EB616}" type="pres">
      <dgm:prSet presAssocID="{A3CD00F0-B83C-4F63-8B2F-62B2E40D85E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8113215-381F-43E4-A323-1B8D6B049BA4}" srcId="{B2304649-5D83-4DDD-933B-8A5FAE54BC12}" destId="{55F14162-FC22-4159-A2BD-E32948C9E5AE}" srcOrd="0" destOrd="0" parTransId="{F5D73837-AD2D-4510-802B-323C882D3324}" sibTransId="{61B004BA-C76E-44A4-B432-BBECF0F85E50}"/>
    <dgm:cxn modelId="{51680960-E34D-4CCA-9017-D5CD868D6D28}" srcId="{B2304649-5D83-4DDD-933B-8A5FAE54BC12}" destId="{B88138D2-B763-4074-9F74-8D9574EBDECC}" srcOrd="1" destOrd="0" parTransId="{84A6AAAB-E0A6-4159-882E-58BAE220F083}" sibTransId="{85FFF80D-9EEA-4C57-8E59-738D974C8F4D}"/>
    <dgm:cxn modelId="{ABDA42BE-56FA-4E94-A783-04360FB1C351}" type="presOf" srcId="{A3CD00F0-B83C-4F63-8B2F-62B2E40D85E9}" destId="{4F0CE949-C374-47C6-98F5-E62A4E0EB616}" srcOrd="0" destOrd="0" presId="urn:microsoft.com/office/officeart/2018/2/layout/IconVerticalSolidList"/>
    <dgm:cxn modelId="{ADA0CEE8-54B7-4AF9-BD51-DFE7691B2650}" type="presOf" srcId="{B2304649-5D83-4DDD-933B-8A5FAE54BC12}" destId="{C18C0685-7E9A-4CA4-B45D-DF39E3A565BB}" srcOrd="0" destOrd="0" presId="urn:microsoft.com/office/officeart/2018/2/layout/IconVerticalSolidList"/>
    <dgm:cxn modelId="{F76176EF-699C-43FC-B1FA-5BBED16A9927}" srcId="{B2304649-5D83-4DDD-933B-8A5FAE54BC12}" destId="{A3CD00F0-B83C-4F63-8B2F-62B2E40D85E9}" srcOrd="2" destOrd="0" parTransId="{15DBF474-D1ED-4C07-8B4D-85AA557C055F}" sibTransId="{FB9CD41B-C843-4A63-AB6A-50855DC4A026}"/>
    <dgm:cxn modelId="{1178B0F5-AFE3-4B11-8009-D283FAEB3FB9}" type="presOf" srcId="{55F14162-FC22-4159-A2BD-E32948C9E5AE}" destId="{475DC0A0-77CD-4C49-89C7-EDCE1EC79BD7}" srcOrd="0" destOrd="0" presId="urn:microsoft.com/office/officeart/2018/2/layout/IconVerticalSolidList"/>
    <dgm:cxn modelId="{A8EE93FC-C336-414B-982A-97139BC8C1A5}" type="presOf" srcId="{B88138D2-B763-4074-9F74-8D9574EBDECC}" destId="{24D25B55-C3F0-4934-B53F-E9529F8EE17C}" srcOrd="0" destOrd="0" presId="urn:microsoft.com/office/officeart/2018/2/layout/IconVerticalSolidList"/>
    <dgm:cxn modelId="{14CBCB0A-2F3F-4130-B507-A6491D6D8EE8}" type="presParOf" srcId="{C18C0685-7E9A-4CA4-B45D-DF39E3A565BB}" destId="{ED2B8485-D282-44EB-9F0E-EB39D4B4D648}" srcOrd="0" destOrd="0" presId="urn:microsoft.com/office/officeart/2018/2/layout/IconVerticalSolidList"/>
    <dgm:cxn modelId="{83EF689D-E40A-45BC-A410-C2CA49E869C6}" type="presParOf" srcId="{ED2B8485-D282-44EB-9F0E-EB39D4B4D648}" destId="{00343150-512B-4A60-9002-D950287B6DF6}" srcOrd="0" destOrd="0" presId="urn:microsoft.com/office/officeart/2018/2/layout/IconVerticalSolidList"/>
    <dgm:cxn modelId="{8285243A-0F30-42DD-89A5-042A426556CA}" type="presParOf" srcId="{ED2B8485-D282-44EB-9F0E-EB39D4B4D648}" destId="{61669A42-4A00-4952-BDC3-B415B3B7705C}" srcOrd="1" destOrd="0" presId="urn:microsoft.com/office/officeart/2018/2/layout/IconVerticalSolidList"/>
    <dgm:cxn modelId="{490C2710-61DB-4FAB-A32A-55607E0AC2CC}" type="presParOf" srcId="{ED2B8485-D282-44EB-9F0E-EB39D4B4D648}" destId="{5FC35EA7-E930-47BF-903E-CA9AC7A7FE95}" srcOrd="2" destOrd="0" presId="urn:microsoft.com/office/officeart/2018/2/layout/IconVerticalSolidList"/>
    <dgm:cxn modelId="{2079E204-50FC-4136-A857-F8176B8C6A04}" type="presParOf" srcId="{ED2B8485-D282-44EB-9F0E-EB39D4B4D648}" destId="{475DC0A0-77CD-4C49-89C7-EDCE1EC79BD7}" srcOrd="3" destOrd="0" presId="urn:microsoft.com/office/officeart/2018/2/layout/IconVerticalSolidList"/>
    <dgm:cxn modelId="{439A661E-6A84-44B3-8A14-9F486A95EF56}" type="presParOf" srcId="{C18C0685-7E9A-4CA4-B45D-DF39E3A565BB}" destId="{76E8C92F-E4E6-4475-A106-E55FC58AC7AE}" srcOrd="1" destOrd="0" presId="urn:microsoft.com/office/officeart/2018/2/layout/IconVerticalSolidList"/>
    <dgm:cxn modelId="{1834C02E-861A-4190-92D4-EFF73DB5FCED}" type="presParOf" srcId="{C18C0685-7E9A-4CA4-B45D-DF39E3A565BB}" destId="{66F5A2F8-3033-4F08-A5D8-4785FE580380}" srcOrd="2" destOrd="0" presId="urn:microsoft.com/office/officeart/2018/2/layout/IconVerticalSolidList"/>
    <dgm:cxn modelId="{98D10C32-8D20-4FBD-84E2-E316C0577DC9}" type="presParOf" srcId="{66F5A2F8-3033-4F08-A5D8-4785FE580380}" destId="{71B36B85-4C57-468C-91D4-DFA36E554DD6}" srcOrd="0" destOrd="0" presId="urn:microsoft.com/office/officeart/2018/2/layout/IconVerticalSolidList"/>
    <dgm:cxn modelId="{335E255D-B9F7-4C04-A8F5-22880C4564FB}" type="presParOf" srcId="{66F5A2F8-3033-4F08-A5D8-4785FE580380}" destId="{486E79B5-D9B5-4BB3-90E6-62EA9F56D9C9}" srcOrd="1" destOrd="0" presId="urn:microsoft.com/office/officeart/2018/2/layout/IconVerticalSolidList"/>
    <dgm:cxn modelId="{4550A043-9BCA-44CD-BB40-3CDBFA2CFC34}" type="presParOf" srcId="{66F5A2F8-3033-4F08-A5D8-4785FE580380}" destId="{5241DD93-90D3-43D3-9869-882B63769729}" srcOrd="2" destOrd="0" presId="urn:microsoft.com/office/officeart/2018/2/layout/IconVerticalSolidList"/>
    <dgm:cxn modelId="{4A519161-DAE5-4681-977F-288C6D060FFA}" type="presParOf" srcId="{66F5A2F8-3033-4F08-A5D8-4785FE580380}" destId="{24D25B55-C3F0-4934-B53F-E9529F8EE17C}" srcOrd="3" destOrd="0" presId="urn:microsoft.com/office/officeart/2018/2/layout/IconVerticalSolidList"/>
    <dgm:cxn modelId="{342ABFCB-B920-4F16-B8A9-E2685BB95F56}" type="presParOf" srcId="{C18C0685-7E9A-4CA4-B45D-DF39E3A565BB}" destId="{73F471B9-B2DA-4A38-9BC8-8A46D355B164}" srcOrd="3" destOrd="0" presId="urn:microsoft.com/office/officeart/2018/2/layout/IconVerticalSolidList"/>
    <dgm:cxn modelId="{1A83640E-D33B-47B9-8568-FDEA6510AB01}" type="presParOf" srcId="{C18C0685-7E9A-4CA4-B45D-DF39E3A565BB}" destId="{B1D43505-2B71-462F-ADAF-A20997984D90}" srcOrd="4" destOrd="0" presId="urn:microsoft.com/office/officeart/2018/2/layout/IconVerticalSolidList"/>
    <dgm:cxn modelId="{2FC2DDCF-DF52-4BFF-B5C8-0B28309C20E4}" type="presParOf" srcId="{B1D43505-2B71-462F-ADAF-A20997984D90}" destId="{1B8EECCD-1A0E-4073-B629-5E98EC6641F8}" srcOrd="0" destOrd="0" presId="urn:microsoft.com/office/officeart/2018/2/layout/IconVerticalSolidList"/>
    <dgm:cxn modelId="{6E4BC2CC-9576-4F9F-A3CC-B8CCAADCFE74}" type="presParOf" srcId="{B1D43505-2B71-462F-ADAF-A20997984D90}" destId="{65EAB7B2-4B22-4BF0-AC42-6E3B7D78720D}" srcOrd="1" destOrd="0" presId="urn:microsoft.com/office/officeart/2018/2/layout/IconVerticalSolidList"/>
    <dgm:cxn modelId="{ACB894C2-C4E6-4F7C-825C-099B0F43AD3C}" type="presParOf" srcId="{B1D43505-2B71-462F-ADAF-A20997984D90}" destId="{F7D01AAA-8ECA-4912-9D42-4BBE33EF7291}" srcOrd="2" destOrd="0" presId="urn:microsoft.com/office/officeart/2018/2/layout/IconVerticalSolidList"/>
    <dgm:cxn modelId="{C3D4A4E8-E464-4D88-AC85-A0F2B01CF1E2}" type="presParOf" srcId="{B1D43505-2B71-462F-ADAF-A20997984D90}" destId="{4F0CE949-C374-47C6-98F5-E62A4E0EB6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D29BAF-A38B-4423-8A91-F14801CB16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5A2E15D-36F5-4B8B-BD2F-232499BEF5C4}">
      <dgm:prSet/>
      <dgm:spPr/>
      <dgm:t>
        <a:bodyPr/>
        <a:lstStyle/>
        <a:p>
          <a:r>
            <a:rPr lang="en-US"/>
            <a:t>Normal values are 0 to 20 mg/dL. </a:t>
          </a:r>
        </a:p>
      </dgm:t>
    </dgm:pt>
    <dgm:pt modelId="{B1C53C75-7169-4085-ADE9-64BA188B000D}" type="parTrans" cxnId="{1656B133-A31F-48EC-BAA6-6B3E8BFC35FD}">
      <dgm:prSet/>
      <dgm:spPr/>
      <dgm:t>
        <a:bodyPr/>
        <a:lstStyle/>
        <a:p>
          <a:endParaRPr lang="en-US"/>
        </a:p>
      </dgm:t>
    </dgm:pt>
    <dgm:pt modelId="{747896C4-91D0-435C-BA4B-E71616440730}" type="sibTrans" cxnId="{1656B133-A31F-48EC-BAA6-6B3E8BFC35FD}">
      <dgm:prSet/>
      <dgm:spPr/>
      <dgm:t>
        <a:bodyPr/>
        <a:lstStyle/>
        <a:p>
          <a:endParaRPr lang="en-US"/>
        </a:p>
      </dgm:t>
    </dgm:pt>
    <dgm:pt modelId="{66015D4D-85D3-46D7-9DCF-CBDA7E34D5C4}">
      <dgm:prSet/>
      <dgm:spPr/>
      <dgm:t>
        <a:bodyPr/>
        <a:lstStyle/>
        <a:p>
          <a:r>
            <a:rPr lang="en-US"/>
            <a:t>For a 24-hour </a:t>
          </a:r>
          <a:r>
            <a:rPr lang="en-US" b="1"/>
            <a:t>urine </a:t>
          </a:r>
          <a:r>
            <a:rPr lang="en-US"/>
            <a:t>collection, the normal value is less than 80 mg per 24 hours. </a:t>
          </a:r>
        </a:p>
      </dgm:t>
    </dgm:pt>
    <dgm:pt modelId="{E187BA60-3E7E-46EA-9651-C777ECE76FF7}" type="parTrans" cxnId="{C4BCC1F3-5697-4A14-962C-105FA0520F73}">
      <dgm:prSet/>
      <dgm:spPr/>
      <dgm:t>
        <a:bodyPr/>
        <a:lstStyle/>
        <a:p>
          <a:endParaRPr lang="en-US"/>
        </a:p>
      </dgm:t>
    </dgm:pt>
    <dgm:pt modelId="{491E0429-CD26-4369-915C-A248A43B7F42}" type="sibTrans" cxnId="{C4BCC1F3-5697-4A14-962C-105FA0520F73}">
      <dgm:prSet/>
      <dgm:spPr/>
      <dgm:t>
        <a:bodyPr/>
        <a:lstStyle/>
        <a:p>
          <a:endParaRPr lang="en-US"/>
        </a:p>
      </dgm:t>
    </dgm:pt>
    <dgm:pt modelId="{3213168F-C45A-4CD0-AF0D-00F04029D0C7}">
      <dgm:prSet/>
      <dgm:spPr/>
      <dgm:t>
        <a:bodyPr/>
        <a:lstStyle/>
        <a:p>
          <a:r>
            <a:rPr lang="en-US"/>
            <a:t>The protein urine dipstick test measures the presence of proteins, such as albumin, in a urine sample.</a:t>
          </a:r>
        </a:p>
      </dgm:t>
    </dgm:pt>
    <dgm:pt modelId="{513949D2-9B04-439F-B182-C958DCED6731}" type="parTrans" cxnId="{2A2ADC86-6391-45E5-B023-593EB2EDF9D9}">
      <dgm:prSet/>
      <dgm:spPr/>
      <dgm:t>
        <a:bodyPr/>
        <a:lstStyle/>
        <a:p>
          <a:endParaRPr lang="en-US"/>
        </a:p>
      </dgm:t>
    </dgm:pt>
    <dgm:pt modelId="{B6EF9C69-996E-453C-9215-63C284DAD45F}" type="sibTrans" cxnId="{2A2ADC86-6391-45E5-B023-593EB2EDF9D9}">
      <dgm:prSet/>
      <dgm:spPr/>
      <dgm:t>
        <a:bodyPr/>
        <a:lstStyle/>
        <a:p>
          <a:endParaRPr lang="en-US"/>
        </a:p>
      </dgm:t>
    </dgm:pt>
    <dgm:pt modelId="{5C69218E-5239-46A0-B01D-886A1C2E86E3}" type="pres">
      <dgm:prSet presAssocID="{CAD29BAF-A38B-4423-8A91-F14801CB1633}" presName="root" presStyleCnt="0">
        <dgm:presLayoutVars>
          <dgm:dir/>
          <dgm:resizeHandles val="exact"/>
        </dgm:presLayoutVars>
      </dgm:prSet>
      <dgm:spPr/>
    </dgm:pt>
    <dgm:pt modelId="{1A6E5F18-07F0-4057-8D17-FAB577EAE805}" type="pres">
      <dgm:prSet presAssocID="{85A2E15D-36F5-4B8B-BD2F-232499BEF5C4}" presName="compNode" presStyleCnt="0"/>
      <dgm:spPr/>
    </dgm:pt>
    <dgm:pt modelId="{F37D1BE2-E24B-4D52-B29E-69DF98A1625F}" type="pres">
      <dgm:prSet presAssocID="{85A2E15D-36F5-4B8B-BD2F-232499BEF5C4}" presName="bgRect" presStyleLbl="bgShp" presStyleIdx="0" presStyleCnt="3"/>
      <dgm:spPr/>
    </dgm:pt>
    <dgm:pt modelId="{9DFFA370-04B7-4D79-899E-94BE5C24ED95}" type="pres">
      <dgm:prSet presAssocID="{85A2E15D-36F5-4B8B-BD2F-232499BEF5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14A384FE-19BD-4F92-9E1B-B11E8D4E333B}" type="pres">
      <dgm:prSet presAssocID="{85A2E15D-36F5-4B8B-BD2F-232499BEF5C4}" presName="spaceRect" presStyleCnt="0"/>
      <dgm:spPr/>
    </dgm:pt>
    <dgm:pt modelId="{1745A08B-4539-45BC-97E6-DBDEAC667D13}" type="pres">
      <dgm:prSet presAssocID="{85A2E15D-36F5-4B8B-BD2F-232499BEF5C4}" presName="parTx" presStyleLbl="revTx" presStyleIdx="0" presStyleCnt="3">
        <dgm:presLayoutVars>
          <dgm:chMax val="0"/>
          <dgm:chPref val="0"/>
        </dgm:presLayoutVars>
      </dgm:prSet>
      <dgm:spPr/>
    </dgm:pt>
    <dgm:pt modelId="{F335150B-C5D1-4A84-937F-56F199F58539}" type="pres">
      <dgm:prSet presAssocID="{747896C4-91D0-435C-BA4B-E71616440730}" presName="sibTrans" presStyleCnt="0"/>
      <dgm:spPr/>
    </dgm:pt>
    <dgm:pt modelId="{295331B5-7C97-42E6-9B94-1C389EE90E07}" type="pres">
      <dgm:prSet presAssocID="{66015D4D-85D3-46D7-9DCF-CBDA7E34D5C4}" presName="compNode" presStyleCnt="0"/>
      <dgm:spPr/>
    </dgm:pt>
    <dgm:pt modelId="{01AB3643-7C72-49A5-A33D-814114184F32}" type="pres">
      <dgm:prSet presAssocID="{66015D4D-85D3-46D7-9DCF-CBDA7E34D5C4}" presName="bgRect" presStyleLbl="bgShp" presStyleIdx="1" presStyleCnt="3"/>
      <dgm:spPr/>
    </dgm:pt>
    <dgm:pt modelId="{E46501D5-1BB3-43D1-8903-6E3D05753249}" type="pres">
      <dgm:prSet presAssocID="{66015D4D-85D3-46D7-9DCF-CBDA7E34D5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90391AE-1120-40D2-8CFF-BDB8BFBDC4A4}" type="pres">
      <dgm:prSet presAssocID="{66015D4D-85D3-46D7-9DCF-CBDA7E34D5C4}" presName="spaceRect" presStyleCnt="0"/>
      <dgm:spPr/>
    </dgm:pt>
    <dgm:pt modelId="{FAE1F6DF-D775-43C0-9FB8-8A039A9F680D}" type="pres">
      <dgm:prSet presAssocID="{66015D4D-85D3-46D7-9DCF-CBDA7E34D5C4}" presName="parTx" presStyleLbl="revTx" presStyleIdx="1" presStyleCnt="3">
        <dgm:presLayoutVars>
          <dgm:chMax val="0"/>
          <dgm:chPref val="0"/>
        </dgm:presLayoutVars>
      </dgm:prSet>
      <dgm:spPr/>
    </dgm:pt>
    <dgm:pt modelId="{6C77F00D-56CF-4B54-B62A-49F882EEB628}" type="pres">
      <dgm:prSet presAssocID="{491E0429-CD26-4369-915C-A248A43B7F42}" presName="sibTrans" presStyleCnt="0"/>
      <dgm:spPr/>
    </dgm:pt>
    <dgm:pt modelId="{F99663EF-B833-455A-9528-F17ADD1A86C2}" type="pres">
      <dgm:prSet presAssocID="{3213168F-C45A-4CD0-AF0D-00F04029D0C7}" presName="compNode" presStyleCnt="0"/>
      <dgm:spPr/>
    </dgm:pt>
    <dgm:pt modelId="{9E1DE008-5EE9-451D-8027-2A6E57F6C615}" type="pres">
      <dgm:prSet presAssocID="{3213168F-C45A-4CD0-AF0D-00F04029D0C7}" presName="bgRect" presStyleLbl="bgShp" presStyleIdx="2" presStyleCnt="3"/>
      <dgm:spPr/>
    </dgm:pt>
    <dgm:pt modelId="{55C84BEA-D368-4CE1-922A-9D1C5A851899}" type="pres">
      <dgm:prSet presAssocID="{3213168F-C45A-4CD0-AF0D-00F04029D0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62AAF568-0FA6-4D7E-9FCF-F8367AB5B0F0}" type="pres">
      <dgm:prSet presAssocID="{3213168F-C45A-4CD0-AF0D-00F04029D0C7}" presName="spaceRect" presStyleCnt="0"/>
      <dgm:spPr/>
    </dgm:pt>
    <dgm:pt modelId="{CD0105C4-1400-4DA8-A2F0-F9CE57E02450}" type="pres">
      <dgm:prSet presAssocID="{3213168F-C45A-4CD0-AF0D-00F04029D0C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1F9AB05-377E-43F3-8546-3CFD94EA155A}" type="presOf" srcId="{CAD29BAF-A38B-4423-8A91-F14801CB1633}" destId="{5C69218E-5239-46A0-B01D-886A1C2E86E3}" srcOrd="0" destOrd="0" presId="urn:microsoft.com/office/officeart/2018/2/layout/IconVerticalSolidList"/>
    <dgm:cxn modelId="{1656B133-A31F-48EC-BAA6-6B3E8BFC35FD}" srcId="{CAD29BAF-A38B-4423-8A91-F14801CB1633}" destId="{85A2E15D-36F5-4B8B-BD2F-232499BEF5C4}" srcOrd="0" destOrd="0" parTransId="{B1C53C75-7169-4085-ADE9-64BA188B000D}" sibTransId="{747896C4-91D0-435C-BA4B-E71616440730}"/>
    <dgm:cxn modelId="{8740C74C-9C27-4830-B041-630A7ACB003C}" type="presOf" srcId="{66015D4D-85D3-46D7-9DCF-CBDA7E34D5C4}" destId="{FAE1F6DF-D775-43C0-9FB8-8A039A9F680D}" srcOrd="0" destOrd="0" presId="urn:microsoft.com/office/officeart/2018/2/layout/IconVerticalSolidList"/>
    <dgm:cxn modelId="{BF0F6274-85AA-45EC-8CBC-DA1998337C31}" type="presOf" srcId="{3213168F-C45A-4CD0-AF0D-00F04029D0C7}" destId="{CD0105C4-1400-4DA8-A2F0-F9CE57E02450}" srcOrd="0" destOrd="0" presId="urn:microsoft.com/office/officeart/2018/2/layout/IconVerticalSolidList"/>
    <dgm:cxn modelId="{7C4E2075-18DD-47DD-9567-AB0E3379D2AC}" type="presOf" srcId="{85A2E15D-36F5-4B8B-BD2F-232499BEF5C4}" destId="{1745A08B-4539-45BC-97E6-DBDEAC667D13}" srcOrd="0" destOrd="0" presId="urn:microsoft.com/office/officeart/2018/2/layout/IconVerticalSolidList"/>
    <dgm:cxn modelId="{2A2ADC86-6391-45E5-B023-593EB2EDF9D9}" srcId="{CAD29BAF-A38B-4423-8A91-F14801CB1633}" destId="{3213168F-C45A-4CD0-AF0D-00F04029D0C7}" srcOrd="2" destOrd="0" parTransId="{513949D2-9B04-439F-B182-C958DCED6731}" sibTransId="{B6EF9C69-996E-453C-9215-63C284DAD45F}"/>
    <dgm:cxn modelId="{C4BCC1F3-5697-4A14-962C-105FA0520F73}" srcId="{CAD29BAF-A38B-4423-8A91-F14801CB1633}" destId="{66015D4D-85D3-46D7-9DCF-CBDA7E34D5C4}" srcOrd="1" destOrd="0" parTransId="{E187BA60-3E7E-46EA-9651-C777ECE76FF7}" sibTransId="{491E0429-CD26-4369-915C-A248A43B7F42}"/>
    <dgm:cxn modelId="{1DDEDCD0-70AD-4939-908B-726A0E27DF46}" type="presParOf" srcId="{5C69218E-5239-46A0-B01D-886A1C2E86E3}" destId="{1A6E5F18-07F0-4057-8D17-FAB577EAE805}" srcOrd="0" destOrd="0" presId="urn:microsoft.com/office/officeart/2018/2/layout/IconVerticalSolidList"/>
    <dgm:cxn modelId="{B13AF4C4-8ECF-4B9A-999D-4B3ECE239BCE}" type="presParOf" srcId="{1A6E5F18-07F0-4057-8D17-FAB577EAE805}" destId="{F37D1BE2-E24B-4D52-B29E-69DF98A1625F}" srcOrd="0" destOrd="0" presId="urn:microsoft.com/office/officeart/2018/2/layout/IconVerticalSolidList"/>
    <dgm:cxn modelId="{F3597CD2-B900-4DB1-9EC3-ACDC22C738C5}" type="presParOf" srcId="{1A6E5F18-07F0-4057-8D17-FAB577EAE805}" destId="{9DFFA370-04B7-4D79-899E-94BE5C24ED95}" srcOrd="1" destOrd="0" presId="urn:microsoft.com/office/officeart/2018/2/layout/IconVerticalSolidList"/>
    <dgm:cxn modelId="{506EB444-AE0A-450F-9584-98B4B78FDDC6}" type="presParOf" srcId="{1A6E5F18-07F0-4057-8D17-FAB577EAE805}" destId="{14A384FE-19BD-4F92-9E1B-B11E8D4E333B}" srcOrd="2" destOrd="0" presId="urn:microsoft.com/office/officeart/2018/2/layout/IconVerticalSolidList"/>
    <dgm:cxn modelId="{006328B1-9142-47F1-9B05-71C7C9280F72}" type="presParOf" srcId="{1A6E5F18-07F0-4057-8D17-FAB577EAE805}" destId="{1745A08B-4539-45BC-97E6-DBDEAC667D13}" srcOrd="3" destOrd="0" presId="urn:microsoft.com/office/officeart/2018/2/layout/IconVerticalSolidList"/>
    <dgm:cxn modelId="{85A02CBA-78D0-49E3-AEB3-7068E5D1DA6F}" type="presParOf" srcId="{5C69218E-5239-46A0-B01D-886A1C2E86E3}" destId="{F335150B-C5D1-4A84-937F-56F199F58539}" srcOrd="1" destOrd="0" presId="urn:microsoft.com/office/officeart/2018/2/layout/IconVerticalSolidList"/>
    <dgm:cxn modelId="{AB295A50-0392-4AC4-90EC-C8BDCB59A734}" type="presParOf" srcId="{5C69218E-5239-46A0-B01D-886A1C2E86E3}" destId="{295331B5-7C97-42E6-9B94-1C389EE90E07}" srcOrd="2" destOrd="0" presId="urn:microsoft.com/office/officeart/2018/2/layout/IconVerticalSolidList"/>
    <dgm:cxn modelId="{760211E2-78A8-4F6F-8951-19C4993598B6}" type="presParOf" srcId="{295331B5-7C97-42E6-9B94-1C389EE90E07}" destId="{01AB3643-7C72-49A5-A33D-814114184F32}" srcOrd="0" destOrd="0" presId="urn:microsoft.com/office/officeart/2018/2/layout/IconVerticalSolidList"/>
    <dgm:cxn modelId="{C614CA86-D98F-4C48-BE06-A93799CC2C17}" type="presParOf" srcId="{295331B5-7C97-42E6-9B94-1C389EE90E07}" destId="{E46501D5-1BB3-43D1-8903-6E3D05753249}" srcOrd="1" destOrd="0" presId="urn:microsoft.com/office/officeart/2018/2/layout/IconVerticalSolidList"/>
    <dgm:cxn modelId="{76F154CB-D25B-4DE3-BA90-CA7E2AE3CB39}" type="presParOf" srcId="{295331B5-7C97-42E6-9B94-1C389EE90E07}" destId="{890391AE-1120-40D2-8CFF-BDB8BFBDC4A4}" srcOrd="2" destOrd="0" presId="urn:microsoft.com/office/officeart/2018/2/layout/IconVerticalSolidList"/>
    <dgm:cxn modelId="{EFE7CDB7-DF66-45E1-82C0-E7659C7A27E7}" type="presParOf" srcId="{295331B5-7C97-42E6-9B94-1C389EE90E07}" destId="{FAE1F6DF-D775-43C0-9FB8-8A039A9F680D}" srcOrd="3" destOrd="0" presId="urn:microsoft.com/office/officeart/2018/2/layout/IconVerticalSolidList"/>
    <dgm:cxn modelId="{770B278A-309F-4EF1-B6ED-5C03BEF6BECD}" type="presParOf" srcId="{5C69218E-5239-46A0-B01D-886A1C2E86E3}" destId="{6C77F00D-56CF-4B54-B62A-49F882EEB628}" srcOrd="3" destOrd="0" presId="urn:microsoft.com/office/officeart/2018/2/layout/IconVerticalSolidList"/>
    <dgm:cxn modelId="{B5B46BEB-73A9-4D1C-8EF2-7B1FC7D0EDA5}" type="presParOf" srcId="{5C69218E-5239-46A0-B01D-886A1C2E86E3}" destId="{F99663EF-B833-455A-9528-F17ADD1A86C2}" srcOrd="4" destOrd="0" presId="urn:microsoft.com/office/officeart/2018/2/layout/IconVerticalSolidList"/>
    <dgm:cxn modelId="{2874B6E7-3BE3-4482-8E82-2D9873489EF8}" type="presParOf" srcId="{F99663EF-B833-455A-9528-F17ADD1A86C2}" destId="{9E1DE008-5EE9-451D-8027-2A6E57F6C615}" srcOrd="0" destOrd="0" presId="urn:microsoft.com/office/officeart/2018/2/layout/IconVerticalSolidList"/>
    <dgm:cxn modelId="{886EE3E7-758A-4E25-A447-B4A9B70BAC2A}" type="presParOf" srcId="{F99663EF-B833-455A-9528-F17ADD1A86C2}" destId="{55C84BEA-D368-4CE1-922A-9D1C5A851899}" srcOrd="1" destOrd="0" presId="urn:microsoft.com/office/officeart/2018/2/layout/IconVerticalSolidList"/>
    <dgm:cxn modelId="{97F4E28C-606E-45D3-B85F-0790EA8C9A9F}" type="presParOf" srcId="{F99663EF-B833-455A-9528-F17ADD1A86C2}" destId="{62AAF568-0FA6-4D7E-9FCF-F8367AB5B0F0}" srcOrd="2" destOrd="0" presId="urn:microsoft.com/office/officeart/2018/2/layout/IconVerticalSolidList"/>
    <dgm:cxn modelId="{FD0B4CA2-8D7A-438B-834A-05527AE1E9F4}" type="presParOf" srcId="{F99663EF-B833-455A-9528-F17ADD1A86C2}" destId="{CD0105C4-1400-4DA8-A2F0-F9CE57E024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DBA40-6F63-45F3-9BA6-BB22966CD3AE}">
      <dsp:nvSpPr>
        <dsp:cNvPr id="0" name=""/>
        <dsp:cNvSpPr/>
      </dsp:nvSpPr>
      <dsp:spPr>
        <a:xfrm>
          <a:off x="0" y="264673"/>
          <a:ext cx="6513603" cy="26161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Urine tests are laboratory analyses performed on urine samples. </a:t>
          </a:r>
        </a:p>
      </dsp:txBody>
      <dsp:txXfrm>
        <a:off x="127708" y="392381"/>
        <a:ext cx="6258187" cy="2360703"/>
      </dsp:txXfrm>
    </dsp:sp>
    <dsp:sp modelId="{7CB20041-1795-47F4-94BD-12336829E435}">
      <dsp:nvSpPr>
        <dsp:cNvPr id="0" name=""/>
        <dsp:cNvSpPr/>
      </dsp:nvSpPr>
      <dsp:spPr>
        <a:xfrm>
          <a:off x="0" y="3004633"/>
          <a:ext cx="6513603" cy="26161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Urine analysis can provide useful information about a persons’ health. </a:t>
          </a:r>
        </a:p>
      </dsp:txBody>
      <dsp:txXfrm>
        <a:off x="127708" y="3132341"/>
        <a:ext cx="6258187" cy="2360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DD2A0-1B5E-4410-9979-35899072DCA2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7B306-365D-4C62-A2F5-5D093765AED9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064EF-AC45-459A-9BD3-1E24A399CFB6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According to the American Association for Clinical Chemistry, the average value for </a:t>
          </a:r>
          <a:r>
            <a:rPr lang="en-US" sz="2200" b="1" kern="1200"/>
            <a:t>urine pH</a:t>
          </a:r>
          <a:r>
            <a:rPr lang="en-US" sz="2200" kern="1200"/>
            <a:t> is 6.0.</a:t>
          </a:r>
        </a:p>
      </dsp:txBody>
      <dsp:txXfrm>
        <a:off x="1429899" y="2442"/>
        <a:ext cx="5083704" cy="1238008"/>
      </dsp:txXfrm>
    </dsp:sp>
    <dsp:sp modelId="{44624B05-6F0A-48FF-A8D6-699B168D5203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00F1E-B14E-4C28-B86B-862D14826CFD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6DF82-8217-4D13-88D1-3E0542B486F2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Safe pH range is from 4.5 to 8.0. </a:t>
          </a:r>
        </a:p>
      </dsp:txBody>
      <dsp:txXfrm>
        <a:off x="1429899" y="1549953"/>
        <a:ext cx="5083704" cy="1238008"/>
      </dsp:txXfrm>
    </dsp:sp>
    <dsp:sp modelId="{F4C97B10-A449-4893-9337-19465FA7A57D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F9AED-A5F4-4526-9E73-9B5CAAAC3651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5651F-E037-4A21-8F25-1F2E31E30867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Urine</a:t>
          </a:r>
          <a:r>
            <a:rPr lang="en-US" sz="2200" kern="1200"/>
            <a:t> under 5.0 is acidic</a:t>
          </a:r>
        </a:p>
      </dsp:txBody>
      <dsp:txXfrm>
        <a:off x="1429899" y="3097464"/>
        <a:ext cx="5083704" cy="1238008"/>
      </dsp:txXfrm>
    </dsp:sp>
    <dsp:sp modelId="{480BA71B-F857-4CC1-9FE4-274C15C0B89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A831B-1003-4CDC-A406-6817152E9C6D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1CAD0-B789-46F2-9017-249088613B35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Urine </a:t>
          </a:r>
          <a:r>
            <a:rPr lang="en-US" sz="2200" kern="1200"/>
            <a:t>higher than 8.0 is alkaline, or basic.</a:t>
          </a:r>
        </a:p>
      </dsp:txBody>
      <dsp:txXfrm>
        <a:off x="1429899" y="4644974"/>
        <a:ext cx="5083704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5E374-A0BD-4F1F-8EE8-85BBD3A6635C}">
      <dsp:nvSpPr>
        <dsp:cNvPr id="0" name=""/>
        <dsp:cNvSpPr/>
      </dsp:nvSpPr>
      <dsp:spPr>
        <a:xfrm>
          <a:off x="0" y="3552166"/>
          <a:ext cx="6513603" cy="2330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 higher measurement could be a sign of a health problem. </a:t>
          </a:r>
        </a:p>
      </dsp:txBody>
      <dsp:txXfrm>
        <a:off x="0" y="3552166"/>
        <a:ext cx="6513603" cy="1258527"/>
      </dsp:txXfrm>
    </dsp:sp>
    <dsp:sp modelId="{127AA76B-FC18-46EF-8AA6-3DC08DAA2764}">
      <dsp:nvSpPr>
        <dsp:cNvPr id="0" name=""/>
        <dsp:cNvSpPr/>
      </dsp:nvSpPr>
      <dsp:spPr>
        <a:xfrm>
          <a:off x="0" y="4764081"/>
          <a:ext cx="3256801" cy="10720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Diabetes is the most common cause of elevated </a:t>
          </a:r>
          <a:r>
            <a:rPr lang="en-US" sz="1800" b="1" kern="1200"/>
            <a:t>glucose</a:t>
          </a:r>
          <a:r>
            <a:rPr lang="en-US" sz="1800" kern="1200"/>
            <a:t> levels.</a:t>
          </a:r>
        </a:p>
      </dsp:txBody>
      <dsp:txXfrm>
        <a:off x="0" y="4764081"/>
        <a:ext cx="3256801" cy="1072078"/>
      </dsp:txXfrm>
    </dsp:sp>
    <dsp:sp modelId="{2B00BBBC-AF16-4299-9FA1-0B689AF15754}">
      <dsp:nvSpPr>
        <dsp:cNvPr id="0" name=""/>
        <dsp:cNvSpPr/>
      </dsp:nvSpPr>
      <dsp:spPr>
        <a:xfrm>
          <a:off x="3256801" y="4764081"/>
          <a:ext cx="3256801" cy="107207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Renal glycosuria can cause </a:t>
          </a:r>
          <a:r>
            <a:rPr lang="en-US" sz="1800" b="1" kern="1200"/>
            <a:t>urine glucose</a:t>
          </a:r>
          <a:r>
            <a:rPr lang="en-US" sz="1800" kern="1200"/>
            <a:t> levels to be high even if blood </a:t>
          </a:r>
          <a:r>
            <a:rPr lang="en-US" sz="1800" b="1" kern="1200"/>
            <a:t>glucose</a:t>
          </a:r>
          <a:r>
            <a:rPr lang="en-US" sz="1800" kern="1200"/>
            <a:t> levels are normal.</a:t>
          </a:r>
        </a:p>
      </dsp:txBody>
      <dsp:txXfrm>
        <a:off x="3256801" y="4764081"/>
        <a:ext cx="3256801" cy="1072078"/>
      </dsp:txXfrm>
    </dsp:sp>
    <dsp:sp modelId="{E67E4D53-4F75-4026-BD28-628113A140F7}">
      <dsp:nvSpPr>
        <dsp:cNvPr id="0" name=""/>
        <dsp:cNvSpPr/>
      </dsp:nvSpPr>
      <dsp:spPr>
        <a:xfrm rot="10800000">
          <a:off x="0" y="2653"/>
          <a:ext cx="6513603" cy="358447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normal amount of </a:t>
          </a:r>
          <a:r>
            <a:rPr lang="en-US" sz="2900" b="1" kern="1200"/>
            <a:t>glucose</a:t>
          </a:r>
          <a:r>
            <a:rPr lang="en-US" sz="2900" kern="1200"/>
            <a:t> in </a:t>
          </a:r>
          <a:r>
            <a:rPr lang="en-US" sz="2900" b="1" kern="1200"/>
            <a:t>urine</a:t>
          </a:r>
          <a:r>
            <a:rPr lang="en-US" sz="2900" kern="1200"/>
            <a:t> is 0 to 0.8 mmol/L (millimoles per liter).</a:t>
          </a:r>
        </a:p>
      </dsp:txBody>
      <dsp:txXfrm rot="10800000">
        <a:off x="0" y="2653"/>
        <a:ext cx="6513603" cy="2329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43150-512B-4A60-9002-D950287B6DF6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69A42-4A00-4952-BDC3-B415B3B7705C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DC0A0-77CD-4C49-89C7-EDCE1EC79BD7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Ideally, </a:t>
          </a:r>
          <a:r>
            <a:rPr lang="en-US" sz="2300" b="1" kern="1200"/>
            <a:t>urine specific gravity</a:t>
          </a:r>
          <a:r>
            <a:rPr lang="en-US" sz="2300" kern="1200"/>
            <a:t> results will fall between 1.002 and 1.030 if your kidneys are functioning normally. </a:t>
          </a:r>
        </a:p>
      </dsp:txBody>
      <dsp:txXfrm>
        <a:off x="1941716" y="718"/>
        <a:ext cx="4571887" cy="1681139"/>
      </dsp:txXfrm>
    </dsp:sp>
    <dsp:sp modelId="{71B36B85-4C57-468C-91D4-DFA36E554DD6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E79B5-D9B5-4BB3-90E6-62EA9F56D9C9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25B55-C3F0-4934-B53F-E9529F8EE17C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Specific gravity</a:t>
          </a:r>
          <a:r>
            <a:rPr lang="en-US" sz="2300" kern="1200"/>
            <a:t> results above 1.010 can indicate mild dehydration. </a:t>
          </a:r>
        </a:p>
      </dsp:txBody>
      <dsp:txXfrm>
        <a:off x="1941716" y="2102143"/>
        <a:ext cx="4571887" cy="1681139"/>
      </dsp:txXfrm>
    </dsp:sp>
    <dsp:sp modelId="{1B8EECCD-1A0E-4073-B629-5E98EC6641F8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AB7B2-4B22-4BF0-AC42-6E3B7D78720D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CE949-C374-47C6-98F5-E62A4E0EB61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higher the number, the more dehydrated you may be.</a:t>
          </a:r>
        </a:p>
      </dsp:txBody>
      <dsp:txXfrm>
        <a:off x="1941716" y="4203567"/>
        <a:ext cx="4571887" cy="168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D1BE2-E24B-4D52-B29E-69DF98A1625F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FA370-04B7-4D79-899E-94BE5C24ED9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5A08B-4539-45BC-97E6-DBDEAC667D13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Normal values are 0 to 20 mg/dL. </a:t>
          </a:r>
        </a:p>
      </dsp:txBody>
      <dsp:txXfrm>
        <a:off x="1941716" y="718"/>
        <a:ext cx="4571887" cy="1681139"/>
      </dsp:txXfrm>
    </dsp:sp>
    <dsp:sp modelId="{01AB3643-7C72-49A5-A33D-814114184F32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501D5-1BB3-43D1-8903-6E3D05753249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1F6DF-D775-43C0-9FB8-8A039A9F680D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For a 24-hour </a:t>
          </a:r>
          <a:r>
            <a:rPr lang="en-US" sz="2300" b="1" kern="1200"/>
            <a:t>urine </a:t>
          </a:r>
          <a:r>
            <a:rPr lang="en-US" sz="2300" kern="1200"/>
            <a:t>collection, the normal value is less than 80 mg per 24 hours. </a:t>
          </a:r>
        </a:p>
      </dsp:txBody>
      <dsp:txXfrm>
        <a:off x="1941716" y="2102143"/>
        <a:ext cx="4571887" cy="1681139"/>
      </dsp:txXfrm>
    </dsp:sp>
    <dsp:sp modelId="{9E1DE008-5EE9-451D-8027-2A6E57F6C615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84BEA-D368-4CE1-922A-9D1C5A851899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105C4-1400-4DA8-A2F0-F9CE57E02450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protein urine dipstick test measures the presence of proteins, such as albumin, in a urine sample.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35E8-9BC6-4FEE-ABA0-CBFE5025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A84E-210D-45AC-B33C-31E99A9A6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5A1A5-EB26-4085-B662-B0A4AB7E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AC3F8-0342-47ED-A496-C0EFC594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6D56E-DF95-4802-8D71-0D70C71F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6F089-9659-4B04-AB8E-EB991821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AD743-26EE-4712-AF6B-E78334DAE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DF6A-BAF9-496A-AFBD-3F98FAB3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AEBBF-27C0-43B3-A22F-14C72F4C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D2E9-DE44-4E8E-B15C-EA90FEFF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3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2EFFC-A909-487D-95A8-7872DA1A8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08C71-E6BA-4FDC-B4F7-EF2F548A7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65777-225A-46C9-8EC2-B710130D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11687-F5CB-4182-827E-2CB9EDA3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E6873-C4E6-469F-A2A8-E046A217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C5A0-82E2-4314-9C07-ADB3F7DC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2A232-CAEE-4747-B118-25AF89999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35FF-A0F7-4CEB-B073-1EEFC1C6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EAA25-4B0D-46D2-AB2F-64341627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5B31-8E5C-452F-B7A6-8A6E1A0B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FC8F-6CDB-4808-B5FE-A52A8D58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C2156-F501-45F0-B9E0-74610C826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4C659-0D6C-4D2D-95AD-1A7989B7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820CF-8D58-4E76-B2DA-3E662AEA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E3096-2648-4C58-AB0D-AED18C42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8085-837A-4E44-8011-43F44540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58A8C-5321-4977-B503-94E1C642F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32688-E878-4C1B-AD59-9B1FC1DB5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E662B-D660-48AA-BD2D-E7F4CF6D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7CBE4-DC40-4BE9-BFFF-6EFB2406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CC8E3-F5AE-41AF-83FA-ED6844F4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77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4A3C-EDB3-4D6C-91B0-4BC2DE52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7EDDB-3007-48B6-9BB9-58F7CF6CF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5F130-35CF-41FB-BEB7-A2FD036B6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361B2-1E18-45CC-8228-92A967316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220AC-AB66-4EC6-AB82-77696F7A0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DB050-2565-4A24-963A-A41E1399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B72AA-9217-4E73-9F69-13683F7A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F8C45-61B8-43CB-9719-A567BC8C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14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FDD6-6F19-4C16-9E34-F8126218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DD953-2430-421E-827D-22BDFD1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EB5F1-3EB1-4E4F-81D6-977D1D4C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8381A-1FE4-41CD-BCBD-B6748915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A039F-4519-441C-84E8-4A19FB4D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A9730-A3B9-4EDA-A778-0287480A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F341C-A925-4E72-84CD-68D8B481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6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0926-CC62-4BA5-9D2F-E7B67E49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BA0D-BB91-4BFF-BB21-040B630B0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F8113-C254-4A22-B269-FDEC223F0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63948-F119-4713-ACF7-187048E9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F295E-6976-46A2-B2D8-37370867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54FF3-52EB-4A0F-8280-80557ED4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18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25B-A8DF-4DAF-A315-2FE745A5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E60CD-D2E3-4237-A11E-06AEB3FB6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3C9C4-1663-40AB-BB3D-BD09F8B7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92F4C-C142-4659-A8D4-1A5AC6A0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62E14-C143-49B0-A84E-1B3E8E8A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73F7-E915-4360-AA5C-22C2038D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81BBD-74BD-435C-AF1E-9598DAE8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38288-4628-4F3B-A9E0-AD85079A6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A06E4-9DF9-4D12-8D7D-B075C9C48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874E6-6461-493F-A8DF-7A45AF05FD5D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72044-6253-447B-9E3B-880A217D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EC03D-2C63-452A-879F-75391848C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4108-B113-4EEE-84AF-F1CA83BB9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immypearce73/table-18-3-normal-urin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obsanger.blogspot.com/2012_05_01_archive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jade.com/urine-color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corner.com/worksheets/scientific_processes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rohinisane/chloride-metabolism-and-its-disorders-80442528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rohinisane/chloride-metabolism-and-its-disorders-80442528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2013.igem.org/Team:UANL_Mty-Mexico/Safety/laboratory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olor.it/disegno-da-colorare-bibita-i10334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newstoday.com/articles/189953.php" TargetMode="External"/><Relationship Id="rId2" Type="http://schemas.openxmlformats.org/officeDocument/2006/relationships/hyperlink" Target="https://www.medicalnewstoday.com/articles/154193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nfessionsofanover-workedmom.com/understanding-ph-levels-in-the-body/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medicalnewstoday.com/articles/158634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fessionsofanover-workedmom.com/understanding-ph-levels-in-the-bod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5673251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ndia.net/patients/patientinfo/glycosuria.ht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ter_(chemistry)" TargetMode="External"/><Relationship Id="rId5" Type="http://schemas.openxmlformats.org/officeDocument/2006/relationships/hyperlink" Target="https://en.wikipedia.org/wiki/Nephron" TargetMode="External"/><Relationship Id="rId4" Type="http://schemas.openxmlformats.org/officeDocument/2006/relationships/hyperlink" Target="https://en.wikipedia.org/wiki/Glycosur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096C8-2C6F-442A-A223-18CF8E6E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Renal Feedback Loops and Mechanisms Focusing on the Regulation of Blood Volume, Blood Osmolarity, Blood pH, and Blood Glucose. The Effects of Diuretics. </a:t>
            </a:r>
            <a:br>
              <a:rPr lang="en-US" sz="2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9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IV">
            <a:extLst>
              <a:ext uri="{FF2B5EF4-FFF2-40B4-BE49-F238E27FC236}">
                <a16:creationId xmlns:a16="http://schemas.microsoft.com/office/drawing/2014/main" id="{E0992155-43AB-4AD2-AED3-3A55626FD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8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09991-E12D-4443-B7D4-900E791B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Urine specific gravity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4425AC-D74A-4843-8482-B4AAA5447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D6CE4-5BF7-4A88-9B1D-CEF568E4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Urine specific gravity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A50D1A-9DCF-4F69-AAA0-B52D26E7A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69025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63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BFDA9-765D-4982-AC52-DCF1F70E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Urine Protein Concentration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94970BE-B04F-42F7-89B3-F02721D29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81153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FDA9-765D-4982-AC52-DCF1F70E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Urine Protein Concentration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09415-4D90-44F0-AEE2-D9D55F757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897" r="1750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9D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018FE-4055-4032-BEFA-2656F9CEE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fontAlgn="base"/>
            <a:r>
              <a:rPr lang="en-US" sz="1700" dirty="0"/>
              <a:t>Larger amounts of protein in the urine may be due to:</a:t>
            </a:r>
          </a:p>
          <a:p>
            <a:pPr lvl="1" fontAlgn="base"/>
            <a:r>
              <a:rPr lang="en-US" sz="1700" dirty="0"/>
              <a:t>Heart failure</a:t>
            </a:r>
          </a:p>
          <a:p>
            <a:pPr lvl="1" fontAlgn="base"/>
            <a:r>
              <a:rPr lang="en-US" sz="1700" dirty="0"/>
              <a:t>Kidney problems, such as </a:t>
            </a:r>
          </a:p>
          <a:p>
            <a:pPr lvl="2" fontAlgn="base"/>
            <a:r>
              <a:rPr lang="en-US" sz="1700" dirty="0"/>
              <a:t>kidney damage</a:t>
            </a:r>
          </a:p>
          <a:p>
            <a:pPr lvl="2" fontAlgn="base"/>
            <a:r>
              <a:rPr lang="en-US" sz="1700" dirty="0"/>
              <a:t>diabetic kidney disease</a:t>
            </a:r>
          </a:p>
          <a:p>
            <a:pPr lvl="2" fontAlgn="base"/>
            <a:r>
              <a:rPr lang="en-US" sz="1700" dirty="0"/>
              <a:t>Kidney cysts</a:t>
            </a:r>
          </a:p>
          <a:p>
            <a:pPr lvl="1" fontAlgn="base"/>
            <a:r>
              <a:rPr lang="en-US" sz="1700" dirty="0"/>
              <a:t>Loss of body fluids (dehydration)</a:t>
            </a:r>
          </a:p>
          <a:p>
            <a:pPr lvl="1" fontAlgn="base"/>
            <a:r>
              <a:rPr lang="en-US" sz="1700" dirty="0"/>
              <a:t>Problems during pregnancy, such as </a:t>
            </a:r>
          </a:p>
          <a:p>
            <a:pPr lvl="2" fontAlgn="base"/>
            <a:r>
              <a:rPr lang="en-US" sz="1700" dirty="0"/>
              <a:t>seizures due to eclampsia </a:t>
            </a:r>
          </a:p>
          <a:p>
            <a:pPr lvl="2" fontAlgn="base"/>
            <a:r>
              <a:rPr lang="en-US" sz="1700" dirty="0"/>
              <a:t>high blood pressure caused by preeclampsia </a:t>
            </a:r>
          </a:p>
          <a:p>
            <a:pPr lvl="1" fontAlgn="base"/>
            <a:r>
              <a:rPr lang="en-US" sz="1700" dirty="0"/>
              <a:t>Urinary tract problems, such as a bladder tumor or infection</a:t>
            </a:r>
          </a:p>
          <a:p>
            <a:pPr lvl="1" fontAlgn="base"/>
            <a:r>
              <a:rPr lang="en-US" sz="1700" dirty="0"/>
              <a:t>Multiple myeloma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2AA75-390D-4530-88DB-0C954E4E214E}"/>
              </a:ext>
            </a:extLst>
          </p:cNvPr>
          <p:cNvSpPr txBox="1"/>
          <p:nvPr/>
        </p:nvSpPr>
        <p:spPr>
          <a:xfrm>
            <a:off x="2176264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jobsanger.blogspot.com/2012_05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2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8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F30A9C1A-67D7-4B83-9279-DC06EF371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ydrometer reading cylinder">
            <a:extLst>
              <a:ext uri="{FF2B5EF4-FFF2-40B4-BE49-F238E27FC236}">
                <a16:creationId xmlns:a16="http://schemas.microsoft.com/office/drawing/2014/main" id="{11B199CA-B892-4B26-9D56-891DA8391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r="94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296E-4011-4F28-8A4D-590F575A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7389" y="18948"/>
            <a:ext cx="4394612" cy="867458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6000" b="1" dirty="0"/>
              <a:t>hydrometer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5D670136-FDF1-4BE2-8164-D49723C8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09" y="214910"/>
            <a:ext cx="4649116" cy="66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4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B595-0B0F-418F-B974-FCBDBD14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/>
              <a:t>Urinometer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3DB7-F2F5-4C03-A316-3BC80586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600" dirty="0"/>
              <a:t>A </a:t>
            </a:r>
            <a:r>
              <a:rPr lang="en-US" sz="2600" b="1" dirty="0"/>
              <a:t>Urinometer</a:t>
            </a:r>
            <a:r>
              <a:rPr lang="en-US" sz="2600" dirty="0"/>
              <a:t> is a simple piece of equipment for determining urine specific gravity. </a:t>
            </a:r>
          </a:p>
          <a:p>
            <a:r>
              <a:rPr lang="en-US" sz="2600" dirty="0"/>
              <a:t>A typical </a:t>
            </a:r>
            <a:r>
              <a:rPr lang="en-US" sz="2600" b="1" dirty="0"/>
              <a:t>urinometer</a:t>
            </a:r>
            <a:r>
              <a:rPr lang="en-US" sz="2600" dirty="0"/>
              <a:t> is composed of a float, a weight, and a stem. </a:t>
            </a:r>
          </a:p>
          <a:p>
            <a:r>
              <a:rPr lang="en-US" sz="2600" dirty="0"/>
              <a:t>The float is an air-filled glass tube, ending in the weight on the left and the stem on the right.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3074" name="Picture 2" descr="Image result for urinometer">
            <a:extLst>
              <a:ext uri="{FF2B5EF4-FFF2-40B4-BE49-F238E27FC236}">
                <a16:creationId xmlns:a16="http://schemas.microsoft.com/office/drawing/2014/main" id="{3B2A8098-51EA-4158-B4B3-8E084F770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3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8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05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E3843-E9A9-4BE5-BFB2-9695A6FA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Know Your equipment</a:t>
            </a: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48E74F3-C2D5-4D44-947F-64DBDB692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1387654"/>
            <a:ext cx="7188199" cy="40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02273-6BC4-4D77-A9F9-92AB1019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Urine Chloride Concentration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EA5BA9-5068-4A08-8E3F-1E8FF34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67" t="14586" r="50750" b="3"/>
          <a:stretch/>
        </p:blipFill>
        <p:spPr>
          <a:xfrm>
            <a:off x="489280" y="484632"/>
            <a:ext cx="5117440" cy="57332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D181-7D90-494E-B818-56D61901A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Increased levels of Urinary Chloride (hyperchloremia) may be produced by conditions, such as:</a:t>
            </a:r>
          </a:p>
          <a:p>
            <a:r>
              <a:rPr lang="en-US" sz="2000" dirty="0"/>
              <a:t>Consumption of increased amounts of salt</a:t>
            </a:r>
          </a:p>
          <a:p>
            <a:r>
              <a:rPr lang="en-US" sz="2000" dirty="0"/>
              <a:t>Addison disease</a:t>
            </a:r>
          </a:p>
          <a:p>
            <a:r>
              <a:rPr lang="en-US" sz="2000" dirty="0"/>
              <a:t>Salt loss in urine due to inflamed kidneys; a condition known as salt-wasting nephropathy</a:t>
            </a:r>
          </a:p>
          <a:p>
            <a:r>
              <a:rPr lang="en-US" sz="2000" dirty="0"/>
              <a:t>Passing increased amounts of urine (polyuria)</a:t>
            </a:r>
          </a:p>
        </p:txBody>
      </p:sp>
    </p:spTree>
    <p:extLst>
      <p:ext uri="{BB962C8B-B14F-4D97-AF65-F5344CB8AC3E}">
        <p14:creationId xmlns:p14="http://schemas.microsoft.com/office/powerpoint/2010/main" val="268570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02273-6BC4-4D77-A9F9-92AB1019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Urine Chloride Concentration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66E87A-FBFA-4033-807C-35291BCC4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1037" t="14586" r="4326" b="3"/>
          <a:stretch/>
        </p:blipFill>
        <p:spPr>
          <a:xfrm>
            <a:off x="484632" y="592273"/>
            <a:ext cx="5126736" cy="55180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D181-7D90-494E-B818-56D61901A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Decreased levels of Urinary Chloride (hypochloremia) may be caused by conditions, such as:</a:t>
            </a:r>
          </a:p>
          <a:p>
            <a:r>
              <a:rPr lang="en-US" sz="2000" dirty="0"/>
              <a:t>Consumption of decreased amounts of salt</a:t>
            </a:r>
          </a:p>
          <a:p>
            <a:r>
              <a:rPr lang="en-US" sz="2000" dirty="0"/>
              <a:t>Cushing syndrome</a:t>
            </a:r>
          </a:p>
          <a:p>
            <a:r>
              <a:rPr lang="en-US" sz="2000" dirty="0"/>
              <a:t>Conn syndrome</a:t>
            </a:r>
          </a:p>
          <a:p>
            <a:r>
              <a:rPr lang="en-US" sz="2000" dirty="0"/>
              <a:t>Vomiting, diarrhea, excess sweating, leading to loss of fluids from the body</a:t>
            </a:r>
          </a:p>
        </p:txBody>
      </p:sp>
    </p:spTree>
    <p:extLst>
      <p:ext uri="{BB962C8B-B14F-4D97-AF65-F5344CB8AC3E}">
        <p14:creationId xmlns:p14="http://schemas.microsoft.com/office/powerpoint/2010/main" val="425869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E634D-F7DD-43C0-91F0-DC5ADD285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Summary 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1FBE39-9F4A-4D0D-B137-D5DFFB77F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3077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52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5F1EA-3E4E-44E9-8CB0-BADA6094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A. Personal Urinalysis Test - INSTRUCTIONS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84881-B49B-4DAB-93B6-47BCCA862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Use the urinometer to measure the specific gravity. </a:t>
            </a:r>
          </a:p>
          <a:p>
            <a:pPr lvl="1"/>
            <a:r>
              <a:rPr lang="en-US" dirty="0"/>
              <a:t>Use a transfer pipet to fill the glass graduated cylinder about 75% full. </a:t>
            </a:r>
          </a:p>
          <a:p>
            <a:pPr lvl="1"/>
            <a:r>
              <a:rPr lang="en-US" dirty="0"/>
              <a:t>Gently add the hydrometer and make sure it is floating freely in the middle of the graduated cylinder. </a:t>
            </a:r>
          </a:p>
          <a:p>
            <a:pPr lvl="1"/>
            <a:r>
              <a:rPr lang="en-US" dirty="0"/>
              <a:t>Take your reading at the meniscus.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895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F1EA-3E4E-44E9-8CB0-BADA6094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 b="1"/>
              <a:t>A. Personal Urinalysis Test - INSTRUCTIONS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84881-B49B-4DAB-93B6-47BCCA862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20" y="2644518"/>
                <a:ext cx="9013052" cy="3327251"/>
              </a:xfrm>
            </p:spPr>
            <p:txBody>
              <a:bodyPr>
                <a:normAutofit/>
              </a:bodyPr>
              <a:lstStyle/>
              <a:p>
                <a:pPr marL="914400" lvl="1" indent="-457200">
                  <a:buFont typeface="+mj-lt"/>
                  <a:buAutoNum type="arabicPeriod" startAt="4"/>
                </a:pPr>
                <a:r>
                  <a:rPr lang="en-US" dirty="0"/>
                  <a:t>Use the chloride testing station to determine the chloride ion concentration. </a:t>
                </a:r>
              </a:p>
              <a:p>
                <a:pPr lvl="2"/>
                <a:r>
                  <a:rPr lang="en-US" dirty="0"/>
                  <a:t>Add 10 drops of urine into a test tube. </a:t>
                </a:r>
              </a:p>
              <a:p>
                <a:pPr lvl="2"/>
                <a:r>
                  <a:rPr lang="en-US" dirty="0"/>
                  <a:t>Add one drop of 20% potassium chromate and mix.</a:t>
                </a:r>
              </a:p>
              <a:p>
                <a:pPr lvl="2"/>
                <a:r>
                  <a:rPr lang="en-US" dirty="0"/>
                  <a:t>Add 3% silver nitrate and mix. </a:t>
                </a:r>
              </a:p>
              <a:p>
                <a:pPr lvl="2"/>
                <a:r>
                  <a:rPr lang="en-US" dirty="0"/>
                  <a:t>COUNT the drops as you add them one drop at a time of 3% silver nitrate at a time </a:t>
                </a:r>
                <a:r>
                  <a:rPr lang="en-US" dirty="0">
                    <a:solidFill>
                      <a:schemeClr val="accent4"/>
                    </a:solidFill>
                  </a:rPr>
                  <a:t>until the solution turns brown</a:t>
                </a:r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Calculate the chloride ion concentration using the following formula</a:t>
                </a:r>
              </a:p>
              <a:p>
                <a:pPr lvl="3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𝑑𝑟𝑜𝑝𝑠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×(0.061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𝐶𝑙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 = X grams per liter (this is MOLARITY)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84881-B49B-4DAB-93B6-47BCCA862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0" y="2644518"/>
                <a:ext cx="9013052" cy="3327251"/>
              </a:xfrm>
              <a:blipFill>
                <a:blip r:embed="rId4"/>
                <a:stretch>
                  <a:fillRect t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697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037C-4247-4714-8384-39D68CED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b="1" dirty="0"/>
              <a:t>CLEAN-UP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red&#10;&#10;Description automatically generated">
            <a:extLst>
              <a:ext uri="{FF2B5EF4-FFF2-40B4-BE49-F238E27FC236}">
                <a16:creationId xmlns:a16="http://schemas.microsoft.com/office/drawing/2014/main" id="{5F003AE0-4981-412A-98B3-DAF4B547F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2499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D6287-727F-48DE-BB60-20ABA5E56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en-US" sz="2200"/>
              <a:t>Return your urine to your urine cup.</a:t>
            </a:r>
          </a:p>
          <a:p>
            <a:r>
              <a:rPr lang="en-US" sz="2200" b="1"/>
              <a:t>Dispose of the urine by flushing it </a:t>
            </a:r>
            <a:r>
              <a:rPr lang="en-US" sz="2200" b="1" u="sng"/>
              <a:t>down the toilet</a:t>
            </a:r>
            <a:r>
              <a:rPr lang="en-US" sz="2200"/>
              <a:t>. </a:t>
            </a:r>
          </a:p>
          <a:p>
            <a:r>
              <a:rPr lang="en-US" sz="2200"/>
              <a:t>All items that have or may have urine on them must go in the </a:t>
            </a:r>
            <a:r>
              <a:rPr lang="en-US" sz="2200" b="1" u="sng"/>
              <a:t>biohazard softs</a:t>
            </a:r>
            <a:r>
              <a:rPr lang="en-US" sz="2200"/>
              <a:t>. </a:t>
            </a:r>
          </a:p>
          <a:p>
            <a:r>
              <a:rPr lang="en-US" sz="2200"/>
              <a:t>Chloride testing liquids should go in the </a:t>
            </a:r>
            <a:r>
              <a:rPr lang="en-US" sz="2200" b="1" u="sng"/>
              <a:t>chemical waste container </a:t>
            </a:r>
          </a:p>
          <a:p>
            <a:r>
              <a:rPr lang="en-US" sz="2200"/>
              <a:t>Test tubes should go in the </a:t>
            </a:r>
            <a:r>
              <a:rPr lang="en-US" sz="2200" b="1" u="sng"/>
              <a:t>test tube collecting bucket</a:t>
            </a:r>
            <a:r>
              <a:rPr lang="en-US" sz="22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4562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E62C-0933-4873-B7CC-9002409E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B. Group Project:</a:t>
            </a:r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B2B6606-CF5D-421F-A791-C987100F5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07" r="95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AB69-7508-43C7-B714-C9B79EDD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100" b="1"/>
              <a:t>Control Drink (Day 1) &amp;. Experimental Drink (Day 2) </a:t>
            </a:r>
          </a:p>
          <a:p>
            <a:r>
              <a:rPr lang="en-US" sz="1100" b="1"/>
              <a:t>Tests </a:t>
            </a:r>
            <a:r>
              <a:rPr lang="en-US" sz="1100"/>
              <a:t>• Same as section A </a:t>
            </a:r>
          </a:p>
          <a:p>
            <a:r>
              <a:rPr lang="en-US" sz="1100"/>
              <a:t>Choose one student per group to be the participant. </a:t>
            </a:r>
          </a:p>
          <a:p>
            <a:pPr lvl="1"/>
            <a:r>
              <a:rPr lang="en-US" sz="1100"/>
              <a:t>On Day 1 they will drink the control. </a:t>
            </a:r>
          </a:p>
          <a:p>
            <a:pPr lvl="1"/>
            <a:r>
              <a:rPr lang="en-US" sz="1100"/>
              <a:t>On Day 2 they will drink the experimental. </a:t>
            </a:r>
          </a:p>
          <a:p>
            <a:r>
              <a:rPr lang="en-US" sz="1100"/>
              <a:t>DAY ONE • Control drink: 500mL of drinking water </a:t>
            </a:r>
          </a:p>
          <a:p>
            <a:r>
              <a:rPr lang="en-US" sz="1100"/>
              <a:t>DAY TWO • Experimental drink: 500mL of an </a:t>
            </a:r>
            <a:r>
              <a:rPr lang="en-US" sz="1100" b="1" u="sng"/>
              <a:t>assigned experimental drink </a:t>
            </a:r>
          </a:p>
          <a:p>
            <a:pPr lvl="1"/>
            <a:r>
              <a:rPr lang="en-US" sz="1100" b="1"/>
              <a:t> A lot of water (NOTE: 1000mL) </a:t>
            </a:r>
          </a:p>
          <a:p>
            <a:pPr lvl="1"/>
            <a:r>
              <a:rPr lang="en-US" sz="1100" b="1"/>
              <a:t> ½ teaspoon Baking Soda </a:t>
            </a:r>
          </a:p>
          <a:p>
            <a:pPr lvl="1"/>
            <a:r>
              <a:rPr lang="en-US" sz="1100" b="1"/>
              <a:t> Orange juice </a:t>
            </a:r>
          </a:p>
          <a:p>
            <a:pPr lvl="1"/>
            <a:r>
              <a:rPr lang="en-US" sz="1100" b="1"/>
              <a:t> 0.9% NaCl </a:t>
            </a:r>
          </a:p>
          <a:p>
            <a:pPr lvl="1"/>
            <a:r>
              <a:rPr lang="en-US" sz="1100" b="1"/>
              <a:t> 1.5% NaCl </a:t>
            </a:r>
          </a:p>
          <a:p>
            <a:pPr lvl="1"/>
            <a:r>
              <a:rPr lang="en-US" sz="1100" b="1"/>
              <a:t> 5% glucose </a:t>
            </a:r>
          </a:p>
          <a:p>
            <a:pPr lvl="1"/>
            <a:r>
              <a:rPr lang="en-US" sz="1100" b="1"/>
              <a:t> Gatorade </a:t>
            </a:r>
          </a:p>
          <a:p>
            <a:pPr lvl="1"/>
            <a:r>
              <a:rPr lang="en-US" sz="1100" b="1"/>
              <a:t> Caffeine/Black coffee </a:t>
            </a:r>
          </a:p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97080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AEFC0-80AD-4930-ABA2-B37F7BA0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Protocol: </a:t>
            </a:r>
            <a:br>
              <a:rPr lang="en-US">
                <a:solidFill>
                  <a:schemeClr val="accent1"/>
                </a:solidFill>
              </a:rPr>
            </a:b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ABB98-49FA-4B22-9531-297A1CFF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0"/>
            <a:ext cx="7537704" cy="6858000"/>
          </a:xfrm>
        </p:spPr>
        <p:txBody>
          <a:bodyPr anchor="ctr">
            <a:normAutofit/>
          </a:bodyPr>
          <a:lstStyle/>
          <a:p>
            <a:r>
              <a:rPr lang="en-US" sz="1400" dirty="0"/>
              <a:t>Time = 0min: Have the students empty their bladder as soon as the lab begins. They should measure their urine volume and bring back a sample. When they return, have them “chug” their assigned drink and begin the timer (20min interval). STUDENTS CANNOT EAT NOR DRINK ANYTHING FROM THIS POINT ON. Run a complete urine analysis on their time 0min urine. </a:t>
            </a:r>
          </a:p>
          <a:p>
            <a:r>
              <a:rPr lang="en-US" sz="1400" dirty="0"/>
              <a:t>Time = 20min: When the timer rings, have the student empty their bladder. They should measure their urine volume and bring back a sample. When they return begin the timer (20min interval). Run a complete urine analysis on their time 20min urine. </a:t>
            </a:r>
          </a:p>
          <a:p>
            <a:r>
              <a:rPr lang="en-US" sz="1400" dirty="0"/>
              <a:t>Time = 40min: When the timer rings, have the student empty their bladder. They should measure their urine volume and bring back a sample. When they return begin the timer (20min interval). Run a complete urine analysis on their time 40min urine. </a:t>
            </a:r>
          </a:p>
          <a:p>
            <a:r>
              <a:rPr lang="en-US" sz="1400" dirty="0"/>
              <a:t>Time = 60min: When the timer rings, have the student empty their bladder. They should measure their urine volume and bring back a sample. When they return begin the timer (20min interval). Run a complete urine analysis on their time 60min urine. </a:t>
            </a:r>
          </a:p>
          <a:p>
            <a:r>
              <a:rPr lang="en-US" sz="1400" dirty="0"/>
              <a:t>Time = 80min: When the timer rings, have the student empty their bladder. They should measure their urine volume and bring back a sample. When they return begin the timer (20min interval). Run a complete urine analysis on their time 80min urine. </a:t>
            </a:r>
          </a:p>
          <a:p>
            <a:r>
              <a:rPr lang="en-US" sz="1400" dirty="0"/>
              <a:t>Time =100min: When the timer rings, have the student empty their bladder. They should measure their urine volume and bring back a sample. When they return begin the timer (20min interval). Run a complete urine analysis on their time 100min urine. </a:t>
            </a:r>
          </a:p>
          <a:p>
            <a:r>
              <a:rPr lang="en-US" sz="1400" dirty="0"/>
              <a:t>OPTIONAL Time =120min: When the timer rings, have the student empty their bladder. They should measure their urine volume and bring back a sample. When they return begin the timer (20min interval). Run a complete urine analysis on their time 120min urine. </a:t>
            </a:r>
          </a:p>
          <a:p>
            <a:r>
              <a:rPr lang="en-US" sz="1400" dirty="0"/>
              <a:t>8. STUDENTS MAY NOW EAT &amp; DRINK WHATEVER THEY WISH OUTSIDE OF THE LAB. </a:t>
            </a:r>
          </a:p>
          <a:p>
            <a:r>
              <a:rPr lang="en-US" sz="1400" dirty="0"/>
              <a:t>9. CLEAN-UP: dispose of urine and waste appropriately. Points will be lost if waste is mismanaged. </a:t>
            </a:r>
          </a:p>
        </p:txBody>
      </p:sp>
    </p:spTree>
    <p:extLst>
      <p:ext uri="{BB962C8B-B14F-4D97-AF65-F5344CB8AC3E}">
        <p14:creationId xmlns:p14="http://schemas.microsoft.com/office/powerpoint/2010/main" val="256587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94685-5FC1-41F8-B0E8-BC591121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Urinalysis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A7D9-C2D9-45A8-AE84-23C3B0AB6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They are routinely used are regular doctor appointments and hospital settings to determine if patients have </a:t>
            </a:r>
          </a:p>
          <a:p>
            <a:pPr lvl="1"/>
            <a:r>
              <a:rPr lang="en-US" dirty="0"/>
              <a:t>Infections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Renal issues</a:t>
            </a:r>
          </a:p>
          <a:p>
            <a:pPr lvl="1"/>
            <a:r>
              <a:rPr lang="en-US" dirty="0"/>
              <a:t>Liver issues</a:t>
            </a:r>
          </a:p>
          <a:p>
            <a:pPr lvl="1"/>
            <a:r>
              <a:rPr lang="en-US" dirty="0"/>
              <a:t>Metabolic issues</a:t>
            </a:r>
          </a:p>
          <a:p>
            <a:pPr lvl="1"/>
            <a:r>
              <a:rPr lang="en-US" dirty="0"/>
              <a:t>Other conditions</a:t>
            </a:r>
          </a:p>
        </p:txBody>
      </p:sp>
    </p:spTree>
    <p:extLst>
      <p:ext uri="{BB962C8B-B14F-4D97-AF65-F5344CB8AC3E}">
        <p14:creationId xmlns:p14="http://schemas.microsoft.com/office/powerpoint/2010/main" val="73043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E0E96-3193-4AFA-8BFC-DB2DA20F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Measuring Urine pH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7A03D1-6F05-4F8A-A616-173FA0311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09292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20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0E96-3193-4AFA-8BFC-DB2DA20F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High Urine pH – Alkaline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1FFD6-660B-412C-ADBB-086E60D28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1400" b="1"/>
              <a:t>Urine </a:t>
            </a:r>
            <a:r>
              <a:rPr lang="en-US" sz="1400"/>
              <a:t>higher than 8.0 is alkaline, or basic. </a:t>
            </a:r>
          </a:p>
          <a:p>
            <a:r>
              <a:rPr lang="en-US" sz="1400"/>
              <a:t>If a person has a high urine pH, meaning that it is more alkaline, it might signal a medical condition such as:</a:t>
            </a:r>
          </a:p>
          <a:p>
            <a:pPr lvl="1"/>
            <a:r>
              <a:rPr lang="en-US" sz="1400">
                <a:hlinkClick r:id="rId2" tooltip="How do you get kidney stones?"/>
              </a:rPr>
              <a:t>kidney stones</a:t>
            </a:r>
            <a:endParaRPr lang="en-US" sz="1400"/>
          </a:p>
          <a:p>
            <a:pPr lvl="1"/>
            <a:r>
              <a:rPr lang="en-US" sz="1400">
                <a:hlinkClick r:id="rId3" tooltip="What to know about urinary tract infections"/>
              </a:rPr>
              <a:t>urinary tract infections</a:t>
            </a:r>
            <a:r>
              <a:rPr lang="en-US" sz="1400"/>
              <a:t> (UTIs)</a:t>
            </a:r>
          </a:p>
          <a:p>
            <a:pPr lvl="1"/>
            <a:r>
              <a:rPr lang="en-US" sz="1400"/>
              <a:t>kidney-related disorders</a:t>
            </a:r>
          </a:p>
          <a:p>
            <a:pPr lvl="1"/>
            <a:r>
              <a:rPr lang="en-US" sz="1400"/>
              <a:t>prolonged vomiting</a:t>
            </a:r>
          </a:p>
          <a:p>
            <a:pPr lvl="1"/>
            <a:r>
              <a:rPr lang="en-US" sz="1400"/>
              <a:t>kidney stone 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AA47E-7A55-4F4A-92C9-1ECB7CC170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229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0E96-3193-4AFA-8BFC-DB2DA20F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Low Urine pH – Acidic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1FFD6-660B-412C-ADBB-086E60D28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b="1" dirty="0"/>
              <a:t>Urine</a:t>
            </a:r>
            <a:r>
              <a:rPr lang="en-US" dirty="0"/>
              <a:t> under 5.0 is acidic</a:t>
            </a:r>
          </a:p>
          <a:p>
            <a:r>
              <a:rPr lang="en-US" dirty="0"/>
              <a:t>If a person has low urine pH, meaning that it is more acidic, it might indicate a medical condition such as:</a:t>
            </a:r>
          </a:p>
          <a:p>
            <a:pPr lvl="1"/>
            <a:r>
              <a:rPr lang="en-US" dirty="0"/>
              <a:t>diabetic ketoacidosis</a:t>
            </a:r>
          </a:p>
          <a:p>
            <a:pPr lvl="1"/>
            <a:r>
              <a:rPr lang="en-US" dirty="0">
                <a:hlinkClick r:id="rId2" tooltip="What you should know about diarrhea"/>
              </a:rPr>
              <a:t>diarrhea</a:t>
            </a:r>
            <a:endParaRPr lang="en-US" dirty="0"/>
          </a:p>
          <a:p>
            <a:pPr lvl="1"/>
            <a:r>
              <a:rPr lang="en-US" dirty="0"/>
              <a:t>starvation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0F46D-1FFD-4118-BF44-B237E0098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36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09FDD-70A5-437C-AF77-CA1872AA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Urine glucose concentration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D559CD-1762-4456-9021-846FCA8AF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7170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63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7ABE2-17D7-4C46-A919-6E07EA84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Urine glucose concentration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DB5AB399-A108-4DA1-8EC4-C87946255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91C18-74F0-4EAF-970C-EFB3D7F8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Urine glucose concentration -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renal glycosuria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indoor, wall, person, table&#10;&#10;Description automatically generated">
            <a:extLst>
              <a:ext uri="{FF2B5EF4-FFF2-40B4-BE49-F238E27FC236}">
                <a16:creationId xmlns:a16="http://schemas.microsoft.com/office/drawing/2014/main" id="{38266236-AA9F-4D6F-8350-72CAF994F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921" y="3025641"/>
            <a:ext cx="4412444" cy="28239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80956"/>
            <a:ext cx="2146028" cy="1898903"/>
          </a:xfrm>
          <a:prstGeom prst="rect">
            <a:avLst/>
          </a:prstGeom>
          <a:solidFill>
            <a:srgbClr val="E1E81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16479"/>
            <a:ext cx="2138070" cy="1877811"/>
          </a:xfrm>
          <a:prstGeom prst="rect">
            <a:avLst/>
          </a:prstGeom>
          <a:solidFill>
            <a:srgbClr val="3C4D5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F2FAE-3179-48D8-85E7-9D5027582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639" y="900442"/>
            <a:ext cx="3514088" cy="5048417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Arial" panose="020B0604020202020204" pitchFamily="34" charset="0"/>
              </a:rPr>
              <a:t>in those with renal </a:t>
            </a:r>
            <a:r>
              <a:rPr lang="en-US" sz="2400">
                <a:latin typeface="Arial" panose="020B0604020202020204" pitchFamily="34" charset="0"/>
                <a:hlinkClick r:id="rId4" tooltip="Glycosuria"/>
              </a:rPr>
              <a:t>glycosuria</a:t>
            </a:r>
            <a:r>
              <a:rPr lang="en-US" sz="2400">
                <a:latin typeface="Arial" panose="020B0604020202020204" pitchFamily="34" charset="0"/>
              </a:rPr>
              <a:t>, glucose is abnormally elevated in the urine due to improper functioning of the renal tubules, which are primary components of </a:t>
            </a:r>
            <a:r>
              <a:rPr lang="en-US" sz="2400">
                <a:latin typeface="Arial" panose="020B0604020202020204" pitchFamily="34" charset="0"/>
                <a:hlinkClick r:id="rId5" tooltip="Nephron"/>
              </a:rPr>
              <a:t>nephrons</a:t>
            </a:r>
            <a:r>
              <a:rPr lang="en-US" sz="2400">
                <a:latin typeface="Arial" panose="020B0604020202020204" pitchFamily="34" charset="0"/>
              </a:rPr>
              <a:t>, the </a:t>
            </a:r>
            <a:r>
              <a:rPr lang="en-US" sz="2400">
                <a:latin typeface="Arial" panose="020B0604020202020204" pitchFamily="34" charset="0"/>
                <a:hlinkClick r:id="rId6" tooltip="Filter (chemistry)"/>
              </a:rPr>
              <a:t>filtering</a:t>
            </a:r>
            <a:r>
              <a:rPr lang="en-US" sz="2400">
                <a:latin typeface="Arial" panose="020B0604020202020204" pitchFamily="34" charset="0"/>
              </a:rPr>
              <a:t> units of the kidneys.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5687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1378</Words>
  <Application>Microsoft Office PowerPoint</Application>
  <PresentationFormat>Widescreen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Renal Feedback Loops and Mechanisms Focusing on the Regulation of Blood Volume, Blood Osmolarity, Blood pH, and Blood Glucose. The Effects of Diuretics.  </vt:lpstr>
      <vt:lpstr>Summary </vt:lpstr>
      <vt:lpstr>Urinalysis </vt:lpstr>
      <vt:lpstr>Measuring Urine pH</vt:lpstr>
      <vt:lpstr>High Urine pH – Alkaline</vt:lpstr>
      <vt:lpstr>Low Urine pH – Acidic</vt:lpstr>
      <vt:lpstr>Urine glucose concentration</vt:lpstr>
      <vt:lpstr>Urine glucose concentration</vt:lpstr>
      <vt:lpstr>Urine glucose concentration - renal glycosuria</vt:lpstr>
      <vt:lpstr>Urine specific gravity</vt:lpstr>
      <vt:lpstr>Urine specific gravity</vt:lpstr>
      <vt:lpstr>Urine Protein Concentration</vt:lpstr>
      <vt:lpstr>Urine Protein Concentration</vt:lpstr>
      <vt:lpstr>PowerPoint Presentation</vt:lpstr>
      <vt:lpstr>PowerPoint Presentation</vt:lpstr>
      <vt:lpstr>Urinometer</vt:lpstr>
      <vt:lpstr>Know Your equipment</vt:lpstr>
      <vt:lpstr>Urine Chloride Concentration</vt:lpstr>
      <vt:lpstr>Urine Chloride Concentration</vt:lpstr>
      <vt:lpstr>A. Personal Urinalysis Test - INSTRUCTIONS</vt:lpstr>
      <vt:lpstr>A. Personal Urinalysis Test - INSTRUCTIONS</vt:lpstr>
      <vt:lpstr>CLEAN-UP</vt:lpstr>
      <vt:lpstr>B. Group Project:</vt:lpstr>
      <vt:lpstr> Protocol: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Feedback Loops and Mechanisms Focusing on the Regulation of Blood Volume, Blood Osmolarity, Blood pH, and Blood Glucose. The Effects of Diuretics.  </dc:title>
  <dc:creator>Cynthia Anderson</dc:creator>
  <cp:lastModifiedBy>Cynthia Anderson</cp:lastModifiedBy>
  <cp:revision>2</cp:revision>
  <dcterms:created xsi:type="dcterms:W3CDTF">2019-05-16T22:03:54Z</dcterms:created>
  <dcterms:modified xsi:type="dcterms:W3CDTF">2020-04-16T02:40:24Z</dcterms:modified>
</cp:coreProperties>
</file>