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8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9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8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651D-4BF3-4B9E-A6F8-E49758B6611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24A5-A9A2-4F0E-A92A-0DBE1FC2D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scientistcindy.com/uploads/8/5/1/2/85124478/slide19_7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54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10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Cell Model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Model</dc:title>
  <dc:creator>adjunct</dc:creator>
  <cp:lastModifiedBy>adjunct</cp:lastModifiedBy>
  <cp:revision>1</cp:revision>
  <dcterms:created xsi:type="dcterms:W3CDTF">2020-02-05T04:07:21Z</dcterms:created>
  <dcterms:modified xsi:type="dcterms:W3CDTF">2020-02-05T04:07:55Z</dcterms:modified>
</cp:coreProperties>
</file>