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3"/>
  </p:notesMasterIdLst>
  <p:handoutMasterIdLst>
    <p:handoutMasterId r:id="rId34"/>
  </p:handoutMasterIdLst>
  <p:sldIdLst>
    <p:sldId id="256" r:id="rId3"/>
    <p:sldId id="257" r:id="rId4"/>
    <p:sldId id="274" r:id="rId5"/>
    <p:sldId id="275" r:id="rId6"/>
    <p:sldId id="270" r:id="rId7"/>
    <p:sldId id="267" r:id="rId8"/>
    <p:sldId id="271" r:id="rId9"/>
    <p:sldId id="269" r:id="rId10"/>
    <p:sldId id="272" r:id="rId11"/>
    <p:sldId id="273" r:id="rId12"/>
    <p:sldId id="276" r:id="rId13"/>
    <p:sldId id="290" r:id="rId14"/>
    <p:sldId id="287" r:id="rId15"/>
    <p:sldId id="277" r:id="rId16"/>
    <p:sldId id="278" r:id="rId17"/>
    <p:sldId id="279" r:id="rId18"/>
    <p:sldId id="280" r:id="rId19"/>
    <p:sldId id="281" r:id="rId20"/>
    <p:sldId id="284" r:id="rId21"/>
    <p:sldId id="282" r:id="rId22"/>
    <p:sldId id="285" r:id="rId23"/>
    <p:sldId id="286" r:id="rId24"/>
    <p:sldId id="259" r:id="rId25"/>
    <p:sldId id="292" r:id="rId26"/>
    <p:sldId id="291" r:id="rId27"/>
    <p:sldId id="294" r:id="rId28"/>
    <p:sldId id="296" r:id="rId29"/>
    <p:sldId id="293" r:id="rId30"/>
    <p:sldId id="295"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60" y="67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10/9/2016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6:58.939"/>
    </inkml:context>
    <inkml:brush xml:id="br0">
      <inkml:brushProperty name="width" value="0.06667" units="cm"/>
      <inkml:brushProperty name="height" value="0.06667" units="cm"/>
      <inkml:brushProperty name="color" value="#177D36"/>
    </inkml:brush>
  </inkml:definitions>
  <inkml:traceGroup>
    <inkml:annotationXML>
      <emma:emma xmlns:emma="http://www.w3.org/2003/04/emma" version="1.0">
        <emma:interpretation id="{A7D47748-0640-4A66-A215-19A66B3750FE}" emma:medium="tactile" emma:mode="ink">
          <msink:context xmlns:msink="http://schemas.microsoft.com/ink/2010/main" type="writingRegion" rotatedBoundingBox="-1238,-403 1438,-403 1438,541 -1238,541"/>
        </emma:interpretation>
      </emma:emma>
    </inkml:annotationXML>
    <inkml:traceGroup>
      <inkml:annotationXML>
        <emma:emma xmlns:emma="http://www.w3.org/2003/04/emma" version="1.0">
          <emma:interpretation id="{D7899F37-18E6-4CAD-8027-C5C8F1C680D5}" emma:medium="tactile" emma:mode="ink">
            <msink:context xmlns:msink="http://schemas.microsoft.com/ink/2010/main" type="paragraph" rotatedBoundingBox="-1238,-403 1438,-403 1438,541 -1238,541" alignmentLevel="1"/>
          </emma:interpretation>
        </emma:emma>
      </inkml:annotationXML>
      <inkml:traceGroup>
        <inkml:annotationXML>
          <emma:emma xmlns:emma="http://www.w3.org/2003/04/emma" version="1.0">
            <emma:interpretation id="{9587AD66-308B-47FB-99A9-784C0806A915}" emma:medium="tactile" emma:mode="ink">
              <msink:context xmlns:msink="http://schemas.microsoft.com/ink/2010/main" type="line" rotatedBoundingBox="-1238,-403 1438,-403 1438,541 -1238,541"/>
            </emma:interpretation>
          </emma:emma>
        </inkml:annotationXML>
        <inkml:traceGroup>
          <inkml:annotationXML>
            <emma:emma xmlns:emma="http://www.w3.org/2003/04/emma" version="1.0">
              <emma:interpretation id="{97811DDA-6AF5-4FF8-9B9C-4A4C337B56CA}" emma:medium="tactile" emma:mode="ink">
                <msink:context xmlns:msink="http://schemas.microsoft.com/ink/2010/main" type="inkWord" rotatedBoundingBox="-1238,-403 -576,-403 -576,-6 -1238,-6"/>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t</emma:literal>
                </emma:interpretation>
                <emma:interpretation id="interp4" emma:lang="en-US" emma:confidence="0">
                  <emma:literal>&amp;</emma:literal>
                </emma:interpretation>
              </emma:one-of>
            </emma:emma>
          </inkml:annotationXML>
          <inkml:trace contextRef="#ctx0" brushRef="#br0">-1156-361 1377,'-48'-22'353,"9"-1"-353,-1 1-225,0-2 1,5 3 96,-6-3 96,1 0-352,-8 0 384,2-5 0,-10-2 0,-2-1 416,2-3-416,1-1-128,8 0-96,34 22-577</inkml:trace>
          <inkml:trace contextRef="#ctx0" brushRef="#br0" timeOffset="-269">859 187 6630,'-49'0'1666,"1"0"-1666,3 0-192,-5-9-289,7-2 161,-2-3 320,-4-3 0,3 3-64,3-2-417,-6 0-159,7 4-1,-3-1-128,3 3-1152,-3 0 639,2 3 1058,3 2-32,1-5-32,-3 1-97,1-3 33</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0:18.135"/>
    </inkml:context>
    <inkml:brush xml:id="br0">
      <inkml:brushProperty name="width" value="0.26667" units="cm"/>
      <inkml:brushProperty name="height" value="0.53333" units="cm"/>
      <inkml:brushProperty name="color" value="#00FFFF"/>
      <inkml:brushProperty name="tip" value="rectangle"/>
      <inkml:brushProperty name="rasterOp" value="maskPen"/>
    </inkml:brush>
  </inkml:definitions>
  <inkml:trace contextRef="#ctx0" brushRef="#br0">118 1 3203,'-28'59'160,"19"-38"1057,-4-1-704,2-6-33,-2 4-320,0-5-160,0 1-864,11-14-1186,-3 0-32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0:18.969"/>
    </inkml:context>
    <inkml:brush xml:id="br0">
      <inkml:brushProperty name="width" value="0.26667" units="cm"/>
      <inkml:brushProperty name="height" value="0.53333" units="cm"/>
      <inkml:brushProperty name="color" value="#00FFFF"/>
      <inkml:brushProperty name="tip" value="rectangle"/>
      <inkml:brushProperty name="rasterOp" value="maskPen"/>
    </inkml:brush>
  </inkml:definitions>
  <inkml:trace contextRef="#ctx0" brushRef="#br0">209 528 737,'6'0'2306,"-6"0"-576,0 0 1376,0 0-319,0 1 833,0 7-353,0 2-1954,-11 6-96,-8 6-64,-8-4-256,0-2-385,8-10 97,6-6-129,2 0-159,5 0-129,2 0-32,2 0-160,2-6-96,0-28-160,0-14-289,8-17-256,27-17-31,18-5-97,13-4-288,9 10-385,1 18 417,-11 23 833,-15 17 160,-22 16 95,-16 7 97,-12 0 289,0 16 543,0 29 642,0 11-353,-22 9-705,-11 9-127,-4-4-129,-7-6 0,2-6 128,-3-2 65,2-7-65,3-2-128,0-4 0,4-10-32,3-4-32,5-12-64,5-4 0,4-7 32,1-6-32,2 0-32,2 0 0,1-6-128,7-20-128,2-17-32,4-9-65,0-20-159,8-4 256,19 2-321,7 8 1,4 10 448,-8 17 128,-1 13-225,-6 12 225,-8 14 32,2 0 193,-3 0 287,1 18 97,1 17-1,-4 4 225,-6 6-256,-2-7-193,-4 1-160,0-9 0,0-10-64,-10-1 97,-2-10-129,-4-1 32,-1 1-64,0-5-96,3 2-64,7-6 32,3 0-96,-1 0-128,1 0-161,0-4 1,4-25-225,0-19-192,0-11-2081,24-10 415,9 8-319,2 12 319,-9 24 1346,-7 8 224,-9 15 609,-2 2 320,-1 0-64,3 0-320,-2 2-417,-2 18-288,-6-11-1506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0:25.991"/>
    </inkml:context>
    <inkml:brush xml:id="br0">
      <inkml:brushProperty name="width" value="0.26667" units="cm"/>
      <inkml:brushProperty name="height" value="0.53333" units="cm"/>
      <inkml:brushProperty name="color" value="#00FFFF"/>
      <inkml:brushProperty name="tip" value="rectangle"/>
      <inkml:brushProperty name="rasterOp" value="maskPen"/>
    </inkml:brush>
  </inkml:definitions>
  <inkml:trace contextRef="#ctx0" brushRef="#br0">27 159 352,'-8'0'673,"4"-2"-289,-1-6 673,5 5-480,0-4 480,-4 0-256,4 1-801,0 3 608,0-1-63,0 2-257,0-1-32,0-1 225,0 4 480,0 0-33,0-4 65,0 2 0,0-1-256,0-1-160,0 4-321,0-4 256,-5 4 161,5 0-96,0 0-385,0 0 0,0 0 96,-4 0 64,4 0 33,0 0 223,0 0-31,0 0 32,0 0-129,0 0-224,0 0-96,0 0-128,0 0 0,0 0-32,0 0 0,0 0 0,0 0 0,0 0-32,0 0-96,0 0 0,4 0-32,22 0 160,12-1 0,5-3 0,3-1 0,5 2 0,1-7-32,-1 7 32,-8-6 0,-3 3 0,-8-1 0,-4 1 32,-4-1-32,-5 5-32,1 0 32,0-1 0,0 0-96,0 3 96,3 0 96,1 0-96,4-4 0,-4 4 0,2-2 0,-1 0 0,-1 1 0,-4 1 0,0 0 0,-4-4 0,-9 4 0,7 0 0,0 0 32,-2 0-32,10-4 0,-4 4 0,6-2 0,3 1 0,1 1-32,2-2 32,-8 2 0,-2 0 0,-3 0 0,-3 0 0,-6 0-96,-4 0 96,4 0 0,-4 0-32,2 0 32,-2 0-32,0 0 32,-4 0-64,4 0 64,-4 0 0,0 0 0,0 0 0,0 0 0,0 0-32,0 0-64,0 0 64,0 0 0,0 0-32,0 0 64,0 0 0,0 0 64,-4 0 64,-10 2 0,-6 5-128,-2 6 64,0-3 32,11-3-64,-1-1 32,4-6-32,2 3 0,2-3 0,4 0 32,0 0 0,0 0-64,0 0 0,0 0 32,0 0-32,0 0-160,0 0 0,0 0 128,0 0-64,0 0 32,0 0-64,0 0 0,0 0-129,0 0 1,4 0-64,2 0 192,10 0 128,-1 4 0,3-4 32,-2 2-32,-2 0 0,-2-2 0,2 2 64,-10-2-64,4 0 0,0 3 0,1-3 0,3 0 0,-3 4 0,4-4 0,-3 0 0,2 0 0,0 2 0,6-2 0,-6 0 0,-3 3-64,3-3 32,-4 4-32,1 0 64,0-4 0,-1 2-32,-4-2 32,0 0-32,-4 0 32,4 0 0,-2 0 0,0 0 0,4 0-64,-2 0 64,0 0 0,-4 0 0,0 0 0,0 0 64,0 0-64,0 0 32,0 0-32,0 0 0,0 0 0,0 0 0,0 0-32,0 3-32,0-3 64,0 0 0,0 0 0,0 0 0,0 0 64,0 0-64,0 0 32,0 0-32,0 0 0,0 0 0,0 0 0,0 0 0,0 0 0,0 0 0,0 0 0,0 0 0,0 0-32,0 0-32,0 0-1,4 0-159,1 0-192,-1 0 320,5 0-32,-9 0-33,4 5 65,3-5 0,-3 0 96,0 0-64,-2 0-32,-2 0 32,0 0 64,0 4-32,4-4-64,0 0-96,0 1-96,0-1-161,0 0-352,1 4 1,-5-4-33,5 0 384,-5 0 65,4 4 160,-4-4 96,4 0-129,-4 0-127,0 0 160,0 0 224,0 0 64,0 0 96,0 0 481,0 0 544,0 0 224,0 0-320,0 0-512,0 0-161,0 0-64,0 0 1,0 0 127,0 0-192,0 0 33,0 0-97,0 0 128,0 0 1,0 0-1,0 0-256,0 0-96,0 0 0,0 0 0,0 0-64,0 0 32,0 0 32,0 0 0,0 0 0,0 0 0,0 0 96,0 0-64,0 0 128,0 0 97,0 0 95,0 0-96,0-4-160,0 0-96,0-1-32,0 0 32,0 5 0,0-3 0,0 3-32,0 0-32,0 0 32,0 0-32,0 0 0,0 0 32,0 0-32,0 0-160,0 0-97,0 0-351,0 0-674,0 0-1536,-4 0-1571,-5 0-3810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0:32.794"/>
    </inkml:context>
    <inkml:brush xml:id="br0">
      <inkml:brushProperty name="width" value="0.26667" units="cm"/>
      <inkml:brushProperty name="height" value="0.53333" units="cm"/>
      <inkml:brushProperty name="color" value="#00FFFF"/>
      <inkml:brushProperty name="tip" value="rectangle"/>
      <inkml:brushProperty name="rasterOp" value="maskPen"/>
    </inkml:brush>
  </inkml:definitions>
  <inkml:trace contextRef="#ctx0" brushRef="#br0">207 1 929,'-83'15'192,"8"4"-32,21-3-160,54-13-128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1:15.702"/>
    </inkml:context>
    <inkml:brush xml:id="br0">
      <inkml:brushProperty name="width" value="0.15875" units="cm"/>
      <inkml:brushProperty name="height" value="0.15875" units="cm"/>
      <inkml:brushProperty name="color" value="#3165BB"/>
    </inkml:brush>
  </inkml:definitions>
  <inkml:traceGroup>
    <inkml:annotationXML>
      <emma:emma xmlns:emma="http://www.w3.org/2003/04/emma" version="1.0">
        <emma:interpretation id="{B5355AAD-40C3-4DD3-8CD6-06C786B0B28B}" emma:medium="tactile" emma:mode="ink">
          <msink:context xmlns:msink="http://schemas.microsoft.com/ink/2010/main" type="writingRegion" rotatedBoundingBox="27057,16827 27526,12325 31097,12696 30629,17198"/>
        </emma:interpretation>
      </emma:emma>
    </inkml:annotationXML>
    <inkml:traceGroup>
      <inkml:annotationXML>
        <emma:emma xmlns:emma="http://www.w3.org/2003/04/emma" version="1.0">
          <emma:interpretation id="{18785490-9964-42CC-9D64-F56A672D2C97}" emma:medium="tactile" emma:mode="ink">
            <msink:context xmlns:msink="http://schemas.microsoft.com/ink/2010/main" type="paragraph" rotatedBoundingBox="27057,16827 27526,12325 31097,12696 30629,17198" alignmentLevel="1"/>
          </emma:interpretation>
        </emma:emma>
      </inkml:annotationXML>
      <inkml:traceGroup>
        <inkml:annotationXML>
          <emma:emma xmlns:emma="http://www.w3.org/2003/04/emma" version="1.0">
            <emma:interpretation id="{54772D15-A8A1-47CF-BCBB-47AFB145ADF0}" emma:medium="tactile" emma:mode="ink">
              <msink:context xmlns:msink="http://schemas.microsoft.com/ink/2010/main" type="line" rotatedBoundingBox="27057,16827 27526,12325 31097,12696 30629,17198"/>
            </emma:interpretation>
          </emma:emma>
        </inkml:annotationXML>
        <inkml:traceGroup>
          <inkml:annotationXML>
            <emma:emma xmlns:emma="http://www.w3.org/2003/04/emma" version="1.0">
              <emma:interpretation id="{A852E0BA-1FDA-4774-9002-0D65C332C9F9}" emma:medium="tactile" emma:mode="ink">
                <msink:context xmlns:msink="http://schemas.microsoft.com/ink/2010/main" type="inkWord" rotatedBoundingBox="27057,16827 27526,12325 31097,12696 30629,17198"/>
              </emma:interpretation>
              <emma:one-of disjunction-type="recognition" id="oneOf0">
                <emma:interpretation id="interp0" emma:lang="en-US" emma:confidence="0.5">
                  <emma:literal>Isiah*</emma:literal>
                </emma:interpretation>
                <emma:interpretation id="interp1" emma:lang="en-US" emma:confidence="0">
                  <emma:literal>Isiah"*</emma:literal>
                </emma:interpretation>
                <emma:interpretation id="interp2" emma:lang="en-US" emma:confidence="0">
                  <emma:literal>*sialo*</emma:literal>
                </emma:interpretation>
                <emma:interpretation id="interp3" emma:lang="en-US" emma:confidence="0">
                  <emma:literal>*'sialo*</emma:literal>
                </emma:interpretation>
                <emma:interpretation id="interp4" emma:lang="en-US" emma:confidence="0">
                  <emma:literal>Isiah*"</emma:literal>
                </emma:interpretation>
              </emma:one-of>
            </emma:emma>
          </inkml:annotationXML>
          <inkml:trace contextRef="#ctx0" brushRef="#br0">980 61 416,'10'-2'865,"0"-2"-416,-1 4-193,1-3 320,2 3 225,3-4-160,1 4-545,-1-2-96,-5-3 96,-3 5-96,-1 0 96,-6 0 801,2 0 448,0 0 0,-2 0-127,2 0-674,2 0-384,4 0-160,7 0 353,4 0-161,-1 0-128,1 0-64,0 0 224,-3 0 32,-4 0-160,-1 0-32,-3 0 129,0 0 351,1 0-224,-1 0-127,2 0-97,3 0 96,1 0-128,3 0 160,-1 5 0,3-3 97,0-2 351,-3 0-191,3 0-385,-5 0 0,1 0-96,-1 0 0,1 0 0,-1 0 0,-1 4 0,-1-1 0,1-3 0,-1 0 96,5 0-64,3 0 64,5 0-32,2 0 0,0 4-64,2-4-64,-4 0-32,0 2-96,-6-2-64,-5 3 128,-4 1 64,1 0 64,-3-2 0,-2-2 64,3 0-32,-5 3 320,-2-3 0,0 4-127,0-4 31,-2 0 64,0 0 64,0 0-287,0 4-97,0-3-65,-17 3-287,-8 0-32,-8 1 160,-2 0 63,-4-1 161,-1-4 32,-1 3-32,-7-3-32,1 0-64,-7 0-416,-4 0-353,0 0-608,-4 0-353,2 0 577,4 0 1024,2-3 225,8-1 0,7-1 193,2 0 223,5 1-128,-3 0-192,-2-1-96,2 1-96,0 4-32,-1 0-256,5 0 320,2 0 64,2 0 64,9 0 0,-1 0 0,5-3-64,1 3-64,-1-6 0,3 2 0,-3 1 64,2 1-64,3 2 32,-6 0-64,7 0 32,0 0 64,2 0-65,4 0 65,-4 0 0,4 0 0,-5-4 0,5 1-96,-2 3-352,-2 0-97,1 0 225,-1 0 64,0 0 192,6 0 64,0 0 192,0 0 32,0 0 0,0 0 65,0-4-161,0 4-128,0 0-64,0 0 0,0 0-64,4 0-97,2 0 193,3 0 32,3 0 32,7 0-32,2 0 64,4 0-64,3 0 0,2 0 0,3 0 0,0 0-64,-4-2 32,-4-3 32,-5 2 32,-7 3 32,-5 0-64,-4 0 0,-2 0 97,0 0 159,1 0 96,7 0 161,4 0-129,5-4 96,6-1-287,0 5-193,-2-4-64,-1 0-65,-5 4 33,-5-2 96,-3 2 32,-3 0 161,-4 0 351,0 0 33,2-3-257,-2 3 32,6 0-192,3 0-96,3 0 1,5 0-65,-3 0-129,3 0-31,-2 0 64,-3 0 0,-1 0 96,-3 0 0,0 0 0,-1 0 96,-1 0-96,-2 0 64,0 0-64,0 0 96,-1 0 0,5 0 97,-2 0-33,7 0 96,-3 0-32,3-4-64,1 0-96,-1 4-64,-1-1 0,-3-3 32,-5 4 32,-2 0 1,0 0 95,-2 0 128,4 0 32,1-4-63,-3 4-161,2-3-64,-2 3-32,-2 0 0,-2 0 0,0 0 64,0 0 128,0 0-96,0 0-96,0 0-256,-10 0-1,-7 0 97,-3 0 160,-1 0 0,0 0 64,0 0-64,-3 0 0,-1 0-64,-6 0-32,0 0-192,-3 3-449,-3 1 1,0 0-129,-2-3 544,3-1-287,1 4 384,2-4-417,0 4 0,0-4 193,1 0 128,2 0 128,0 0 192,4 0 0,-1 0-609,0 0-640,2 0 384,2 0 577,0 0-97,11 0 353,-3 0 32,3 0 321,2 0 287,-1 0-512,1 0 64,-3 0 1,3 0-65,0 0-32,6 0-64,4 0 64,0 0 32,0 0 384,0 0 257,0 0 0,0 0 63,0 0-351,0 0-449,0 0-64,0 0 64,4 0 64,6 0 96,4 0-96,5 0-64,0-4 0,1 0 0,-3-1 0,-2 5-64,-1 0-32,-2 0 32,5 0 64,-2 0 64,3 0 96,5-4 96,4 4 65,2-3-97,0-3 0,-2 2 0,-4 4-128,-3 0-32,-3 0 1,-7 0 63,-1 0 320,-3 0 33,-2-4-129,4 4 0,3 0 33,-1 0-65,5 0-160,3 0-64,-1 0-96,1 0 64,-1 0-64,-1 0 0,-3-2 0,-3-2 32,-1 4-32,-1 0 0,0-3 0,-2 3 0,-2 0 0,-1 0 0,1-4 0,2 2 0,0 2 0,0 0 64,3 0-64,-1 0 0,0 0 0,-2 0-64,1 0 64,-1 0-32,0 0 32,4 0-64,1 0-32,1 0 96,3 0 0,-1 0 0,3 0 96,-1 0-96,1 0 0,-3 0 0,-3 0 0,-1 0 0,0 0 0,1 0 0,-1 0 0,3 0 0,-5 0 0,2 0 64,-1 2 32,-3 2 64,0-1-31,-2-3-33,0 4 96,2-2 0,5-2 32,1 0-96,3 4-96,-3 0 64,3 0-32,-5-2 1,-2 1 159,3-3-128,-5 4-32,2 0 0,0-3-64,1 3 64,1 0 32,1-1-96,-1-1 32,0-2 32,3 4 64,-3 0-32,-2-4-32,3 3-64,-3-1 33,4-2-33,-1 4 0,-3-4 0,2 0 0,-1 0 0,-3 0 0,0 3 0,0-3 0,0 0 0,5 5 0,-1-5 0,5 2 0,1 5 0,-1-3 0,-1 1 0,-1-5-33,-5 0 33,0 4 0,3-4 0,-1 0 0,7 0 0,-4 0 0,1 0-32,1 0-32,-4 0-96,-3 0 64,-4 0 0,0 0 64,-4 0 32,0 0 96,0 0 0,0 0-64,0 0-32,0 0 0,2 0-32,2 0 32,-2 0 0,2 0 0,0 0 0,1 0-64,-1 0 32,0 0-64,0 0-96,0 0-32,1 0-33,-3 0 161,0 0 96,0-4 0,2 1 32,2 1 32,0-2-64,0 1 0,0-1 0,-1-3 0,1 7-64,0-3 32,1 3-224,-1 0-32,-4 0 128,0 0 160,-2-4 0,0 4 64,4-2-32,2-1 32,2-1-64,1 0 0,-1 2-64,-2-1 32,1-1-193,-3 4-95,-2-4 128,2 4 160,-2 0-32,4-1 64,0-3 64,-2 0-64,5 4 0,-1-3 0,-2 3-64,1 0-32,-3 0-32,0 0 128,0-2 0,0 2 0,0 0 0,0-4 0,2 4 64,1 0-64,1 0 0,0 0 0,3 0 0,-1 0 0,0 0 64,0-4-64,-3 4 32,-1 0 32,-2 0 32,1 0 64,-1 0-128,2 0 32,0 0 32,4 0 0,0 0 1,5 0-65,0 0 32,3 0-64,-1 0 0,-4 0-64,1 0 64,-2 0 0,-2 0-32,3 0 64,-4 0-32,-3 0 0,2 0 0,-4 0 0,6 0 0,-6 0 0,7 0 64,-3 0-64,1 0 0,3 0 0,-4 0 32,6-4-32,-1 4 0,4 0 0,-1 0 0,0 0 0,-1 0-32,0 0 32,-5 0 0,-4 0 0,2 0 0,-4 0 0,5 0 0,0 0 0,-1 0 0,2 0 32,-2 0-32,4 0 0,-1 0 0,0 0 0,-1 0 0,0 0 0,0 0 96,3 0-32,0 0-32,-1 0-32,0 0 0,0 0 0,1 0 0,-2 0-32,-3 0 32,-2 0 0,0 0 0,-2 0 0,4 0 32,-2 0 128,5 0 64,-2 0-160,1 0-64,2 0 0,0 0-64,1 0-32,0 0-32,-3 0 128,0 0 0,-2 0 0,-2 0 0,3 4 0,-3-4 0,1 0 0,1 0 0,2 0 0,0 0 0,2 4-192,-3-4 96,-2 4-64,-3-2 95,-2-2 65,0 0 0,4 0 0,-2 3-64,4-3 64,0 4-32,0 1-32,4-1-96,-4 3-192,-2-5 96,0 2 63,2 3 193,-2-5 64,4 2-64,1-1 0,0 2 0,1 1 65,0-3-65,-4 1-65,-2-2-95,-4 1 0,1-3 32,-1 4-96,0-4 64,-2 4 160,3-4 0,-3 2 0,0 1 0,2 1 0,0-4-96,-2 4-65,2-3 97,-2-1 64,0 0 64,0 0-64,0 0 65,0 4-65,0-4-65,2 0 65,-2 4 65,0-4-65,0 3 0,0-1 64,0-2-32,0 0 96,0 0 0,0 5-64,0-1-64,0-4 64,0 5-64,0-5-64,0 4 64,0-1 0,0 3 64,0-2 32,0 1 32,0 2-64,0-3 32,0 2-96,0 4 64,0 1-32,0-2 32,-2 0-64,-2 4 129,-1-6-65,3 3 448,0-3-384,-1 0 32,1 2-63,0 0-97,0-1 32,0 6-32,0-2 0,2 1 64,-2-7-64,2 1 32,0-1-32,-2 1 160,-2-2 224,2 4-96,0-4-191,-2 3-33,2 1 32,-2-4-96,2 3 0,0-3 0,-2 2 0,4 0 0,-2-4 64,2 1-64,0 2 32,-2-3-32,0 1 0,0 1-32,-3-1 32,3 0 0,-1 1-64,1 3 64,-2-3 0,2 0 0,-2-2 64,2 3-64,0 1 0,-2 2 0,0-1 0,-2-3 0,2 3 32,0-3-32,0 0 0,2 0 0,0-1 0,0 0 0,2 1 0,-3 2 0,1 3 0,0-5 64,0 6-32,-1-1 32,1-1-64,0 4-64,0-4 64,0 2 64,2-2-64,-2-2 64,2 0 96,-2 2-32,2-5-32,0 2-96,-2-3 64,2 1-64,0 0 32,0 1-32,0-1 0,0 1 0,0 0 0,0-1 0,0 1 0,-2 6 32,2-5 0,0 6-32,0-2 0,0-2 33,0-3-33,0 0 0,0 1 0,0-3-33,0 5 33,0-3 33,0-1 63,0-1 0,0 3-64,0 1 32,0-5-32,0 6-32,0-2 0,0 1 64,0-1-64,0-3 0,0 1 0,0 0 0,0-3 0,0 3 128,0 5 0,0-1 96,0 2-64,0-1-127,-2 2-33,0-2-33,-2 0 33,0-3 0,0 2 33,2-4-33,-2 1 32,4 3-32,0-3 0,0-1 0,-2 1 0,2-1-32,-2 3 32,-3-1 0,-1 4 0,-3 1 0,3 2 0,0 0 32,2-4-32,-2-4 64,2 4 128,-2-4-96,2 2-64,2-3-32,0 1 0,-1-1 0,1 5-32,0 0 32,0-1 0,0-2 0,-3 3 0,3-1 32,-2 1-32,0 4 96,2-4-96,-2 5-96,0 2 96,2-7-32,2 2 0,-2-1-64,2-4 96,0 1 32,-2-3 32,0-2 0,2 2 32,0-1-64,0 3 64,0 1-32,-2 2-64,2 5 0,0 0 0,0 2-32,0-3-32,0-4-32,0 1 96,0-2 0,0-3 0,0 3 0,0-3 0,0-1 0,0-1 0,0-1 0,0 2 0,0 0 0,0 1 0,0 3 0,0-4 0,0 2 0,0-3 0,0 6 0,-2-5 0,2 2 0,-2 1 0,2 2 0,0 1 0,0-2-96,0 1-32,0 0-32,0 2 160,0-2-32,0 1-32,0-1-97,0-5 129,0 1 32,0-1-32,0 3 32,0-1 0,0-2-192,0-1-160,0 3 32,-4 1 95,4 0 161,0 0 32,-2-5 32,0 5 0,2-3 0,-3 1 32,3 3 64,-2-3-32,0 2-32,2 4-32,-2-2 32,0 0 0,2 2-32,-5-2 0,3 4 0,0 1 0,0-5 33,2 4-33,-4-4 64,2 0-32,-2 5 288,0-3-64,0-2-160,2 0-96,-2-2 0,0 3 32,0 0-32,0 0 64,-1 1-64,1-6 32,2 3 161,-3-3 31,3 4-192,0 0-32,-2 0 0,4 4 0,-2 0-32,0-1 32,0 2-32,2 3 32,-2-3-64,0 3 64,0-3 64,0-2-64,0-4 32,0-3 64,0 3-32,0-3-64,-2 5 96,2-2-96,-2 1 0,-1 0 32,-1 2-32,-3-2 0,5 1 64,0-1-32,4-1 160,-2-3 33,-2 3-129,2 1-32,-2 0-32,-2-2 0,4 3-32,-2 0 0,2-3 32,0-2 64,0 3-32,2 1 0,-2 0 32,2-1 32,-3 1 32,1 4-32,-2-4-63,4 4-65,-4-3 0,4 3 0,0 0 0,-3 0 0,1 0 0,-2 2 64,4-6-32,-4-2 0,4-1-32,-4 1 32,2-2-32,0 3 0,0 2 0,-2-3 0,-4 2 0,6 4 0,-4-4 0,1 4 0,1-3-32,0 1 32,-1-2 0,1-3 0,4 7 0,-4-4 32,2 3 0,-4 1-32,-2-4 0,4 0 0,-2 4 0,0 1 0,-1-5 0,-4 7-32,1-3 32,0 1 0,-2 2 0,-1 1 32,5-2-32,-3-2-32,5 0 32,4-5 0,0-3 0,0-1 0,2-1 0,-4 3 0,0-2 32,0 6-32,-2-3-32,-3 2 32,3 4 0,-3 0 0,1 4 0,2-4 0,0 0 32,2-4-32,-2 0 64,2 1-64,0-5 32,-3-1-32,5 1 0,-4 3 0,4 1 0,-7 0 0,5 0-32,0 5 32,-2-1-64,4 0 32,-4-1 0,2-1 0,0 0-64,-3-2-1,3-2 33,0 2 64,2 0 64,-5-1-32,1 2-32,0 3 0,-2-4-32,2 4 32,2 3-96,-2-2 32,1-1-128,-1 0 0,0-4 192,1 0 64,-1 1 160,-2 1-64,2-2-128,0 4 64,-2 0-96,1 1 65,-1-1-65,-1-4 0,3-2 0,2 2 0,-4-3 0,2 4 0,0 1 32,0-2-32,-1 0 0,1-2 0,-1 3-32,3-5 32,-2 3 32,0 2-32,0-3 0,-2 2 32,-1 4-32,-1-4 0,-1 6 0,1-2 0,0 0-32,0-4 32,1 5 0,1-3 0,2-2 0,-1 0 0,3-5 0,-2 1 0,0 2 0,0 7-32,0-8 32,-3 3 0,1 2-161,-3-2 97,-3 4 64,4-3 32,0-1-32,1 2 0,3-2 0,2-3 0,-1-3-32,3 1 0,-2 0-96,0 1 64,0 4 64,0-4-32,0 2 0,0-1-32,-2-1 64,-3 3 0,1-1 0,-3 4 0,-1 1 0,2 1 0,-5 0 0,1-4-128,3 0 96,1-1-96,3-2 96,1 1-32,-5-1 64,3 1 0,0-2 64,-3 3 128,-1 1 160,-1 1-224,-3-3-96,-1 3-32,-1-1-64,1 4-32,0-4 32,1 1 0,1 1 32,1-6 32,1 3 0,3-3 64,0 3 128,-1-7-160,1 3 0,0 0-32,-3-1-160,1-1 0,-1 3-192,1 0 63,-3-2 257,1-3 32,0 0 32,1 0 161,1 0-33,1 0 160,3 0-320,-2 0-32,3 0-32,-1 0-32,4 0-64,-2 0 32,0 0 64,-1-3-33,-1-2 65,-2-2 32,-3-4 32,1 2 33,-1 4-65,3-6 0,2 5 0,-1-8-225,3 5-63,-2 0-32,-2-4 128,1 2 127,-1 2-31,0-8 96,-5 2 161,3 2-97,-1 0-64,1 0 0,4 5 0,-1-1 0,3 2 0,2 1-64,2-3 32,0 2-161,2-3-31,-2 0 64,2-2-32,-2-5 96,2 3 32,-2-2 0,0 3-65,-1 4 97,-1-4 0,0 6 32,0 0 96,0-2 33,-2 5 255,4-5-256,-3 0-128,3-2-96,2 1-192,-2-7 64,2-1-65,0-9-255,0-2-33,0 0 65,-2-1-225,-4 0-832,-4 4-65,-3 8 577,1 1 993,-3 0 128,1 4 32,3-2-32,1-2 160,0 1 129,-1-1-353,-1 1 64,-2 4-64,-1-5 64,2 1-64,1 2-128,6 5-65,0-4-287,-3 7 352,3 3 128,2-5 320,-2 7 161,4-3 255,-5-1-95,3 0-129,0 1-351,0 4 31,0-4-192,2 4 64,-2 0-64,2 0 0,-2 0-64,-1 0-96,1 0 160,0 0 224,2 0 128,0 0-96,2 0-256,0 0 0,0 4-32,0 14 32,10 5 289,13 1-129,2 5-128,4 0-32,2 5-96,-4 2-193,4-1-255,-4-3-417,-2-3-448,-7-8 480,-7-6 929,-3-4 384,-4 2 641,-4-3 160,2 4-32,-2 2-96,2 2-800,0 2-1,3 0-160,-1-2-96,2 3 0,0-4-256,5 1 160,-1 3-129,2-6-63,-1-2 288,1-2 32,-4 3 64,3-5 32,1 0-96,-4 0-32,3 0-96,-1-1-96,-4-3-64,1 3-289,-5-4 129,0 2 384,0-3 32,2 1 224,-2-2 96,2 5-127,2 2-193,-2 4 0,7 5-64,-5-2 64,4 2 0,1-4-449,-3-1-896,0-4 96,1-2 256,-3 3 448,-2-7 161,2-1 384,-4 2 128,0-1 352,0 2-31,-2-5-1,0 2 97,0-2 352,0 2-321,0 0-352,0-2-159,0 3 31,-8-3 160,-2 0 192,-3 0 1,-1 0-289,1 0-160,1 0-96,2 0 0,1 0-545,1-7-704,-2-7 160,-1-4 512,-3-1 417,-1-5 0,-1-2-417,-3 3 673,3-3 384,-3 1-384,4 2-192,1-3-384,-3-1-257,1 2 320,-5 2 513,-2 1 289,5 2 287,-3 2 225,4 5 192,5 4 64,2 0-737,1 0 0,1 2-127,2-4 223,-3 6 257,3-8-257,2 2-64,-2-5 193,0 3-417,2 0-128,0 0 0,-1 0-320,1-8 63,0 5-351,-2 1 480,-3 4 128,3-3-96,-2 5 96,0 0 96,2 0 256,-3 1 0,7 3-256,2-5 97,0 2-161,0 3 96,0-6-128,0 2-128,0-4 32,0-1-193,-2-3 129,0 3 96,-2 3-384,0 2 384,-1 2 64,3 3 160,0 1-32,-2-1 160,2 2-32,-4-1 161,2-1-65,-4-1 33,1-3 95,3 6-288,0-1-192,0-1-64,2 0-64,2-1-32,-6 0 160,3 0 160,-1-3-32,-2-1-64,6 6 32,-6-3 64,4-1-160,0 7-64,0-9-32,-2 0-64,2 0 160,-2-4 0,-3 4 0,3 0 0,-2 2 0,2-4-128,-1 2-64,1-4-225,-4 1 193,2-1 32,0-2 192,6-1 0,-4 6-96,2 1-64,2 2-64,-2 1 63,2-6-191,0 3 256,0 0 96,0 5 0,0-1 32,-3 1 320,3 4 97,0 0-353,0 0-96,0 0 0,0 0-256,0 0-97,0 13 353,11 4 160,1 6-31,0-1-1,-1 5-96,1-1-32,-3-1 64,-1-2 0,2-6 288,3 6 321,-1-1-1,5 2-415,-3 8-1,3-3-128,-1 3 0,1-1-128,-3-6 0,-1-3 64,-1-1-64,-1 1 128,-1 0 193,2 1-161,1-3 96,4 7-192,-1-1-64,3 0 0,-1-3-96,-1-4-224,-3-2 320,-3-4 32,-3-4 32,0 0-64,-1-1 0,-1 1 32,-2-1-32,2 1 0,-2 1 160,4 2-32,-3 1 32,3 5-64,0-6-64,1-2-32,-1-1 0,-2-2 0,-2-1-32,2 2 32,1-3 32,-1 6 0,2-5 64,-2 1-96,1 2 0,1 4 0,2 1-96,-4-5 32,-2-5 0,1 1 32,-5-5 32,0 4 96,0 2 129,0 1-129,0 6 64,2-3-32,0 3-32,0-6 0,2 2-64,-2 0-32,-2-1-32,2-2 32,-2 1 32,2 3 32,-2-1 64,0-2-96,0 2 32,0 5-64,0-5 0,0-1-128,2 1-128,-2 0-192,2-4 159,-2 3 225,2-5 64,1 4 64,-1-2 0,0 0 65,-2 2-1,2-1-96,2 1-32,0 2 0,0-1-64,2-3-321,-2 4-255,-1-4 223,1-1 417,-2-1 160,2 3-96,0-3 65,-2 1-129,2 2 32,-2-3 0,0 6 32,0-5-64,1 2 0,-1 2 0,2-6 32,-2 5 32,2-3-32,0 1-32,0 3 0,3-5 0,1 3 64,0 1 32,-2-1-96,-2 0 0,3-2 0,-5 3 0,2-5 32,0 5-32,-2-3-32,4-2 32,1 1-96,1 1 32,2 2 32,-2-3 32,1 5 0,-3-7 0,2 4 32,-2 2-32,1-5 0,1 6 0,-2-5 0,2-3 0,1 6-32,3-3-128,-1-3-33,1 0-127,4 0-352,-5 0-97,-1 0 192,1 0 513,-5 0 32,0 0 32,0 0 0,0 0 0,1 0-160,-1 0 0,2 0-160,-2 0 95,3 0 161,-1 0 32,2-3-224,1-1-128,-1 2 31,-2-1-191,1-1-225,-1-2 289,-2 6 287,-2-3 193,4-1 0,-1 4-64,1-6 32,2 6 32,-1-4-384,-1 0 128,-4-1 256,2 1 0,-2 4 64,3-4 0,-1 1-64,0 1 0,0-5-64,1 1-577,1 2-352,-4-3-32,-1 1-128,1 0 256,0-1 545,2 1 32,3 3-33,-1-5-479,3 3-257,-3 1 608,0-1 449,0 1 32,-4 0 32,3 0 192,-3 2 161,2-2 127,0-3-256,3 5-256,-1-5-64,0 3-384,0-2-65,-2-1 129,3 2 0,-5 1-1,-4 0 33</inkml:trace>
          <inkml:trace contextRef="#ctx0" brushRef="#br0" timeOffset="57164">1226 613 673,'41'0'1665,"-1"18"-1120,-11 16-289,-10 11 417,-13 7 223,-6 0-127,0 0 192,-29-3 32,-6-9 1377,-7-5 225,0-9 63,3-3-1216,1-3-385,2-7-193,7-4-447,1-5-257,4-4-160,3 0-416,0 0-193,4-20-96,6-15-288,11-17-768,0-11-65,16-9 1153,15 4-1056,0 12 1248,2 16 481,-3 14 609,-1 13 288,0 7-32,1 3-97,1 3 33,-6 0-513,0 0-31,-9 12 63,-4 1 192,-8 0-63,-4 6 384,0-1-513,0 4 160,-16 12 33,-13 2-257,-6-2-256,-2-3 0,-6-9-160,6-6 160,-1-7 0,3-9 160,-1 0-160,4 0-128,3-3 0,11-16-96,3-6-641,11-6 544,4-10-832,2-5 577,31-6-609,12-3 448,4 5 96,1 10 1,1 13-65,-8 5 577,2 17 128,-4 1 352,-7 4 609,-5 0-576,-8 4-161,-10 15 416,-7 1 449,-4 2-416,0 1-64,-23 3 223,-8-5-223,-7-6 192,-4-2 32,-2-6-641,0 2 0,1-9-128,-4 0 64,3 0 353,4-22 319,7 2-704,4-12-96,10-4-160,2 3-352,7-6-225,5 11-640,3 1 1217,2 4 160,0 9-96,19-2-321,11 3 65,3 1 288,4 8 64,6-3 64,-6 5 128,1-7 96,-9 6 97,-12 1-225,-7-2 96,-8 4 0,-2 0 33,0 0 31,0 0-288,0 0-32,0 0-32,0 0 32,0 0 0,0 0-64,-16 4 64,-9 6 0,-13 3-32,-8 0-160,-11-4 95,-5 0-31,-5-5 32,9 4 96,15-8 0,20 0 32,17 0 32,6 0-64,2 0-192,34-17-1025,14-9 993,10-6 160,6 2 64,-3 0-417,-7 12 289,-2-2 64,2 6 64,-5 10 64,-7 2-32,-11 2-32,-17 0-32,-6 0-224,-10 0-192,0 0 127,0 0 321,0 0 321,0 0 63,0 0-384,-5 0 64,-8 0-64,-10 0 0,-6-3 96,-10-1 192,-8 0 129,0 4-225,-6-2-96,5 2-96,4 0 0,13 0 0,12 0 0,13 0 0,6 0-224,0 0-481,0 0-320,0 0-192,14 2-160,7 2 1249,12 0 128,12-4 32,8 0-32,13 0 0,3 0-161,-9-13-159,-7 0 320,-18 4 0,-14 1 481,-11-2 287,-10 7 482,0 3-418,-2-6-127,-21 6-513,-8-3-192,-3-3 0,-1 6 0,0 0 0,1 0 64,5 0-32,2 0-32,2 0-32,1 6-224,-1 3-96,2-6-129,7 1 65,3-4 95,3 0 257,8 0 64,-2 0 97,4 0 95,0 0-64,0 0-64,0 0-64,20 0-641,12 0 257,9 0 384,10 2 64,-2 2-64,2-1 0,-1 2-128,1-5 128,-4 5 0,-2-1 0,-8 0 0,-6 1-96,-7 8-641,-10 3-640,-9 4-769,-5 0 480,0-4 1666,-21-5 1922,-11-2 1986,-4-2-1890,-3-5-257,-3 2-512,2-4-63,0 0-802,3 0-288,6 0-96,6 0-160,7 0-289,14 0-127,4 0-33,0 0-544,0 0 417,8 0-546,16 0 482,7 0 800,4 0 64,0 9-64,-2-2 0,-4 6 96,-7 3-96,-6 4 0,-12 10 0,-4 9 32,-2 6 833,-28 8-65,-3-5-351,2-13 95,5-10 673,5-16 1,7-3 191,3-6-480,3 0-673,2 0-256,4 0-160,2 0-96,0-2-97,0-15 161,0-9-481,0-7-191,14-3 511,9-5-287,6 4 223,-3 8-63,-3 9 224,-2 11 192,-1 1-641,6 8-1025,-3 0-63,-2 0 223,-5 0 1090,-3 0 448,-5 3 32,-6 8 0,-2 5 704,0 11 65,0-2 416,-17 6-769,-3 0-159,1-1-97,0-4 32,0-8-64,6-4 0,7-7-32,2-7 0,4 0 193,0 0 127,0 0-160,0 0-256,0-17-288,8-9-320,12-13-97,3-2-224,6-2 224,0 4-448,-4 8 577,2 14 576,-4 8 480,0 9 33,0 0-289,-2 0 192,-6 16-416,-7 8 0,-6 2 256,-2 4 97,0 0-1,-2-7 161,-12-5-33,-7 2 97,-5 3-225,-7-5-64,-4 2-288,1-6-32,-2-8-64,7-3-192,7-3 64,12 0-33,10 0 1,2-16 64,0-11 32,16-4-1250,15-8 1154,10-6 64,8 2-32,6-1-673,2 9-64,-5 9 577,-3 9 384,-12 4 480,-6 13 449,-6 0 801,-5 0-833,-10 0 95,-4 0-543,-4 7 63,-2 11 33,0 4-97,0 0 1,-22 9-193,-9-4-128,-4 11-128,-4-7-32,-6-4-224,2-5 64,-4-8 192,2-7 64,0-2-64,8-5-128,6 0-257,6 0 33,8 0 0,6-12 95,7-8-383,4-5 416,0-6-129,0 0 225,8-3-128,18 4 128,-1 3 128,6 13 0,6-8 288,8 10 96,7-7-191,9 3-161,0 7-32,-7-5 0,-15 10-161,-15-1-575,-14 5-1,-8 0 577,-2 0 160,0 0 1025,0 0-160,0 0-577,0 0 128,-10 0-288,-7 0-64,-11 0-64,-9 0 0,-8 1 97,-12-1-65,-4 4-32,-2-4-129,-2 0-319,7 0 32,10 4 320,16-4 96,16 0 0,16 0 0,0 0-64,0 0-417,10 0-352,23 0 545,14 0 288,3-4 352,7-12-288,-4-3-64,2 5-64,-3-2 64,-3-1 64,-8 5 193,-2 2 383,-2 4-127,0 6-321,-4 0-128,4 0 0,-5 0-64,2 0 32,0 0-32,-5 6 64,-2 2-64,-4-6 0,-6 1 0,-9 1-64,-4-4 64,-4 4 96,0-4 96,0 1-32,0-1 289,0 4-225,-20 5-224,-14 2 0,-12 4-128,-13-1-192,-3-3 320,-3-2 0,2-4 96,7-1-96,9 0 96,20-4-64,17 0 352,10 0-160,0 0-224,4 0-160,33 0-769,20 0 929,21 0 673,10 0-609,1 0-64,-3-9-64,2-2 64,-9 1 0,-3-2 0,-7 5 0,-23 0 0,-15 3 64,-12 2 353,-15-1 63,-4 3-288,0 0 64,0 0-95,-25 0-129,-19 3-32,-19 12-193,-8 2-479,-5-4 672,-5-5 64,4-7-32,2 3 0,6-4 64,6 0-96,8 0 0,12 0 0,7 0-256,4 0-161,7 0-255,3 0 63,1 0 193,4 0 31,4 0 385,11 0 161,2 0 127,0 0-288,0-4-320,13-1-353,4-8-96,2 4 769,1-3 32,1-1 32,3 4-64,0-4 256,6-3 1,1 6-257,-1-3-32,-6 7-160,-3 3-385,-8-1-480,-3 4 0,-8 0 641,-2 0 416,0 0 416,0 0 865,0 0-448,0 0-64,0-2-33,0-3-383,0 2-161,0 3 64,-12-9 64,-13 0-31,-8 0-289,-10 0-32,0 2 32,-2 7 32,6-2-32,6 2 0,9 0 64,14 0-32,8 0-32,2 0-128,0 0-353,0 0-287,0 0-161,4 0-609,7 0 1538,3 0 0,3 0 0,2 0 0,5 0 0,7 0 0,4 0 0,2 0 0,1 0 64,0 0-64,-5 0 0,-5 0 0,-3 0 0,-7 0 0,-3 2 0,-1-2 32,-3 0-32,1 3 64,-1-3 225,4 0-33,6 0 0,-1 0-96,-1 0-64,-2 0-96,-6 0 0,-7 0-160,-2 0 128,-2 0 32,0 0 288,0 0 289,0 0 128,-6-3-97,-5 3-223,-2 0-353,-8-2-32,1 2 0,-7-4 0,-11 4-32,-2 0-97,-11 0 65,2 0-192,-6 0-192,9 0 384,5 0 64,7 0 0,13 0 0,6 0 0,7 0-32,4 0-129,2 0-287,0 0 160,0 0 192,-2 0 96,-1 0 0,5 0 96,0 0-64,0 0 32,0 0-64,0 0 0,0 0-352,2 0-577,7 0 576,5 0 257,3 0 96,4 0 0,1 0 0,4 0 0,3 0 32,2 0-32,4 0 64,-2-9-64,-2 5 64,-1-3 257,-9 7-33,-7-2 160,-6-3 161,-4 5-161,-4 0-352,0 0 65,0 0 127,0 0-32,0 0-160,0 0 0,0 0-96,0 0-96,0 0 64,0 0-64,0 0-64,0 0 32,0 0 32,0 0 64,0 0-32,0 0-64,0 0 63,0 0 1,0 0 64,0 0 64,0 0-64,0 0 257,0 0-1,0 0-96,0 0-160,-2 0-64,-6-3-160,-11 3-96,-9 0 255,-9 0-479,-4 0 544,-6 0 0,4 0 0,-4 0 0,6 0 96,5 0-96,9 3 0,8 4-96,8-7 0,5 0 96,6 0 0,0 0 96,0 4 192,0-4 129,0 0 127,0 0-159,0 0 31,0 0-288,2 0-128,7 0-224,5 0-32,5 0 256,7-4 0,3 2-64,-3-6 64,5 4 0,-5 2 0,-3-1 0,-2-1 64,-5 4-32,2 0 0,-3-4 160,-1 4-96,-2 0 0,3 0-96,-7 0 0,1 0 0,-1 0 0,-2 0 0,0 0 96,2 0-64,0 0 64,-4 0-96,0 0 0,-4 0 0,0 0 0,0 0 32,0 0 64,0 0-64,2 0-32,0 0-32,3 0-32,5 0 32,2 0 32,3 0 0,-3 0 0,-6 0-32,1 0 32,-3 0 0,-2 0 0,-2 0 0,0 0 0,0 0 0,2 0-64,2 0-96,-2 0 32,-2 0-64,0 0 0,0 0 159,0 0 33,0 0-32,0 0 0,2 0-64,0 0 0,3 0-96,1 0 192,3 0-32,1 0-192,3 0-225,-1 0-287,-2 0-257,-1 0-224,-5 0 320,-4 0 897,0 0 0,0 0 865,0 0 224,0 0-321,0 0 1,0 0-321,-4 0-255,-11 0 223,-5 0-320,-10 0-96,-6 0 192,-5 0-64,-8 4-96,-1 0 65,-2 5-97,2-6 0,1 8 0,2-2 0,3 4-64,6-6 31,3 2-63,10 5 96,9-7-64,10-1-128,4-3-64,2 2-96,0-3-97,0 7 161,13-2 288,10 3 96,6-2 32,4-8 32,12 0-96,7 0 128,7 0-95,1-5-1,3-4-32,-2 2-32,-3-2-32,-3 5 0,-10 4 0,-7 0 0,-11 0-32,-3 0 32,-10 0 0,-6 0 0,-2 0 0,-4 0 0,-2 0 0,0 0 0,0 0 0,0 0-96,0 0-65,0 7-191,0-1 0,0 7 352,-2 4 160,-16 1-32,-7 2-64,-8 0-64,-2-4 96,-4-3 0,-3 0 0,0-3 1,1-3-65,7 3-32,11-7-32,11-3-97,9 0 33,3 0-416,0 0-705,17 0-225,14 0 738,10 0 704,0-3 0,3-7 0,-4-2 0,-1 3 384,-3-4 225,-2 4-545,1 6 0,1-3-32,4 2 544,1 4 33,7-3 63,2 3-255,3 0-193,-5 0 0,-6 0-224,-13 0 32,-11 0-32,-7 0 0,-7 7 0,-4-3 0,0 5 0,0 7 609,0 13-97,-6 4 33,-15 12-225,-3-1-160,-6 1 33,-4-3-1,3 3-32,-11 2-32,0-2-96,5-9 32,6-6-64,15-14 0,12-10 0,4-2 64,0-4-64,0 0-384,0 0-289,0 0 1,8-6-65,19-16 577,12-9 128,2-4-193,4-8-928,-6 7-64,-7 3 513,-7 6 704,-6 13 800,-9 1 802,-2 6-289,2 1-512,1-1-161,6 0-255,4 0-129,6-2-96,4 1-128,4 7 32,-11 1-128,-1 0 0,-10 0-448,-7 0 351,-4 5 1,-2 17 160,0 5 609,0 2-161,-8 7-95,-11-6-33,-2 0 0,3-4-31,2-8-65,5-5-64,7-5-64,0-7-96,4-1 0,-2 0 0,-2 0 0,4 0 0,0 0-128,0 0-96,0-14-193,0-17 97,2-1-993,17-13-33,9-8 706,7-3-769,4-2-289,0 9 993,-9 16 705,-4 6 641,-6 14 480,-9 8-673,-2 5-288,-7 0-95,-2 0 191,0 0 160,0 0-31,6 0-385,1 5 0,1 12 0,0 6 0,-6 1 32,-2 8 64,0-1 0,0 8 192,-14-4-256,-10 0 32,5-4-32,1-6-32,3-5 0,6-11-128,1-2 0,6-7-32,2 0 160,0 0 64,0 0-64,0 0-96,0 0-64,0-9 96,2-12-65,10-14 33,6-5-544,-2-3 480,-1 7-225,-2 4 385,-5 12 353,-3 11 415,-3 1-127,0 6-1,-2 2-383,2 0-129,0 0-64,-2 0-64,0 0-96,0 0-64,0 0-65,2 0-383,0 19-321,2 11 929,-4 10 96,0 3 417,0-4-385,0-4-32,-8 1 64,-7-10 64,0-8-32,4-11 129,5-2 191,2-5 353,2 0-321,0 0-544,2 0 0,0 0-320,0-14-32,0-11 320,0-13-769,0-2 673,0-7 32,6-2 96,11 0-64,-2 6-160,4 11 224,-3 6 96,-2 6-96,2 5-32,-2 1-129,-3 7-127,-5 1-417,-2 3 1,-4 3 704,0 0 160,0 0 32,0 0 64,0 0 33,0 0 191,0-4-160,0 0-288,2-5-32,0 0 0,0-5-160,-2 5 160,0 2 32,0 1 257,0 3 127,-8-8 161,-11 4-65,-2 2-288,-6-6-224,-6 8-64,-5-1 32,-8 0-256,-3 4-129,-5 0 1,-1 0 352,2-1 64,-13-3 64,2 4-64,-5 0 0,2 0 0,15 0 0,9 0-64,19 5 32,16-1-384,4 0 255,4-4-191,0 5-865,0 0-128,18 4 224,10-2 512,11 4 609,9-6 0,5 2-384,5-7 31,3 4-63,-2-4 96,-1 2 127,-3 2 193,-5-4 129,-7 0 255,-7 0 385,-11 0 224,-10 0 256,-9 0-32,-4 0-416,-2 0-1,0 0-159,0 0-321,0 0 193,-12 3-193,-22 4-64,-13 4-256,-7 3 32,-7-1 97,-3 5-33,-15-2-96,-7-3 32,2 0 0,10 1-32,19-5 0,17 0-417,20-5-415,12-4 223,6 0 225,0 0-769,10 0-865,25 0 480,12 0 1538,10 0 0,4 0-96,-5 0-64,1-10 160,-5 3 0,-3-3 320,-10 4-64,-12 3 161,-11-1 191,-9 4-319,-7 0 319,0 0 257,0 0-449,0 0-255,0 0 191,0 0-160,-5 0-32,-17 0 0,-14 9 193,-25 3-161,-15 1-128,-16-4 32,-12 0-96,-3 1 0,-2-3 32,15-2 481,16 4 223,25-7-479,29 1-257,15 1 0,9-4-321,0 4-672,33-4-384,18 0 544,16 0 769,6 0-160,3-11-993,-3 0 32,1 2 1185,6-4 0,0 1 288,-7 2 32,-7 7 417,-9 3 128,-7 0-96,-5 0-417,-10 0-160,-12 0-192,-13 0-128,-10 0 128,0 0 416,-31 0 1378,-18 3-769,-17 7-961,-10-1 64,2-2 577,-14 2 64,-4 0-609,-7 5-96,-13 6 160,-8 2 96,-6 6-288,1-6-32,12 1-128,17-7 0,20-3-128,29-4-129,24-5 33,19 1-545,4 0-1601,18-1-929,30-4 1409,26 0 1858,14 0 64,12 0-129,0-14-511,-1-2 543,-9-6 193,-4 4 385,-10 5 159,-9 0-63,-13 8-257,-15 5-32,-19-4 193,-18 4 319,-2 0 577,0 0 1026,-8 0-354,-23 0-767,-19 0-866,-14 4-288,-17 9-32,0 0 64,-7 0-64,-2-3 0,0 2 0,5 1 64,3-4-64,13 5 0,15-6 0,16-3 0,19-1 0,13-1 0,6-3-256,0 0-705,12 0-224,19 2-737,20-2 1922,14 0 0,16 0 0,15 0 128,13 0-96,6-9 449,3-4-97,1 3-224,-2 1 224,-4-4-127,-15 9-1,-16 1 64,-20 1-64,-15 2-256,-19 0-32,-15 0-96,-13 0-288,0 0 416,-27 0 1153,-32 9-641,-22 4-512,-20 1-32,-8 0 32,-6 3 353,-10 3-289,-4-1-64,-7 3 64,3 3 96,10-7 353,10-1 159,17-4-255,25 2-97,29-6-288,26-2-32,16-5-192,0 2-1090,6 5-255,29 0 576,24 3-128,25-12 897,18 0-417,11 0-1697,0 0 96,-6-5 1634,-9-4 576,-14 2 480,-14 7 737,-13-4 385,-11 4-129,-12 0-352,-13 0-512,-13 0-417,-8 0-192,0 0 32,0 0 0,-18 13 192,-27 8-224,-9 5 32,-13 0-32,-9-4 160,-5 0 161,-11 5 63,0-7-256,6 3 96,13-6-64,10-8-160,17 0 0,15-1-32,16-6-96,13 2-128,2-4-288,0 0-385,15 0-192,20 0 640,14 0 481,6 0 160,11 0 129,0 0-129,8-14 160,1 5 193,3-8-1,-1 0-96,-2 2 33,-4-1-289,-9 6-160,-11 1 0,-11 5 0,-22 4 64,-9 0-64,-9 0 96,0 0 160,0 0 65,0 0 127,-27 0-320,-21 13-128,-19 17-160,-15-2-96,-16 3 128,-9-1 128,-8-8 192,-2 1 224,6-1-31,17-9 63,26-1-256,25-4 32,27-2-224,16-6 0,0 0-1121,25 0-800,25 0 255,23-6 1282,19-20-129,6-3-736,1-1-865,-7 2 2114,-8-3 0,-7 5 224,-5 7 96,-8 6-191,-11 2-33,-10 9 32,-16 2 32,-16 0 417,-9 0 255,-2 0-255,0 0 512,-19 0-320,-22 13-257,-18 9-288,-15 6 1,-7 3 319,-7-5-192,-6 0 1,-11 1-97,-1-5-64,-1-2 96,9-1 257,18-6-65,30-6-287,20-5-193,24 2-32,6-4-673,0 0-608,19-6 63,33-27-95,34-19 993,25-15-161,10-7-1985,-4-4-1186,-12-2-447,-17 13 3202,-27 14 929,-24 21 1505,-16 19 609,-17 13-897,-4 0-576,0 0 288,0 0-289,0 11-191,-20 16-225,-10 16 64,-8 11 641,-5-2-512,-4 9 127,-3 1 257,5 3-161,-4 5-127,4-1-65,0-5-127,4 5 63,7-7-224,9-10-64,8-13-96,9-16 0,6-12-128,2-11 128,0 0 64,0 0-64,6-13-160,25-21 32,15-18 128,4-10 0,-1-4 0,-5-5-320,0 3-225,-3-3-63,-3 4-129,0 15-256,-9 13 320,-9 16 257,-7 16 384,-7 7-128,1 0-545,-1 39 705,3 23 1313,-5 27-320,-4 14-576,0 11-257,0 5-64,-2-11-96,-15-3 96,-2-7 160,0-4-96,-3-5 65,-4-2 95,-1-15 96,-3-9-224,8-21-31,7-16 159,7-13 288,6-13-31,2 0-289,0-5-288,27-45-1025,29-28 993,21-34-448,12-16-481,2-12-705,-2 3-352,-9 11 321,-6 13 512,-20 21 128,-16 34 704,-20 24 353,-11 23 1153,-7 11 993,0 0-1313,0 2 224,-7 41-544,-23 26 352,-14 23 800,-13 10-960,-2 2-289,1-1 129,-3 2 31,5-1-31,1-7-129,3-6-64,4-11-63,7-10-65,7-18-96,11-21-64,8-14-64,11-9-32,4-8-192,0 0 96,0-17-193,8-32-95,30-24 384,12-20-288,13-11-385,3 2-352,0 16-416,-1 18 384,-11 26 961,-11 19 128,-8 12 0,-13 9-65,-5 2 1,-9 0 64,-3 15 129,-5 28 575,0 19 257,-5 16-512,-24 9-257,-12-4-64,-8-4 160,-2-1-224,-2 1 96,3 6 33,-1 10 127,-1 10 0,6 1 289,2 3-257,8-15-320,11-16-32,6-19 0,9-25 0,6-18 32,2-12 32,2-4-64,0 0-160,0-11-160,12-26-97,15-12 417,7-8 0,0-7-352,-1 3-353,5-5 97,-1 4-33,0 10 1,-2 16-65,-13 14 224,-9 13 161,-5 9 320,-8 0 160,0 22 865,-6 19-320,-23 23 256,-9 6-128,-1 3-257,-1-1-31,2-3-1,5-8 1,-3-2-161,-2-3 0,1-3-191,-4-5-97,4 1-96,4-16 32,8-6-32,8-17-64,10-7-97,3-3-447,4 0-737,0 0-545,0-16 0,23-21 1890,7-3 96,7-5-32,8 0-32,-4 2-32,3 3 0,7 5-32,-4 4-352,4 9-193,-2 9-352,-8 9 289,-8 4 512,-8 0 128,-11 0 512,-8 17 321,-6 9 1025,0 10-609,-8-3-608,-20 3-161,-6 0-64,-2-1-159,-3-1-33,3 2-96,0-2-64,3 1 96,2 4 96,-7 6 65,2-2-225,1 2 0,7-12-64,12-10-64,8-14 0,6-5-96,-1-4 0,3 0-257,0 0-255,15-23-1090,19-7 1570,3-9 160,5-10-929,0-7-64,-1-1-320,0 4-129,-4 6-63,-10 15-481,-8 20 1378,-11 8 608,-6 4 320,-2 0 1634,0 13 320,0 17 256,-17 10-672,-11 7-1121,-6 6 224,-2 2-385,-1-3-127,-3-2 95,-2-5-224,1-2-31,-2-7-97,2-5-32,2 3-160,-6-2 64,6-2-64,2-4 0,8-4-32,11-9 32,10-13 0,8 0 0,0 0-256,0-9-513,10-27-224,27-11 545,12-23-225,7-9-288,-6-5-224,-2-7-416,-7 9 576,-13 2 416,-3 10-704,-6 17-129,-6 14 289,-7 19 1153,-4 18 64,-2 2 833,0 0 192,0 5 481,-4 15-481,-15 16 64,-6 4-96,-4 0-353,-2 7 129,-3-4-96,3 3 32,2-3-65,-3 1-159,3-5-193,-7-3-128,0-6-63,3-4 63,8-9-160,9-8 32,5-4-96,9-5-96,2 0-192,0 0-289,0 0-128,0 0 1,0-18 319,8-25 193,22-15 160,13-14-32,12-5-352,5 3-257,-1 9-384,-10 13-288,-14 24-609,-15 11 1345,-16 17 609,-4 0 64,0 0 417,0 14 800,-2 17-384,-16 16 32,-7 5 256,-3-7-769,5 8 193,-2-7-1,5-1-95,-6-2-161,3-7-128,-6-7 65,-6 0-33,-3 0-128,-6 2-128,2-9-64,4-9 0,12-4-128,7-9-96,11 0-289,5 0-512,3-31 256,0-22-160,0-22-1025,25-11 1826,13-1-288,12-2-609,8 15-64,-1 12-993,-9 23 544,-12 12 929,-19 19 641,-11 8 64,-6 0 32,0 15 1794,-10 27 288,-23 19-897,-10 5-128,-4 5-800,2-1 480,-3-9 95,6-9-223,2-8 128,13-19 128,8-12 128,6-6-289,-1-4-383,-7-3-385,-4 0-64,-11 0-289,1 0-31,2-6-96,3-20-353,5-3-384,6-7-33,9-4 450,4 2 672,6-1 96,0 4 32,2 3-129,18 6 65,10 0 64,10-1 0,10 2-384,11 3-481,5-5 353,3 11 512,-6 10 0,-11 6 96,-17 0 160,-11 26 289,-9 1-225,-13 13 833,-2 3-192,0 0-545,-25 7 417,-7-8-481,-1-1-95,-1-5-1,-2-7 0,-1-6 64,-2-3 225,-8-3-193,2-1-128,-6-5-63,3-6-65,6-5-96,4 0-32,16 0-96,7-9-289,11-27-512,4-20-640,0-13 159,25-20 97,16-2 641,4 0-321,5 7-481,0 12 65,-4 20 992,-7 22 417,-3 17 257,-9 13 287,-2 0 161,-4 30 960,-6 18-191,-4 10 480,-11 12-865,0-4-545,0-5-191,-19-5 223,-7-2 193,-3-5-161,0-6-223,1-9-161,-1-8 128,-2-3 257,-4-7-225,-3-3-256,0-4 65,5-3-161,5-6-32,4 0-32,5 0-32,4 0-129,5 0 1,2 0-160,3-9 160,0-17-97,5-10-319,0-11-161,0-10 193,28-6 255,12-2-287,15 4-609,1 12-353,-2 16 161,-14 14 416,-13 19 480,-15 0-95,-8 12 608,-4 24 961,0 13 1057,-4 7-865,-17-4-385,1 3-63,1-8-64,3-12 63,1-5-351,-3-8-129,4-5-32,-11 6-32,-10-1 0,-8 1-96,-2-3-64,2-6 0,8-2 96,12-2-96,11-6 0,10-4-128,2 0-448,0 0-545,0 0 224,0 0-160,8-26 673,11-5 384,4-14 96,-1-5-64,2 1-32,-5 4 64,-9 16-64,-4 16-225,-4 7 161,1 6 64,-3 0 161,0 0 191,0 0 256,0 6-223,0 11-97,0 1-160,0 9 225,0-5-1,-5 1 96,-3-3 65,0-8-321,2 1 32,-1-5-64,1-3-96,-4 3 97,-10 2-1,2-1 96,-1 0-32,6-5-128,5-4-64,8 0-32,0 0-320,0-22-96,0-18 31,0-21-351,8-17-546,9-6 1090,-4 4-609,-7 1-352,-6 10-128,0 20 993,0 11 288,-6 7 704,-3 9-415,5-1-193,0-2-96,0-1 0,2-1 0,-2-3-96,1 3 96,-1 2 64,2 5-64,0 8 0,2 4 224,-2 8 385,2 0 352,0 0-737,0 0-224,0 13-385,6 10 385,13 6 257,0 5 63,-1 2 32,-2 0-160,-4-5 1,-1-4 95,-7-7-256,-2-11 32,-2-9-64,0 0 288,0 0 289,0 0-225,0-4-224,0-30-128,0-22-224,0-22-801,0-17 481,0-15 415,0-12-960,8-5-160,9-1 160,1 24-576,-3 25 447,-7 33 1218,-6 30 1282,0 12-482,-2 4-223,2 0-193,-2 0 161,3 7-545,1 23 320,-1 17-64,-1 11 289,-2 3-449,0 8 160,0 1-160,0-5 129,-14-8-1,2-13 64,1-19 449,5-11-1,2-8 129,2-6-288,2 0-289,0 0-160,0 0-32,0-18-96,-6-20 32,-5-13-160,1-18-64,0-11 160,8-7-32,2-14-545,0-13 193,18 2-417,15 11 161,8 4 127,-2 14 161,-4 18-801,-5 20 288,-11 25 384,-11 13 481,-4 7-160,-2 0 32,-2 0 160,3 31 0,-3 10 1057,0 18-609,0-1-224,0 4-159,0-9 127,-17-4 32,-2-3 256,-2-7 193,4-7-385,5-15 289,5-14 95,7-3-95,0 0-257,0-3-320,0-36-64,3-27-288,13-18-449,10-16-704,1 0 1024,0-5-1409,2 11-224,-3 16 769,-10 19 160,-5 22 1057,-5 20 128,-4 12 96,0 5 385,-2 0 255,0 0 161,0 0 288,0 0-608,0 22-193,-10 18 32,-11 22 161,-3-1-161,3 8 1,1-3 63,-3-4 193,-2-3 224,1-10-161,1-13-159,7-11-161,5-11-63,7-10-225,4-4-96,0 0-32,0 0-352,0 0-1,0-23 129,0-24 160,0-22 64,0-18-801,7-6 577,9-4-224,7 10-353,0 17-448,-4 22 512,-6 21 737,-7 21 320,-4 6-32,-2 0-159,0 0 287,0 0-64,0 0 65,0 0 223,0 0 33,0 0-289,0 0-31,0 0-97,-8 2-224,-17 6-32,-11 5-641,-6-3-63,2-1 127,9-9 65,6 0 255,11 0 65,5-6-32,5-24 96,4-8-1281,0-7 1344,0-6 65,8 9 65,17 7 63,4 8-128,9 7-96,2 4-1,3 7-255,2-5-128,-2 5 31,-4 1 129,-14 6 0,-13 2-673,-12 0 288,0 0 705,-8 0 1570,-23 0-674,-10 0-864,-2 0 32,-4 0 289,4 0 159,-8 0-255,1 0 63,-9 0 160,-9 0 225,-4 0 128,-1 0 128,11-3-225,11-6-479,16 1-257,18 3-353,11 0 257,6 5 96,0-4-993,29-5 385,15 0-193,13-7 769,10 3-160,-3-1-225,-1 1 225,-3-3 192,1 2 0,-7 0 32,-7 9-32,-16 1 0,-17 0 0,-12 4-96,-2 0 96,0 0 96,-20 0-32,-26 8-64,-17 9-384,-9-3 384,-2-5 128,7-9 545,-3 0-97,2 0-159,1 5 159,-3 3 33,10-3-193,5-1-96,16 0-95,16-1-129,15-3-96,8 0-96,0 0-609,2 0-256,25-7-608,10-11 768,18-4 769,11 0-64,4-4-257,-7 8-383,-20 0 640,-20 11 96,-17 7 32,-6 0 512,0 0 705,-4 0-320,-23 0-897,-16 0-32,-14 0-897,-7 0 609,-6 0 288,7 0 32,3 13 224,3 10-31,7 0-33,4 4-192,7-4-128,9-5 64,9-5 31,9-5-127,7-2-448,3-6 159,2 0-415,0 0 159,11 0-833,20 0 1506,11-6 32,8-11-224,7 4-673,4-3 641,-1 5 256,-1 1 0,-14 3 32,-4 5-32,-12-5 0,-11 3 96,-3-1-32,-5 1 160,-3 4-224,-5 0-224,-2 0-1025,0 0 480,-13 7 1,-20 8 768,-14 2 128,0-6 288,3 1 1025,2-8 577,9 0-1473,4-1-481,9-1-64,7-2-128,7 0 64,6 0-32,0 0-321,0 0 1,6-13-577,11-10 897,5-9-481,-4-2 257,-3 9 320,-4 6 0,-7 12 96,-4 7 128,0 0-224,0 4 0,0 25 225,-2 11 511,-13 13 449,4 5-608,1-1-289,2 3 321,2-8-449,-2-2-64,2-12 0,2-7-32,0-18-32,0-8 64,0-1 641,-1-4 256,-5 0-256,-6 0-513,-3-4-224,-4-22-32,-2-4 32,1-9 640,2-6-479,1 2-161,4 1-321,6 9 225,5 18 96,4 7 96,-2 8 0,0 0-64,-2 0 129,-1 18-161,1 17 0,0 13 256,1 8 0,3 1-128,2-8-64,0-1 0,0-4-64,0-10-64,0-8 64,0-10 64,0-5-64,0-11 64,0 5-64,0-5 128,0 0 33,0 0 95,0 0 0,0-22 32,-8-10-288,-4-11-320,0-9 96,3-1-193,3 11-191,4 5 95,2 19 417,0 11 96,0 7 0,0 0-32,0 0 0,0 16-224,0 25 256,19 11 448,-3 9-63,5 1-353,-7-6 32,-1-8-64,-3-8 0,-6-13 0,-2-9 32,1-11 0,-1-7-32,0 4 96,-2-4 32,0 0 32,2 0-160,0 0-288,0 0-64,5-29 352,1-18-32,5-19 32,1-12-96,0-3-193,3 12-31,-8 19 320,-3 20 0,-4 25 448,-2 5-223,0 0-161,0 0 192,0 0 320,0 5-415,0 22-161,0 9 0,0 14 256,5 4-128,-1 2 32,0-7 96,2-6-256,-2-7 0,0-10 0,-1-13 0,-3-9-32,2-4 32,-2 0 128,2 0-63,0 0-1,-2-9 0,4-25 352,2-15-288,3-21-128,1-8 0,-2-1-96,-2 2-128,1 25-96,-3 23-289,-2 20 609,-2 9 0,0 0 96,0 0-32,0 25-64,0 17 0,0 17 705,0 4-641,0-7-32,2-4 0,0-11-32,0-8 0,0-6 0,-2-14-64,2-4-160,-2-6-161,2-3 353,2 0 32,-2 0 64,2 0-32,-4-12 161,2-19 159,4-17-320,4-12-32,7-5-96,-5 6-481,1 15-256,-7 19 641,-4 16 160,0 9 32,-2 0-96,0 0 96,4 0 0,4 13 0,10 17 160,3 9 0,-1 7 321,5 1-353,-2-2-32,-3-3-64,-4-7 0,-5-4-64,-3-9 32,-6-13-32,-2-4 32,0-5 64,0 0 321,0 0 31,0 0-128,6 0-224,-4-27 32,-2-9-32,0-3-64,0-13-128,6 9 128,1 0-96,-1 12 0,0 11 64,-4 9 32,0 11 192,-2 0-128,0 0 32,0 0 1,0 3-97,0 25-385,7 10 385,-1 15 256,-2-1-160,0 0-96,-4-7 65,5-9-33,-3-6-32,0-8-32,-2-9-97,0-4 33,0-9 96,0 0 32,2 0-32,0 0-32,0-4 32,3-23 193,-1-16-33,0-12-32,2-18-64,0 3-64,-3 5-64,-3 11-192,0 22 224,0 16 32,0 12 32,0 4-32,0 0-97,0 0 33,0 0 32,0 8-96,0 20-224,-9 14 320,-1 21 32,1 10 64,1 1 32,-1 2-32,1-1 0,-1-6 0,9-4-64,0-11 0,0-10-96,22-15-96,18-7-481,9-8-256,10-14 193,2 0-1026,-7-27-64,-8-16 1826,-4-9 160,0-16 97,-6-4-97,-3 5-64,-4 1-96,-8 13 128,0 14-64,-6 10-64,-7 11 0,-4 16 0,-4 2 0,0 0-64,-4 0 64,-27 16 449,-18 13-97,-9 7-160,-7-3 224,4-1 353,1-5 384,3-10-192,3 2-128,6-12-96,12-2-385,13-1-256,11-4-96,7 0-96,5 0-96,0-13-64,0-23 224,0-10-993,7-16 544,18 1 481,4-5 0,8 7-384,0 20 160,-2 13 127,-6 13 1,-5 13 0,-10 0-160,-6 0-224,-8 0 415,0 22 65,0 14 321,-2 8-65,-25 1 64,-7 6-192,-7 1-31,-4-1-65,2-10 0,-1-11 64,4-7 32,9-10 320,8-13 289,11 0-321,7 0-416,5-13-352,0-19-32,0-19-1346,0-7 1378,7-3 224,16-1-577,-3 12-64,-5 17-128,-5 15 161,-4 10 607,-6 8 129,2 0 65,-2 0-1,0 0 128,0 21 224,-8 14-160,-13 24 161,-8 10-65,-1 6-256,-5 7 64,0 3-160,-1-2 32,1-6 32,5-14 33,14-25 127,10-15 288,2-17 1,4-6-257,0 0-96,0 0-160,0-2-288,6-29-129,19-17 417,2-18 0,4-9 0,3-6-256,-9-5-192,-9-1 224,-5 1-1,-11 19-63,0 19 224,0 19 64,0 19 160,0 10-160,0 0-160,-2 0 160,-5 14 256,-11 34-128,-7 28 577,-5 26 288,1-1-480,4 9-193,0-5-32,-5-7-64,3-3 33,5-13-161,3-10-32,6-16 64,1-8-32,3-13-96,3-15-32,3-8 0,3-12 32,0 0 96,0 0-96,0-14-384,0-26-129,0-21 321,0-22-32,9-18-225,-5 2 161,3 9-224,-3 17-257,-4 34 609,2 20 160,-2 15 192,0 4 32,0 0 32,0 0 97,0 0 255,0 9-352,0 18-159,-13 16-65,-6 15 32,0 3 0,3-4 32,2-5-32,3-9 0,3-7 32,1-11-32,5-7-32,-2-4-32,1-9 0,1-1 64,2-4-32,0 0 0,0 0-32,0 0-32,0 0-64,0-23 96,0-17 32,0-8-32,0-16-416,0 7 320,0 4-641,0 9 160,0 22 417,0 9 32,0 13 32,0 0 64,0 0 32,0 0-64,0 13 64,0 4 0,0 9 0,0 5 224,0-8 32,-2-5 33,-4-2-33,2-6-128,-4 3 0,1-3 32,-1-3-160,4-3 0,2-4-32,2 0-32,0 0 64,0 0 224,0-8-63,0-28-97,0-2-64,0-12-64,0 7 32,0 17-33,0 7 33,0 12 32,0 7 0,0-4 0,0 4 0,0 0 0,0 0 0,0 0 0,0 0 0,0 0 0,0 0 97,0 17-97,0 4-225,0 10 225,0 9 32,0-5-32,0-4 64,0-13-64,0-4 0,0-7 0,0-7 32,0 0-64,6 0-64,5 0-32,3 0 96,9-21 32,-2-1 32,0-6 96,2 4-96,-4 1 32,-4 9-64,-5 8-64,-6 6 64,-2 0-64,0 0 64,5 16 128,1 18 33,3 15 671,-1 7-191,-2-2-577,-4 2 0,-2-13-32,0-7 0,-2-13-32,0-11 0,0-4 32,0-3-32,0-1-64,2 0-32,-2-4-128,2 0 32,-2 0 128,2 0 32,5 0-65,-3 0-63,14-26-480,8-12 640,8-11 0,8-4-257,-7 5-607,-10 9-674,-12 16 193,-9 16 1345,-4 7 448,0 0 193,0 0 224,0 25-545,-9 13 0,-5 7 225,-1 8-225,-1 3-224,3-3 0,-2 8 0,-4 4-64,-3 6 65,-4 0-33,0-4 96,2-8-32,7-20 128,5-13 193,8-20-193,4-2-128,0-4-32,0 0-96,0 0-352,2-30-193,18-18 449,13-21 96,2-16-160,-2-13-449,3-5-384,-3-10-224,3 3-128,6-1-1153,-1 10 191,-1 23-31,-10 22 1057,-14 29 1281,-9 22 1153,-7 5 833,0 0-160,0 28-545,0 18-128,-9 16 673,-7 7-801,-8 3-481,1 2 1,-4-5 31,-4 2 161,-1-1-385,-5 4 33,6 1 31,1-12-96,9-17-95,11-23-193,4-10 32,3-13-32,3 0 32,0 0 64,0 0-128,0 0 0,0-17 0,0-24 160,0-20-128,0-13-32,0-18-96,11 0 96,13-5-416,0 11-641,-5 32-193,-7 24 930,-10 24 320,-2 6 320,0 0-159,0 2 383,0 19-544,-10 18 32,-11 14 128,-7-1-32,6-4-32,3 0 33,0-2-1,-1 5 0,-2 1-96,-1-3 64,-2-1 96,-2-4 64,4-9 1,4-13-33,8-8-160,11-14-64,0 0-224,0 0-161,0-10-159,19-29-321,19-27 705,12-16-64,7-16-385,-1-2-704,3-5-32,-1 10 576,-5 14 128,-7 25 641,-13 20 0,-10 16 64,-12 14-64,-7 3 96,-4 3 64,0 0 193,0 7 191,0 24-319,-21 21 671,-15 18 257,1 2-608,-7 2-257,-2 4 65,-2 2 223,-9 2-95,6-2-129,0-7 0,8-11 65,11-13-161,10-18 0,9-6-224,4-12-32,5-11-192,2 1-64,0-3-33,0 0 97,0 0-288,15-9 224,29-30-65,24-23 321,12-17 0,8-16-672,-6-6-706,-11 0-447,-17 13-1,-15 26 545,-19 23 1281,-11 26 672,-9 13 802,0 0-513,0 0-129,0 0 33,0 17-609,0 15-223,-19 11 127,-9 11 96,-1 11 0,-4 8 0,-7 11 129,-8 11-97,-7 4 0,1-9 65,3-5 127,10-16-128,10-16-63,13-17-1,6-20-256,12-12-32,0-4-160,0 0-353,2-4 129,38-32-705,22-24 1089,18-27-64,6-18-256,-2-15-417,-6-7-352,-2-12-32,0-1-385,0 3-287,-6 14-1154,-17 34-737,-20 39 2179,-21 32 1505,-12 18 2530,0 25-928,-12 34 704,-21 15 577,-5 18-961,2 1-929,-3-6-417,5-1 193,-4-5-257,1-3-63,1 1-65,-5-1 33,-1-3 31,-5 1 0,0-4-31,-4-1-65,8-2-64,2-15 33,14-14-65,9-16-96,9-15-64,9-4-32,0-5-64,0 0-64,0 0-384,15-25-33,36-28-255,17-21 607,12-24-287,-1-16-449,-8-17-544,-8-8 64,-8-3 192,-12 16 31,-12 14 258,-8 17-129,-5 23 961,-8 27 32,-2 25 0,-3 10 160,-5 10 192,0 0 161,0 44 480,-3 22-225,-19 25 898,-8 11-897,-6-3-385,-1-2 96,-5-1 65,-2-2 64,-4 0-193,0-5 0,-1-7-223,2-11 127,1-10 0,8-10 64,13-19-223,9-12-33,9-14-32,7-6-96,0 0-288,9-22-289,38-34-448,18-32 961,11-22 64,7-26-769,-6-3-384,-7-6-224,-10 0-161,-14 10 321,-19 21-865,-14 39-512,-11 36 2594,-2 25 865,0 14 608,-21 31-192,-18 23-64,-14 24-63,-1 14 95,-1 3-417,1 6-127,0 4-224,-5 2 191,-1 1-31,-4 1-193,2-12-159,3-6-65,8-12 64,6-17-128,18-23-64,12-20 161,11-16-33,4-3-224,0-3-481,30-38-512,33-38 993,19-26-32,15-25 32,-11-11-736,-15 4-257,-15-1 192,-12 11-32,-10 13 289,-14 9-257,-4 22 256,-10 27 161,-2 22 384,-4 23 128,0 11 993,0 8-801,-15 41 33,-25 29-97,-9 31 1121,-8 7-352,9-4-384,8-10-65,2-11-95,5-12-65,7-9-95,6-9-129,7-20-160,5-15-32,4-10-64,4-12-192,0-4-417,0 0-224,0 0 673,10-42-545,19-34 769,18-24 0,4-32 0,6-12-833,-1 5-1089,-9 20-256,-12 35 865,-14 37 1313,-13 29 160,-8 18 545,0 0 448,0 0-64,0 0-64,-4 4-609,-19 10-127,-10 13-257,-7-1 64,0 0-96,-1-4 128,-4-2 0,0-6 64,5-1 577,4-4-192,9 0-129,13-1-320,5-8-96,7 0-32,2 0 0,0 0-512,0 0-321,28-9-801,13-12 962,22-2 672,15-2-321,7 6-607,9-2 191,10 8 128,7 1 353,2-1 160,-8 8-673,-11-4-96,-17 4 705,-17-3 160,-17 3 256,-18-3 673,-13 5 64,-10 1 224,-2 2-160,0 0-160,0-4-512,0 4-257,-20-3-128,-20-1-128,-15 2-737,-9-3 160,-9 5 705,-3 0 288,-4 0-127,4 0-33,0 0 192,7 5 385,7 1-33,11 1-223,20-2-193,14-1-160,13-4-96,4 0-224,0 0-193,19-4-832,24-12-448,25-8 1697,17-2 0,10-6 0,3-1-353,-4 1-223,-9 3 384,-9 9 192,-11 4 0,-17 7 128,-10 5 32,-13 4 64,-13 0-128,-6 0 64,-6 0 449,0 0-65,0 0 610,-8 0 159,-27 0-577,-18 9-575,-14 4-129,-8 7-32,-4 0 0,-1-4 0,2 2 32,4 0 0,6-5-32,10-1 64,20-8-64,17 2 0,19-3-64,2-3-641,0 0-672,13 0-225,22 0 1,22 0 1601,23-9 0,16-11 32,21-12-32,8-7-224,3 0-673,-9-1-609,-15 11 1250,-18 5 32,-21 11 224,-19 13 64,-14 0 576,-15 0 65,-5 0-641,-8 4-64,-4 12 64,0 1-32,0 3 545,-25-1 63,-15 4-159,-12 0 224,-17 0 736,2 3-1121,4-8 97,11 0 159,26-5-31,16-10-545,8 3-545,2-6-1056,2 0 63,23 0 481,11 0 1057,-2-6 64,-8-10 225,1-4 319,3-3 97,4-6-33,15-4-543,21 1-129,9 3 0,14 5-321,0 7-544,-9 12-704,-13 1-289,-16 4 481,-22 0 320,-16 0 801,-13 0 256,-4 0 544,0 0 1602,-4 9-1281,-26 11-865,-7 10 160,-9 4-160,-4 6 64,-9 3 96,-2 4 449,1-7 128,5-4 352,15-10 128,20-17-192,12-5-289,8-4-736,0 0-64,24-7-1281,28-27 0,21-9 1217,12-5-385,-4 0-2145,-8 5-257,-17 9 609,-18 16 2306,-20 12 0,-10 2 1185,-8 4 1441,0 0-640,0 0-865,-16 6-961,-8 14-31,-12 9-33,0 4 192,-3 2 64,-3 8 1,2 1-129,-1 4 160,5 1 161,11-10-97,4-13-96,14-9-223,7-11 31,0-6-160,0 0-289,0-4-63,19-22-192,15-14 480,8 0 64,-3-12-257,-1 7-383,-4 2-353,-10 12-320,-5 10 416,-9 12 640,-10 9 257,0 0 193,0 0 832,0 17-193,0 18-95,-10 17 448,-9 10-224,1 4-577,-5 3 65,2-11-33,5-10-256,5-17 1,6-14 63,3-11 0,2-6-192,0 0-32,0 0-641,0-10 417,13-22 224,12-11 0,7-13 0,2-2 0,7-7-480,1-1-225,0 4-576,-9 20 0,-11 15 736,-13 14 545,-9 13 481,0 0 223,0 0 161,0 13 32,0 23-449,-15 16 289,-7 13-32,-1 1-417,-5 3-64,-1 2 0,-4-2 193,-6 3 127,7-11-287,-4-5-97,13-12 64,6-19-192,6-10-32,9-7 0,2-4-288,0-4-225,0 0-448,0 0 577,0 0 128,17-21-65,19-14 321,8-14 129,5-16-129,-6-17-129,-4-7-63,-4-8-416,-11 5-513,-7 13-225,-6 23-95,-5 25 1377,-4 23 64,-2 8 737,0 0-225,0 14 417,-11 24-577,-16 22 97,-4 13 384,-1 4-545,1 1 128,4 1 1,3 2-97,-1-5-160,3-4 0,-3-2 128,2-9 129,2 1-97,-1-1-64,6-5 33,0-10-129,1-13 64,4-16 160,7-11 33,4-6-321,0 0-96,0 0-192,0-9-161,0-22-287,17-18 640,2-13 0,5-3-353,-2 4 225,-3 14-288,-5 20 96,-8 14 224,-4 9 96,-2 4 64,0 0-64,0 0 0,0 0-64,0 4-97,0 18 161,0 23 161,0 14-33,-8 12 64,-4 10-160,2-4 64,-4-7-32,1-1-32,-3-7 32,-2 0 0,-1-13-64,-2-6 64,0-10 128,-3-14 289,6-2-129,0-8-160,9-6-160,9-3-32,-2 0-256,2 0-192,0-7-1,0-32-127,13-16 384,13-22-129,14-16 1,4-11 160,8-6-673,5-6-448,1 15-321,-6 34-640,-18 26 545,-16 28 1472,-14 13 97,-4 0 128,0 0 865,0 19 416,-10 25-96,-12 14 225,-6 14-642,2 7 33,0 0-224,3-5-193,5-3-192,1-1-32,0 1-31,1-2 31,-4 5-32,-1-4 288,1-4-95,-1-14-33,2-17-192,8-15 320,3-13 353,8-7-256,0 0-481,0 0-32,0-30-257,0-19 257,17-26-32,8-17-32,2-6-128,2-4-449,3-8-255,-1 2-514,-4 6 129,-2 24-64,-11 29 160,-6 31 1185,-8 14 96,0 4 544,0 22-544,0 34 577,-20 28 480,1 26 289,-3 3-1090,3-2-128,0-12 0,-2-6-32,-3-6 65,0-17 63,-3 0-32,-5-9-160,1-5 161,-6-1-33,-6-7-128,-1-1 0,3-11-96,3-7 32,9-10 0,12-11 64,5-3 33,6-5-65,6 0-96,-2 0-64,2 0-97,0-4-159,0-24-160,0-10-1,26-24-223,8-15-225,4-7-32,1-5-64,-5 6-96,-3 19 192,-10 24 256,-6 27 673,-9 13 256,-6 0 1,0 4 704,0 30 192,-16 18 64,-17 16-224,-6 1-321,0 0-287,2-7-33,2 0 65,-2-1 31,-2-1-192,2 1 65,-2-7-65,3-9-64,3-11-64,10-16 96,10-5-96,6-13-32,7 0-96,0 0-512,0-22-321,24-34 129,21-24 511,21-29-351,6-13-225,8-11-160,-3 6-480,-5 14-417,-14 35 257,-18 33 512,-17 29 800,-10 12 257,-11 4 257,-2 0 1024,0 7 128,-4 23-704,-28 15-481,-12 11 577,-10 5-32,-5 1-161,-3 4 225,-8 2-224,1 8 127,3 3-31,1 0-32,2 0-289,5 0 0,3-17-95,11-15-1,13-15-32,16-23 32,10-9-256,5 0-32,0 0-416,5-29-481,31-23 769,16-22-64,13-26-289,4-7-576,-3-11 289,10-3-193,2-2-96,-6 1-321,2 4-351,-9 2 544,-7-2-32,-8 9-513,-14 31-1954,-18 33-351,-14 42 4035,-4 15 2402,-26 54-1473,-22 23 2914,-13 19-992,2 6-833,-3-3-384,1-4-289,1-1-320,-3-9-64,6-10-481,5-14-96,8-14-95,6-15 63,7-10-160,6-16 0,5-6-160,12-10-32,6-2-96,2 0-352,0-36-321,26-32 97,22-31 608,17-27-865,14-9-288,0-6-1826,3-1 96,-6 4 961,-18 23 545,-14 28 1280,-17 42 161,-17 28 1218,-10 17 319,0 0-800,0 4 128,-28 31 1152,-23 17-1120,-13 24 320,-12 2-127,-2 6-322,-3 4 65,-2 1 64,-3 5-128,-2 2-161,4 1-191,0-1-161,1 1-32,1-2-96,3-7 32,3-13 0,18-22 129,18-17-1,21-23-32,15-13-256,4 0-192,25-19-1089,36-33 384,21-28 737,12-20-128,-4-22-577,-5-9 224,-1-13 225,-3-2 256,4 2-129,-2-4-832,0 15 256,-9 25-800,-21 33 127,-25 36 417,-17 30 1121,-11 9 801,-7 22 320,-37 37 256,-14 26-287,-9 20 479,2-5-768,6-4 160,10-2-257,-6-8-159,5-2-65,0 1-31,-2 4-97,1-1-128,1 0 0,2-4-95,4-15-1,10-17 0,13-20 0,11-19-64,8-13-64,2 0-192,0 0-513,0 0 129,33-22-706,24-23 738,23-20 480,14-18-224,4-8-962,-3-14-639,2-2-225,-9 8-321,-23 28-223,-22 28 1953,-24 25 705,-19 18 1634,0 5 896,-35 35-704,-13 15-705,-13 11 224,0 2-384,-1 0-32,-3-3-385,1 2 65,-4-6-129,5-2 65,5-3-1,5-9-127,6 4-1,4-3-159,8-5 95,8-5-224,9-7-32,7-11-64,9-15-32,2 4-128,0-8-545,0-1 1,31 0 447,15 0-31,11-32-320,12-16 576,1-13 0,2-10-353,-5-3-351,-2-5-193,-13-3-224,-4 7-353,-15 9 193,-9 22 128,-12 18 961,-8 12 192,-4 14 769,0 0-129,-6 26 129,-32 28 832,-14 25-1024,-11 16 416,3 3-128,-1-12-193,5-6-191,5-14 31,8-13-31,6-14 31,8-10-159,9-14-193,9-3-160,5-7 0,6-5-160,0 0-353,0 0-608,21-19-609,24-16 962,19-15 768,9-15 0,2-11-32,-6 1-449,-8 1-127,-22 22-65,-14 15 64,-16 24 609,-9 13 193,0 13 447,-38 36 609,-21 17-1217,-17 9 577,-6 6 192,-2-9-193,2 2-31,0-4-161,4-5-31,-2 1 31,7-4-32,4-6-31,6 2-129,8-6-32,18-15-96,12-12 32,13-8-128,7-17-32,5 0-352,0 0-321,9 0-192,28-20-1056,20-20 1953,7-11-321,-3-4-608,-9 6 385,-18 15 384,-13 16 160,-13 11 32,-6 7-32,0 0 224,-2 0 64,0-4 1,0 2-289,0 2-97,2 0 97,0 0 97,-2 0 191,0 0 288,0 0 161,0 0-96,0 0 31,0 0-159,-14 9-257,-9 0-224,-3 4 0,4 0-32,7-6 128,9-5-128,6-2 0,0 0-480,0 0-97,0 0-31,0 0 95,0 0 33,0 0 63,0 0 193,4 0 32,13 12 32,10 6 160,0 3 384,2 2-256,-8-7-64,-4-3-32,-4 0 0,-5-3-32,1 3 64,-1-4-64,-2 1 32,-4-3-32,0-1 65,-2-2 223,0 2 513,0 1-161,0 10-95,-10-8-65,-5 4-288,5-3-96,-1-3-32,0 2-32,-3 1-32,1-3 0,1 2 0,2-3 0,3 2 0,5-8-64,2 0-64,0 0-192,0 0-32,-2 0-65,-2 0 97,-2 0 64,-7-5 64,-4-11 160,-2 1-833,-1-5 576,3 6 97,5 5 96,3 5 96,7 4 0,2 0 0,0 0-64,0 0-160,0 0-128,0 0 31,0 0 65,0 0-128,0 0 223,0 4-127,0 9 160,0 4 128,0 9 192,6-3-128,1-5 0,3 2-64,0 3 96,-1-10-96,-1 4 0,-4-8 33,-2-5 63,0-4 224,-2 1 256,0-1-95,0 0 95,0 4 33,0-4-257,0 0-127,0 0-97,0 0-64,0 0-64,0 0 0,0 0 32,0 0 32,-12 4-64,3-4 0,1 4 0,4-4 32,2 0-64,0 0 32,0 0-96,-2 0-96,0 0 63,-3 0-31,-1 0-160,-3 0 320,2 0 32,3 0 64,0 0-64,0 0 32,0 0-64,-3 0 0,3 0-96,-4 0 0,3 0 64,-1-4-64,0-5-256,0 1 191,-5-1-31,0 0 0,-2-4 96,-3-1 96,1 1 160,-2 1 32,3-1-32,0 0 65,8 3-129,2 2-96,0 3-64,1-2-32,-5 1 32,4-1-33,-2-2-31,2-2 64,-5 4-64,3 2 128,-3-3 0,1-1 0,3 2 32,-1 1-32,-1-7 96,-1 3 0,-5-2 65,-1 0-129,1 1 128,-3 0 64,0 0-96,2 2-96,1 0 0,5 2 0,-3-2 0,1 1 96,0 3-32,-3-5 0,3 2 1,4 3-1,-2-3 0,6 3-32,-4 1-64,4-5 0,-3 2 0,1-3 0,4-3 0,-7 4 32,1 5 0,0-9 32,-2 10-64,4-3 0,0-2-32,2 4 0,2 2 32,0-5-32,-4-2 32,4 3 0,-5-5 0,3 6 0,-2-5 0,2 1-64,0 0-32,2 2 32,0-2 32,-2 3 32,4-7-32,-2-1-33,0 2-63,0 1 96,-1 1 32,1 1 0,2 1 0,-2 2 0,2-1 0,-2 2 32,0-3-32,2 3 0,-2-4-32,0 5 0,0-5 32,0 1 0,2 2 0,-3-3 0,1-2 0,2 5 0,-4-3 0,0-3 32,0 3-32,-2 0 32,1 0-32,1-2 0,2 2 0,2 2 0,-2-1 0,-2-1 0,1 5 0,-1-5 0,2 5 32,-2-5 0,0 2-32,2 1-32,-1-4 0,-1 1 32,2 2 0,0-6 32,-2 4-32,0-4 0,0-5 32,0 2-32,2 1 0,-4-2 0,4 7 0,-3-2 0,3 4 32,0-1-32,0 2 0,2 0 0,-2 4 0,0-1 0,0-2 0,2 3 0,-2-3 32,2-1 1,0 1-1,-2-4-32,2 3 0,-3-7 0,-1 5 0,0-4 0,-1 0 0,3-4 0,-2-1 0,4 1 0,-2-4 32,2 6-64,0-1 64,0 3-32,-2-1 0,0 5 0,0 2 96,0 5 32,0-6-64,2 3 0,-2-2 0,-2-2-64,4-5 0,-2 5 0,-1-5 0,1 1 0,0 0 0,0-4 32,-2 0 32,0 4-32,-3 0 32,3 0 0,0 0-64,2 0 32,2 4-32,-2-11 0,0 4-32,0-4 32,2 4 0,0 3 0,-2 1 32,0-1-32,0 5 0,0-1 0,2-1 32,-2 2-32,0-1 32,0-4-32,2 0 0,0 3 0,-2-7 0,2-1 0,-2 5 0,-1-4 0,1 8 0,0 1 96,-2-1-96,2 0 96,-2 2-31,4-4-33,-4 8-32,4-3 0,0-1-32,-2 1 32,2-1 0,-2-2 0,0 0 0,0-5 32,-2 1-32,0 0 0,0 0 0,0-1 0,2 4 0,-2-1 0,2 6 0,0-8 0,-2 4 0,1-5 32,-3 1-32,0 1-32,1-5 32,1 3 0,0-2 0,2 3 0,-2 0-32,0 3 32,0 1 0,0 0 0,-2 1 0,2 3-65,-1-3 1,0 3-64,1-9 0,-2-2 96,-1 3-64,-1-5 64,2-1 32,2 3 0,2-6-32,0 4 0,2 0 32,0 1-64,0 0 32,0 0-96,0 3 128,0-3-32,0-4 64,0-1-32,0-5 0,0-5-32,0 2-32,0-1-129,0-3-95,0 3-32,6 4 256,2 5-192,-4 6 160,-2-2 96,-2 9 0,0 0 0,2-4 32,-2 2-32,0 1 0,0-10 0,0 4 32,0-11-32,0 2 0,0 2 32,0 1-32,0-2-32,0 5 32,0 2 32,0 1 0,0 6 0,0 0-32,0 1 0,0 2 0,0 1 0,0-3-32,0-2 0,0-3 32,0-1-32,0-2 32,0-3 0,0 6 0,0 0-161,0 3 97,0-2 0,0 4 64,0-2-128,-2 2 96,2-2-32,-2 2 0,2-4-128,0 3 32,0-3 0,0 4 31,0-4-127,0 0 96,0 0 32,0 0 96,0 4 32,0-2 0,0-3 0,0 4 0,0 1-32,-2-1-32,2 3 32,0-6 32,0-4-32,0-2-32,-2-6-96,0 2-385,0 3 129,0 1 255,0 9 161,0 3 32,0 7 65,2-4-33,-2-1-64,2 1 0,0-2-32,0 3 0,0-1-65,0-5-95,0 2-384,0-3 287,-2 0 129,2 1 160,-2 2 0,2-7 0,0 0 0,-2 1-160,2-5-256,0 5-129,0-1 1,-2 7-289,2 2 449,0-3 352,0 8 32,0-2 128,0 2-32,0 0-96,-4 0-64,1-3 64,1 3-128,0-4-33,0 0-255,2-1-32,-2 1-129,0 1 321,2 3 64,0 0 64,0 0 128,0-2 64,-4 2 0,1 0 160,-1 0 160,2 0-320,0 0-64,0-4 0,2 0-128,-2 4-96,0 0-160,0 0 191,0 0 129,2 0 64,-2 0-32,2 0-96,0 0-32,-2 0 0,0 0 96,-2 0 64,-1 0 64,1 0 0,2 0 32,0 0 224,-1 0 225,3 0 63,0 0-191,0 0 127,-2 0-255,0 0 63,0 0-64,-2 4 97,1-4 287,3 0 1,-2 6-33,2-6-191,0 0-1,0 0-255,0 0-65,0 0-32,-2 0 0,0 0 96,0 0-32,0 0 64,0 3-192,2-3-32,0 0 96,0 4-96,-2-4 0,0 0 65,2 4-1,0-4-32,-2 1 64,0-1-32,0 0 0,0 0-64,2 4 32,-2-4 0,2 4 64,-2-4-64,2 3 64,-2-1 32,0 2-32,-2-4 0,2 0 33,0 0-1,0 0-96,2 0 0,0 0 64,0 0-64,0 0 96,0 0-64,0 4-32,0-4-32,0 0 0,0 0-32,-3 0 32,1 0 0,-2 3 0,2-1 32,-3 2 64,5-4 64,0 0-160,0 0 64,0 3 0,-2-3-64,2 0 0,0 0 0,0 0 0,0 0 0,0 0 32,0 0 97,0 0-65,0 5-64,0-5-64,0 2 0,0 5-161,-4-1 161,-2 5 64,2-6 0,0-1 64,-1 1-64,5-5 32,-2 0-32,2 0 32,-2 0 32,2 0 33,0 0-65,0 0-32,0 0 0,0 0 0,0 0 0,0 0 0,0 0 0,0 0 0,0 0 32,0 0 0,0 0 32,0 0 32,0 0 0,-2 4 0,2-4 0,0 0-32,0 0-32,0 0 64,-2 0-32,2 0 32,0 0 32,-2 0-31,2 0-97,0 0 32,0 4-32,0-4 0,0 0 0,0 0 0,-2 0 0,2 0 0,-2 0 96,2 0-64,0 3 0,0-3-32,0 2 0,-2 3-32,2-1 0,0 1-32,0-1 64,-2-1-32,-1 4 64,3-7-32,-2 4 32,0-1-32,0-1 32,0 2-32,-3-1 0,5 1 32,0-2-32,0 2-32,0 4 32,0-6-64,-2 1 64,0-3 0,2 0 0,0 0 0,0 4 0,0 0 0,-2 1 32,2-1-32,-2-1 32,0-1-32,2 2 32,0 0-32,0-4 32,0 5-32,-2-1 0,2-1-32,0 8 32,0-8-32,0 3-32,0-3 32,0-3 32,0 4 0,0 0 0,0-2 0,0 1 0,0 1 0,0-4 0,0 5 0,0-5 0,0 4-32,0 0 64,0-4-32,0 0 0,0 0 0,0 0 0,0 5 0,0-1 0,0 1 0,0 4 32,0-6-32,0 3 0,0-6 0,0 4 0,0-4 32,0 0 32,0 0 32,-2 0 0,2 0 0,0 3-96,0 1 0,0-2 0,0 1 64,0 1-64,0-4 0,0 0 0,0 4 0,0-2 0,0-2 0,0 0 96,0 3-64,0-3 0,0 4-32,0 1 32,0-5 0,0 0-32,0 5 0,0-5 0,0 4 32,0-2-32,0 1 128,0-3-31,0 4-1,0 0-32,0 1-32,0-5 0,0 7-32,0-5 0,0 6 0,0-3 0,0 2 0,0 0 0,0-4 0,0 2 0,0 1 0,0-3 0,0 1 0,0 0 0,0 1 32,0-1 0,0 1-32,0 3 0,0-8 32,0 5-32,0 0 0,0 2 0,0-1 0,0-3 32,0 3-32,0-3 0,0 1 0,0 2 0,0 1 0,0-3 0,0-3 0,0 3 0,0 1 0,0 0 0,0-1 0,0-4 0,0 4 0,0-3 0,0 3 0,0-4 0,0 4 0,0-1 0,0 3 0,0-2 0,0 1 0,0 2 0,0-1 0,0 2 0,0-2 0,2 1 0,-2-1 0,0 1 0,2-2 96,-2-1 0,0 0-32,2 1-32,-2-1-32,2 4 0,0-2 0,-2 3 0,0 2 64,0-2-64,0 0 0,0-2 32,0 5-32,0-7 64,0-1-32,0-1 32,0 1 0,0-2-32,0 2-32,0-1 0,0 3 32,0-3-32,0 1 0,0-4 0,0 2 0,0 2 0,0-1 33,0 2-1,0-3 64,0 5-32,0-3-32,0 5-32,0-5 0,0 1 0,0-1 0,0-4 32,0 3-32,0-1 64,0 2-32,0 0 32,0-1-64,0 4 0,0-4 0,0 1 0,0-2 0,0 2 64,0-1-64,0 3 0,0-3 0,0 5 0,0 1 32,0-4-32,0 3 0,0-2 0,0-2 0,0 3 0,0-1 0,0 1 0,0-2 0,0 5 0,0-3 0,0-2 0,0 4 0,0-4-32,0-1 32,0 0 0,0-3-64,0 3 64,0 0 0,0-1 0,0 3 0,0-1 0,0-2 0,0 6 0,0-4 64,0 1-64,0 1 0,0-5 0,0 5 0,0-3-64,0-2 64,0 1 64,0-3-64,0 4 0,0 1 0,0 3 0,0-3 0,0 4 0,0 0 0,0 0 0,0-2 0,0-1 0,0-3 0,0 1 0,2 0 0,-2-3 0,0 3 0,0 4 0,0-6 0,2 2 0,-2 0 0,0 1 0,0-1 0,0 1 0,0 3 0,0-3 32,3 2-32,-1 3 0,0-2-32,-2 1 32,2-3 0,-2-3 0,0 5 0,2-3 32,-2-1-32,0 1 0,0 3 0,2-2 0,-2 1 0,0-1 0,0 1 32,0 3-32,0 3 0,0-4 0,3 5 0,-1-3 0,0-2 0,-2-3 32,2 1-32,0-1 0,-2 1 32,2-1-32,-2 4 0,2 1 0,-2-6 32,2 8-32,0 0 0,0 8 0,3-6 0,-3 1 0,0 2 0,0-2 0,0-1 0,0-2 0,0 0 0,-2-4-32,2-4 32,0 2 0,0-1 0,0 1 0,3 2 0,-3 2 0,2 1 0,-2 1 0,3 0 0,-3 0 0,2-3 0,-2-3 32,0 6-32,0-4 64,-2-5-64,0 5 64,0-5 0,2 2-32,0 2 0,-2-3-32,2 3 0,-2-3 0,2 2 32,0 3 0,0-5-32,0 9 0,-2-1 0,4-1 0,-2 9 0,2-1 0,-2-4 0,3 1 0,-3-7 0,-2 3 0,4-6-32,-4-1 32,2-3 32,3 3-32,-5 1 32,2-1-32,0 1 0,-2 0 0,0-4 0,0 6 0,0-5 0,0 5-32,2 0 32,3 2 0,1 9 0,2 0-32,-2 2 0,2 1-128,1-3 160,-3-4-32,-2 1-64,3 0 0,-1-5-64,-2 4 0,0-5 96,-2-2 64,-2-5 32,0 1-32,2 3 32,-2 1 0,0 5-32,4-5 0,-4 4 0,4-1 32,-2-2-32,0 2 0,0-3 0,0-4 0,5 8 0,-5-6 32,-2-1-32,2 1 32,0-1-32,-2 2 32,3 1-32,2 4 0,-5-3 0,4 7 32,2 2-32,-4 1 0,2-7 0,-2-4 0,-2-1 32,2-2-32,-2-2 64,0 1-32,0-1 32,0 5 0,0-2-64,2 2 0,-2 5 32,2-1-32,2 0 0,-2-4-32,2-2 32,-2 4 0,0-2 0,1-2 0,-1 2 0,2 0 0,0-1 0,-2 1 0,5-3 64,-3 5-64,0-1 0,2 3 0,0 0 0,0 1 0,2 4 32,2-1-32,-2-1 0,-3 0 0,-1-3 0,0 3 32,0-3-32,4-3 0,-4 3 0,0-2 0,-2-5 0,-2 1 0,2-2 0,0-1 64,-2 2-32,2 4 0,0-3-32,1 2 0,1 4 0,0-4 0,0 3 0,-2-2 0,1-4 0,-3 1 0,2-1 0,0 1 0,2-2 64,-4 3-32,2-5-32,-2 4 0,2-3 0,0-1 0,0 3 32,0 1-64,-2 2 64,2-3-64,0 1 64,-2-1-32,0 2 0,2-4 0,-2 1 0,2 2 0,1-1 33,1-1-33,-2-1 0,0 3 0,0-1-33,1 1 33,-1 0 0,0 2 0,2 2 0,2-2 0,-1 0 0,1 0 0,-2 3-32,2-3 0,-2 1 0,0-3 32,-2-2 0,2-1 0,0 0 32,-2-4-32,1 10 32,-1-5-32,0 7 0,6-2 0,-4-1 0,3-2 0,-1 2 0,-1 5 0,3-5 0,0 4 0,-2 0 0,1-4 0,-1-2 0,0 3 0,-1-6 32,-1 2-32,-2 1 33,0-2-33,0 3 0,2-3 0,2 3 0,-4-3 0,4 5-33,3-2 33,-3 1 0,2-2 33,-2-1-33,-4-3 32,2 1-32,-2 1 64,2 3-32,2-2 32,0 3-32,0 1-32,1-3 0,-3 3 0,2-3 32,-2 3-32,-2-4 32,3 1-32,-3-3 0,0 5 32,0-3-32,4 5 0,-2-6-32,0 2 32,4 0 32,-8 0-32,4-1 0,-2-3 0,-2 7 0,0-7 0,0 3 0,3 1 0,1-3 0,1 1-32,-3 0 32,2-1 0,2 5 0,-1-4-32,3-1 32,-6 0 0,0-1 0,0 3 32,-2-3 0,0 3-32,2 1 0,0 0 0,2 0 0,-2-1 0,0 1 0,5-2 0,-5-1-32,0 0 32,4 1 0,-4-1 0,4 5-32,3-1 0,-5-2 32,4 1 0,-2 3-32,-2-4 32,3 1 0,-2-3 32,-1 1-32,0-1 0,0 0 0,0 2 0,1-2 0,-3 5 0,2-2 0,0-1 0,0-3 32,2 3-32,-2 1-32,0-3 32,0 1 0,1 4 0,-1-4 0,0 4 0,2-1 0,-2-3 0,1 3 0,-1-3 0,-4-1 0,4-4 0,-2 5 0,0 0 0,5 2 0,-3 2 0,4-5 0,-1 5 0,-1-5-32,-2 1 0,0-1 32,3 0-32,-1-2 32,-2 1 0,0 6 0,2-4 0,2 2 0,1-1-32,1-3 0,-4 3 32,-1-2 0,0-1 0,-1-3 0,0 4 0,0-2 0,-2 1 0,2 1 0,2-4 0,1 6 0,3-2-64,0 2-65,-1-2 97,-1 0-32,-2 0 64,2-2 32,1 1-32,-1 1 0,6 0 0,-4-1 0,-2 3 0,0-3 0,-1-3 0,-5 2 0,0 0 0,2-2 0,-2 2 0,2 2 0,0 0 32,-2-2-32,5 2 0,-5 3 0,2-5 32,-2 2 0,-2-4-32,2 0 32,-2 0-32,2 0 0,-2 3 0,2 1 0,0 1 0,2-1 0,-4 0 0,4-2 0,-2-2 0,1 0 0,-1 0 0,-2 0 32,0 0-32,0 3-32,0-3-32,0 0-96,0 0 32,0 0 64,0 0 64,0 0 0,0 0 0,0 0-32,0 0-32,0 0-256,0 0-65,0 0 65,0 0 128,0 0 32,0 0 64,0 0 64,0 0 0,0 0-1,0 0 33,0 0-32,0 0 0,0 0 32,0 0 0,0 0-160,0 0-64,0 0-192,-9 0-161,-3 0 97,-3 0 63,1 0 97,-1 0-289,1-9-736,-1 5 384,-2-1 192,4-2-127,1 3 575,4 2 161,2 2 128,1-4 32,3 4 32,2 0 128,-2-3 129,0-1 95,0 2-288,-4-2-96,0 0-256,-3 2-161,-1 0 161,2 0 64,-1 2 96,4-3 96,-1 3 0,-2 0 192,-1 0-32,-1-4-160,0 4 0,2-2 0,3 0 0,1 2 32,4 0-32,0 0-32,0 0 32,0 0 0,0 0 0,0 0-64,0 0 64,0 0-32,0 0 32,0 0 0,2 4 192,0 3-32,5-3 97,-3 2 95,0-2 96,0 2-255,0-3 63,2 1-128,1 2-96,3-3-32,-2 3 64,1-3-32,-2 1 128,-5 0 129,0-4 159,0 2 97,-2 1-129,2-3-128,0 4-32,0-4 65,2 4 31,-2 2-128,5-2-32,-1-1-95,2 3-97,0 1 0,-3-5 0,1 2 32,-6-1-32,2 1 32,0-4 64,0 2 160,2 2-128,2-1 64,5 6-96,-1 0-96,1-4 32,0 2-32,-7-5 0,2 2 0,-2 0 32,0-3 32,3 3 1,-1 0 63,-2-1-128,4 1 32,-4 2-32,3-3 0,1-1 0,0 6 96,5-4 64,-4-2-96,3 2 0,-3-1 64,-3 1-96,2-2 32,-6 0-64,2 3 0,-2-5 0,2 4 0,-1-4 32,1 0-32,-2 2 32,0-2-32,0 3 0,2-3 64,0 4 0,5 0-32,-1 1 0,2 0-32,4 5 0,-4-6 0,-2-1 0,-2-1 33,-4 2-33,1-4 0,-3 0 32,0 0 0,0 0-32,2 3 0,0-3 0,2 4 32,0 2-32,4 1 32,-1-5-32,-3 1-32,-2-3 32,0 0 32,0 4-32,-2-4 32,2 0-32,0 0 0,0 4-32,2-4 0,0 6 32,0-2 0,3 0 0,-2-3-32,-3-1 32,2 0 32,-2 0-32,0 4 0,0-4-32,2 0-32,3 0-33,3 0-159,0 4 256,-1-1-96,-3-3 0,-2 2 96,-4-2 32,4 0-32,-2 4 0,4-4 0,1 0 32,1 4-32,2-4 0,2 3 0,-2-1 0,-2 2-32,1-4 32,-3 0 0,0 0 0,0 3 0,0-3 0,-4 0 0,5 2 0,-3-2 0,0 0 0,2 4 0,0-4 0,1 0 0,-3 0 0,3 0 0,-1 0 0,0 0-32,-2 0 32,-1 0 0,-1 0-32,0 0 32,0 3 32,0-3-32,2 4 0,2-4 0,3 3 32,3 1-32,-2-1 0,-1-3 0,-1 0 0,0 0 0,-2 0 0,2 4 0,-2-4 0,-2 0 0,2 0 0,0 2 0,1-2 0,-1 2 32,-2-2-32,-2 0 0,2 0-32,0 0 0,-2 0 32,3 0 0,-3 0 0,0 0-32,4 0 32,-2 0 0,2 0 0,0 0 32,5 0-32,0 0 0,-2 0 0,5 0 0,-6 0-32,-2 0 32,3 0 0,-7 0 0,2-2 0,0 2 0,-2-2-64,2 2 64,3-4 0,-3 4 0,0-3 64,2 1-64,0-3 0,0 1 0,-2-1 0,6 1 0,-4 4 0,0 0 32,5-3-32,-3-3-32,-2 3 32,4-1 0,1 0 0,-3 2 0,3-1 32,-3-6 0,2 5-32,1 0 0,-2-2 0,1 2 0,-3-3 0,-1 5 32,2-2-32,-2 1 0,2-3 0,-2 2 0,3 1 0,-1-3 0,1 3 0,0-5 0,-3 2 0,-2 1 0,2-4-32,0 5 0,1-1 0,-1 1 32,-2-1 0,0 1-64,3 0 64,-1-3 0,2 1 0,0-4-32,-2 3 0,5-2-64,-1 1-64,0 3 31,-2-1 33,0-1 64,-2-3 0,4 3 32,-3 1-32,1-3 0,-1 5-96,1-5 96,0 6-32,2-7 0,-2 3-32,1-3 96,0-3-32,0 4 32,3-2-32,-4 2-32,2-1 64,1 2-32,-7 3 32,7-4 0,-5 1 0,0 3 0,2-3 0,-6 2 32,4-4-32,-4 2-96,3-4 64,2 2-64,-3 1-161,4-3-31,1-2 64,-1 1 128,2 0 32,-4 0 32,0 1 32,-4 3 0,3 4 0,-3-3 0,0 3-64,0-4 0,0 1 32,2-1-33,1-5 33,1 1-96,0 1-32,0-5 96,-1 7 0,1-3-192,2-4 256,1 4 0,-1-5 0,1 6 128,-3 2-32,-2-2-64,0 2 96,0 4-128,0 2 32,0-3-64,-2 1 32,2 3 0,3-1 32,-5-1 32,4-5 128,-1 3 65,1-2-193,1-1-64,-1 2 32,-2-1-32,0 0 0,2 2 0,-2-2 0,2 0 64,3 0-32,-5-4 96,3 4 160,-5 0-224,2 2 64,0 1-96,0 2-32,2-4 0,-4 6 97,0-5-65,2 2 192,2 0-128,-2-4-32,3 0 0,-3-2-64,2 0 0,-2 2 32,2 2 192,0 1 65,-2-3-65,-2 6-64,0-7-128,0 7-32,0-6 64,2 4-64,-2-4 0,0-2 0,2-4 0,3-2 0,-1-3 0,3 1 0,-3 2 0,0 2-96,-2 4 0,-2-2 64,2 4-32,-4-1 64,0 0 0,2 2 0,0-1 0,2 0 0,0-4 0,-2-1 0,6 3-96,-4 2 96,0-4-64,3 4-1,-5 6 65,0-4 0,0 0 0,2 1 0,0 3 0,2-5-32,0 3 32,0-4 0,2 0 0,1-5 32,-2 3-32,-1 2 0,-2 3 0,-2-5-128,0 6-96,0-6 192,0 4 32,0 2 0,0 5 0,0-8 32,-2 3 32,0-3-64,2-1 0,3-1 0,-3 2 0,0 2 0,2-1 0,0 1 0,1-1 0,1-2-64,1 0 64,-1 1-32,-2-2 32,0 1 32,-4 6 32,2-3 0,-2 2-32,2 1 32,-2-3 0,0 3-64,2-7 0,-2-2 0,4 3-32,-2-4-32,2-3 0,2 0-96,-4 3-64,5 2 192,-3 2 32,-2 4 0,1-3 32,-3 3-32,2-3 32,0-2 32,4 7-64,-2-6 0,3-5 0,-1 5-64,-2-5 64,0 1 0,2 0 0,-2 4-32,1-4 32,-1 1 0,-4 3 0,3 4 0,-1-3 0,-2 3 32,2 1 32,-2-5 0,2 2 96,-2-7 0,2 1-64,0 0-64,0-2 33,2 2-65,2 0 0,-2 5 0,0 3 0,-2-2-32,0 1 64,0-1-32,2-7 0,-2 1 0,2 3 0,1-3 0,-1 0-32,1 0 32,0 0-65,-1-4 65,0 4-32,-2 0 0,0 3 32,2 1 0,-2 0 0,0 2 0,2 1 0,-2-2 0,2-1 0,-2 0 32,0-4-32,2 0 0,-2-1 0,3 3-32,-3 2 32,0 0 0,3 0 0,-3 1 32,0 3 0,0-3-32,-2 4 32,2 2 1,0-6-33,0 2-33,0-3 33,2-2-32,-2-2 32,0 3 32,2-3-32,-4 4 0,2-4 0,0 4-32,-2-5 32,0 2 0,0-1 0,2 0 32,0-8 1,0 4-1,0 3-32,0-3 0,2 3 0,-2 1-32,-2 1 32,0 2 32,4-1-32,-4-2 0,0 6 0,0-6 0,2 0 0,-2 0-32,2-4 32,1 8 0,-1-4 0,2 4-33,0-5 66,-2 1-66,0 1 66,0-1-1,0 4 0,0 0 32,0 4 0,0-3-64,-2 3 0,2-8 0,0 0-32,2-4 32,-2 0-32,0-1 32,-2 4 0,0-3 32,0 8 0,2-1 0,-2-2 96,0 4 0,2-2-64,-2 5-64,0-6-32,0-2 32,2-2-32,2-2 32,3-5 0,0 5 0,-3-4 0,0 6 0,0-1 0,0 3 0,0 3 0,-2 3 0,0-3 0,-2 7 0,2-7 0,0 4 32,-2-1 64,2 1-64,0-6 32,0 3 0,-2 0 64,3-4-64,-3 0-64,2 3 0,0-3 32,-2 2-32,2 2 0,-2 0 0,2 3 32,3-6 1,-1 3 31,-1 0-64,-1-7 0,0 7 32,-2-2-32,4-1 0,-4 1 64,2 1-64,2 1 64,-2 0 0,0 1 0,-2 2-32,0-2 128,0 2-32,0 3 0,0-5 64,0 3-31,0-2-97,0 1-32,2-2 0,-2-1-32,0-4 0,0 4 0,2-4 0,0-1 0,0 5 32,-2 0-32,2 1 0,-2-1 0,0 2 0,2-2 0,-2 2 32,0 0 0,0-2 0,0-4-32,0 4 32,0-2-32,0 1 32,0 0 32,0 1-64,0 0-64,0-2 64,0-3 0,0 4 0,0 1-32,0 2 0,0 1 0,0-1 32,0 1 0,0-8-32,0 7 0,0-6 0,0 4 32,0-4 0,0 1 0,0 1 0,0 2 64,0 2-64,0-2 0,0 1 0,0-1 0,0-1 0,0 1-128,0-4 128,-2 4-64,-2-2 64,2 2 0,0-5 0,0 5-32,2 1 32,0-1 0,0 0 0,0 1 32,-2-2-32,0 1 0,-2-1-32,0 3 32,2 2-32,0 1 0,2-5 32,-2-3 0,-1 1-33,-1-6 33,-1 1 33,1 2-33,0-3 0,-1 8 32,1 0-32,2 2 32,0-2-32,-2 4 0,2-4 0,2 5 32,-2 2-32,0-1 0,2-1 0,-2 4 0,2-4-32,0 4-32,-2 0 31,2-5-63,0-3 0,-2 3-64,2 1 128,-2 1 32,0-4 0,2 4 0,-2-3 32,0-1 0,0 3-32,-1-1 0,3 5 0,0-4 0,-2-3 0,2 7 32,-5-7 0,3 2-32,2 1 0,-2-3-32,0 4 32,0-5 32,-4 3-32,4 1-32,0 1 0,2 3 0,-2-2 32,0-6 0,-2 5 32,-2-6 0,0 5 64,2 2-64,-2 2 32,1 0 32,3-5-96,-2 5-32,2 0 0,2 0-32,-2 0 32,0 0 0,2 0 0,0 0-32,0 0 64,0 0-64,0 0 0,0 0-32,-4 14-128,0 8 32,-2 5-33,0 0-31,2 5 160,0 1 0,0-1 32,2 1 64,2 3 0,-4-7 0,2-2 0,2 4 0,-2-7 0,2-1-32,0 0 32,-5-1 0,0 0 0,1 5-32,-4 2 32,6 2 0,-4 0 0,4 5 0,0 4 0,0-7-32,2 3-128,0-5-33,-2-4 33,0-11-64,0 5 224,0-6 0,-2 1-32,0 1 32,-1 2 0,0 1-32,-2 8 32,3-2-32,-2 1-96,2 0-353,0-7 97,0 3 256,2-5 64,-4-1-256,4-4-1,-2-5-255,0-6 127,4-2 257,0 0 128,0 0-160,0 0-353,0 0-255,0-2 415,0-19-223,0-9 351,0-15-415,0-3 511,4-13-671,6 11-770,-2 7-1185,2 13 1474,-4 18 1345,-4 6 0,3 2 160,-5 4 353,0-3 63,2-2-127,3 3-193,-3-1-256,5-1 0,1 0-192,-2 2-161,0-1 193,0-1 160,-4 4 64,2 0 257,-4 0 319,2 0 33,-2 0-193,0 0 65,0-4 224,0 4-129,0 0-448,0-1-192,2-7-864,3-5-578,2-4 289,-1 2 929,0-5 224,-2-4 0,-2 8 192,-2 3 1057,2 4 577,-2 5-1410,0 2-352,2-3-64,0-2-64,0 2-96,0 1 128,-2 0 32,2 4 160,-2 0 97,2 0-1,-2 0-256,2 0 0,0 0-256,2 0-1,0-1 193,4-7 0,-4 5-32,1-3 96,-3 6 64,0-4-32,2 4 32,0-3 0,0 1-64,-2-2 0,0 4 0,-2 0 32,0 0 32,0 0 97,0 0 255,0 0 225,0 17-641,0 10 864,0 11 1,0 8-609,0 2-223,0 0-33,0 4-97,0-5-191,0 2 0,0-9-64,-6-9 191,2 0 161,-4-9 129,4-10 191,-3 2 288,-5-1-63,4 4-1,-4-5-383,0 6 159,1-5-64,0-4-128,3-5-96,4 1 96,2-5-32,2 0-63,0 0 95,0 0 32,0 0-160,0 0-64,0-16-321,0-13 33,2-13-417,10-7-160,2-3 449,-4 2-1346,0 11 769,-6 13 769,2 13 288,-4 13 673,0 0-289,-2 0 225,0 0-225,0 0-288,0 10 160,0 21-96,0 22 929,0 12-416,-4 9-577,-6 0 0,-2 1 0,-3 0-96,-4-2 64,-3-2 0,-7-2 65,-3-2 223,-2 3 160,-2-5-127,5 1-33,4-13-256,4-8 0,8-12-96,3-19-96,5-2 0,3-10-96,2 2 64,2-4-128,0 0-97,0 0 1,0 0 32,0-6-129,0-15-1056,0-10 31,11-12-1024,5-13 1537,7-12-128,-3-1 769,-4 8-193,-2 17 513,-6 18 1153,-1 13 257,-3 13-33,-4 0-672,0 0 576,0 0-192,0 0-256,0 9-161,0 21 65,-7 14-225,-3 12 33,-2 5-257,0 5 161,-1 1-1,0-2 33,1-5-225,1-8-192,3-10 0,2-12-64,4-11-64,0-8-192,2-11 256,0 0 0,0 0 64,0-7-64,0-20 0,0-18-32,0-21 32,14-19-257,7-16-671,5-19-898,2-2-1057,2 11-2402,-5 23-1890,-9 36 5798,-9 32 1377,-2 14 2626,-5 6-1985,0 0 640,0 0-352,0 13-192,0 14 864,0 4-127,0 16-609,0 5 192,0 7-481,0 11-320,-5 13-127,-4-5-1,3-3 32,-2-13-96,0-15 512,1-15 481,1-16-96,2-10 96,0-6-288,4 0-224,0 0-225,0 0-320,0-15 0,0-19-96,0-15-289,0-16-63,6-10 384,11-13-641,1-3-1377,4-2-576,2 15-1346,-8 26 96,-4 26 3908,-8 20 2274,-4 6-576,0 6-1153,0 27-97,0 12 1954,0 17-960,-2 8-449,-10 4 320,2 5-384,4-5-225,-4 1-319,4-15-161,-2 2-96,-3-10 64,-2 3 161,-5 1 31,-1-8 0,-3-4-63,8-15 415,2-13 65,6-5-160,2-11-385,4 1-256,0 3-32,0-4-192,0 0-129,0-5 97,0-29 128,0-19 96,8-12-128,12-6 32,6 0-225,3 2-672,-1 13-288,-8 11-128,-6 14 1088,-8 18 353,-4 9 32,-2 4 129,0 0 95,0 0 0,0 17 128,0 18-223,0 14 1088,0 8-545,-4 3-447,-8-2-97,-2 4 64,-3-6-96,-2-4 160,-6 1 193,-3-5-1,-4 5-63,-7-1 63,2-7 1,8-11 31,8-12 1,10-13-129,6-9-384,5 0 0,0 0-352,0 0-289,0-18 161,5-29 63,17-20 353,6-26 64,6-10-128,8-6-545,-3-5-127,-3 0-1603,-5 12 385,-5 7-416,-4 17-737,-3 16 769,-3 20 416,-6 5 545,-4 18 1441,-2 2 32,-2 8 672,0 0 257,2 1 0,0-5 384,0-5-800,3-6-321,0-5-224,-1 0 0,4-15-96,2 3-224,0-3-705,2 2 801,-5 3-97,-5 3 321,-4 5 224,0 6 449,0 6 320,0 10 2466,0 5-1249,0 0-672,0 4-866,0 0-447,0 0-1,0 0 128,0 0-224,0 4-128,-8 18-32,-9 15-32,-7 19 64,-3 12 64,0 10 96,-1 8-160,-1-3 33,0 0-33,0-13 32,1-22 64,7-6 416,7-19-160,6-13 97,6-7-161,0-3-256,0 0-32,-2 0-128,-3 0 128,-2-20 192,-1-16 0,-1-12-192,7-18-64,4-9 32,0-4 32,13-2-192,10 9-160,0 20-225,-7 16 129,-5 19 63,-7 12-127,-4 5 384,0 0 128,0 0 96,0 0 352,-17 15-63,-11 11 191,-13 13-287,-11 4 63,-5 2-64,-9 8 97,-13 3-257,-16 2 96,-14-2-32,-4-12 128,9-6 1,18-12 63,24-7-384,24-6-32,19-9 0,15-4 32,4 0-416,0-4-641,6-21-449,21-15 994,11-19 159,6-9-31,7-11-161,5 1-223,9-1-225,-1 17-320,1 14-257,-6 21 1474,-15 11 96,-9 10 801,-11-1 64,-12 7-577,-6 0-256,-6 0 480,0 0 1090,0 0-225,-25 3-288,-11 10-833,-10 4-224,-4 0 33,-6-2 31,-3-2 64,-6-1 416,0 2 161,6-6-321,6-3-287,8-5-129,10 0-225,12 0-447,6 0 31,15 0 225,2 0-33,0-4 33,19-19 96,14-8-129,12-8 33,13-1 416,9 5 160,3 4 96,4 2 0,-6 6 65,-17 10 63,-21 8-128,-9 1-128,-21 4 161,0 0 928,0 0-128,-3 0-352,-15 0-257,-16 0-320,-9 0-160,-27 9-160,-14 8 32,-16 2 96,-9 1 0,-6-2 32,5 4 0,11-13 192,24-4 32,25-1-192,29-4 0,19 0-32,2 0-448,15 0-481,36-6-897,23-19 1698,26-9 64,7-6 64,-1 6-416,-9 1 352,-18 4 64,-19 6 128,-23 12 512,-21 6-31,-16 5-257,0 0 513,-2 0-128,-35 3-545,-22 19-192,-23 5-833,-14 9 0,-13-2 577,-10 0 256,-2-2 96,-2-2 64,10-8 385,21 2 31,27-4-255,31-11-321,24-5-96,10 1-449,19-1-544,44 0-961,30-4 2018,27 0-96,7-13-641,-1-7 385,-9-3 160,-13 3 224,-9 8 32,-16 4-32,-23 5 64,-21 3 192,-21 0 481,-14 0 480,0 0 448,0 0-864,-6 0-128,-37 16-321,-15 14-320,-23 10-32,-20-1-224,-8 0-32,-10-7 224,-4-2 0,12-4 32,17-10 96,27-6-64,32-4-32,22-2-320,13-4-641,0 0-1185,25 0-161,27 0 2019,25 0 288,26-4 224,14-23-128,6 0-64,-4-3-32,-7 4 32,-17 3 1,-23 10 95,-26 4 288,-27 9-288,-19 0 224,0 0 1314,-14 0 64,-37 9-1154,-19 23-576,-19 1-256,-13 7 256,-5 1 32,-4-3 32,0 1 0,2-11 192,18-2 289,23-9-97,31-12-288,26-1-160,11-4-352,19 0-1057,35 0 192,30 0 896,23-13 289,14-9 32,2-5-160,-4-4 96,-7-3 64,-9 8 32,-17-1-32,-14 11 32,-22 6 96,-24 5 129,-16 5-97,-10 0 32,0 0 769,0 0-353,-41 13-159,-25 9-449,-28 10-64,-21 2-96,-10-4 160,-4-2 0,0-2 224,8 0 192,20-9 161,28-4 63,33-4-415,24-9-225,16 4-161,0-4-671,29 0-450,38 0 418,36-4 543,26-14-95,13-9 32,1 2-481,-1-2 448,-11 7 417,-10 7 0,-22 4 0,-40 4 32,-29 4 32,-23 1 545,-7 0 1729,0 0-961,-45 10-640,-38 21-737,-25 5-64,-26 10-224,-10 2 160,-3-1 96,-7-1-32,1-1 64,11-7 96,23-7 320,23-9-192,33-5-128,32-11-96,20-3 0,11-3-480,25 0-833,46-5-385,40-26 641,31-3 993,8-6-480,-9 4-1090,-22 7 1025,-25 1 609,-20 12 481,-22-2 288,-15 8-193,-13 2-95,-20 8 223,-4 0 129,0 0 288,0 0-160,-2 0-352,-31 4-193,-20 22 32,-33 14-448,-31 12 0,-21 2 0,-7 2 64,-5 0 257,11-4 127,24-6-160,29-15-63,39-13-161,26-11-64,21-5-192,0 2-641,6-4-32,46 0-480,34 0 704,35-26-160,24-13 705,5-7-897,-3-1-128,-21 7 160,-22 6 769,-33 12 192,-31 13 0,-21 4 0,-19 5 64,0 0 961,-30 23 417,-31 16-738,-22 9-576,-20 2-64,-8 0 65,-8-5 223,-6 2-96,-2-9-128,5-2 481,24-10-1,27-7-95,33-6-385,25-13-128,13 0-513,0 0-736,47 0-256,22 0 896,24-13 417,12-15 128,-5-5 32,-6-3 32,-4-4 0,3 2 320,-1 2 129,-10 10-257,-18 8-128,-20 12 160,-21 6-160,-17 0-32,-6 0 257,0 0 671,-6 21-479,-31 14 31,-12 8-415,-17 13 63,-14-8-96,-8-3 0,-12 2 0,-11-2-64,-8 2 64,-2-2 96,8-3 128,12-3-63,24-3-97,24-13-64,24-10-64,21-6-96,8-7-609,2 0-672,39 0-385,24-3 289,27-24 1248,13-3-159,10-5-609,0 3 481,-4-1 512,-7 10 96,-7 3 224,-18 7-96,-23 7-64,-22 6 257,-23 0-289,-11 0 32,0 0 1185,-21 19 65,-25 18-610,-17 7-543,-12 12-33,-5-2 160,-6-6-31,-8 4-33,-9 3-64,-5 1 96,-1 0-159,8-7-65,23-7-128,29-19-32,29-10-128,20-13-545,12 0-1409,43-22-1570,15-16 3492,18-10 128,4-11-288,-4-1-481,-4-1 64,-5 7 705,-4 7 64,-7 15 160,-12 11-64,-12 15 161,-17 6 63,-10 0 0,-13 6 385,-4 15-193,0 6 513,0 8 449,-23 8-898,-10 1-223,-14 9-65,-11 3-96,-13 6-96,-9 0 32,-8-1-64,-2-1 65,3-12 31,9-7 64,24-19 64,20-12-192,24-10-96,10 0-288,0 0-673,0-40-384,35-13 608,20-17-576,16-9 480,17-5-128,6 5-1185,2 6-320,-10 20 416,-17 22 1057,-19 22 929,-21 9 64,-11 2 64,-12 27 1473,-6 11 385,0 8 769,-8 5-1794,-18-1 32,-5 0 224,-7 4-289,-2-7-447,-1-6-129,-6-5 257,-3-5 319,-5-6-223,4-5-64,2-9-1,5-9-192,9-4-159,5 0-225,10-20-257,7-23-383,13-16 255,0-21-447,33-16 511,30-9-191,13 1-481,8 16-192,-10 22-289,-12 30 1122,-19 23-256,-16 13 543,-10 0 65,-8 27 865,-9 25-224,0 15 960,-17 10-896,-17 12-449,-7-1-128,-10 0-31,-7-3-97,-9-14 32,-11-13 0,-1-14 672,6-14 97,10-17 384,17-10-768,13-3-289,9 0-128,8-30-481,7-12-127,9-25-417,0-17 352,31-7 289,24-14-129,17-9-608,13-3-256,9 6-385,-2 15-256,-6 28 1666,-13 29 352,-10 19 0,-15 16 64,-15 4 96,-12 11-32,-19 28 481,-2 20-225,-19 10 1026,-26 11-1058,-10 0 64,-5-6 161,-3 4-353,-5-5 64,2-1 257,-5-10-33,-5-14 225,4-11 352,2-9 128,11-15-320,18-13-641,14 0-256,17-41-416,10-28-993,0-18-545,25-26-192,10-3 1505,3 4-1505,-1 18-1313,3 25 2049,2 33 1410,6 20 609,5 12-193,2 4 449,9 4 416,-4 25 321,5 12-577,-4 10-833,-9 3-96,-10 2-96,-17 1 32,-15 4 96,-10 1 0,-8 3 641,-32 1-96,-12-12 128,-5-7 544,-3-11-96,-1-7-32,-5 0-480,-6-4-321,-1 0-320,4-2-96,17-10 32,22-13-32,20 0 0,10 0-736,0-53-1026,40-16 257,25-28-609,25-22 640,9-7-2209,-54 77-3524</inkml:trace>
          <inkml:trace contextRef="#ctx0" brushRef="#br0" timeOffset="8612">910 837 1634,'-18'47'3971,"8"-40"-1408,4-1-65,4-6-512,-2 0-481,1 0-896,-1 0-129,-4 0-351,4 0-33,2-6 32,2-11-128,0-3-224,0-6-385,4-15 96,23-3-768,9-4 577,3 2-1218,4 14 1153,-4 15 385,-2 13 127,-2 4-1120,-4 4 448,-4 22 929,-4 8 289,-4 6 511,-9 0 289,-10 4-736,0 2 127,0-2 513,-16-1-577,-7-2 1,1 0-289,-1-10-32,-1 0 256,-5-8 129,-5-6 191,-4-2 802,2-6-769,3-9-385,8 0-320,10 0-449,6-20-864,9-18-993,0-17-2178,14 23 1889,4 2-416</inkml:trace>
          <inkml:trace contextRef="#ctx0" brushRef="#br0" timeOffset="-13430">1484 4151 480,'2'0'1506,"0"-4"-33,0 1-31,-2 3 255,0-2 1,0 2-257,0 0-128,0-4-256,0 4-416,0-3-417,2 3 0,-2-4 161,2 2 191,1 2-319,-3 0 383,0 0 193,2 0 0,-2-4-225,0 4-191,0-3-161,2 3-96,0-4-32,4-1-96,0-5 64,7-7-64,-1-3-32,3-6 0,1-2-128,-1 2 64,1-1-96,-3 2-64,-1 4-32,-2 6 63,-1 4 97,-3 5 64,-2 3-64,-4 3 96,0 0 0,0 0 0,0 0 64,0 0 385,0 7-193,0 2 160,0 4 97,0-4 160,0 1-65,-4-2-224,2-3-63,-2-1-97,0-1-128,-3-3-64,3 0-32,0 0-32,2 0-64,-2 0-256,4 0 95,-2-9-31,2-15-32,0-11-705,0-10 224,0-8 417,4 1-609,15 9-288,-3 8 127,1 14 482,-7 12 672,0 5 256,-3 4-96,-1 0 161,2 0 671,2 8-319,5 5 32,-3 6-193,1 1-159,-3-1-161,-4-2-128,-4 3 0,-2-6 160,0 4 64,0-5 33,0 0 63,-10-10 32,0 1-31,-1-4 95,-3 0-480,-1 0 0,-1 0-288,-3-2-192,5-9 31,1-5 129,5-1 32,6 0-257,2-2-128,0-3-255,0-2 447,21 5-192,1 10-95,3 2 608,-4 7-65,0 0 225,-7 0 64,3 16 193,-5 6 223,-3 5 289,-3 2-417,-6-2-96,0 2 289,0-6-161,-15-1 225,-10-4 160,-2 0-353,-2-5-32,-2-4-256,0-2-128,4-3-96,2-4-32,5 0-288,1 0-65,0 0 65,5-17-257,6-6 1,2-2-353,6-13-192,0-2-513,6 0 193,12 10-1,3 8 609,0 9 929,-3 10 0,1 3 320,-2 0 866,-3 0-161,-2 12-513,-3 14 737,-3 1-288,-6-2-609,0 2 65,0-7 63,-17 3 257,-7-6 64,-3-3-193,-2-1-63,-2-9-65,4-4 97,2 0-321,0 0-256,4 0-32,-2-13-352,1-9-33,1-5-159,0 2 448,7-2 64,3 1-289,7-4 321,4 4 32,0-6 32,0 3-32,21-1 0,2 8-256,2 3-321,-3 12-31,-3 0 192,-4 7 287,-5 0-31,-4 0 160,-2 16 321,-4 10 575,0 4 33,0-1-256,-8-2-225,-9-5 1,1-5 191,-3-4-223,3-7-161,1-2-224,5-4-32,-1 0-32,-1-4-352,-7-15 31,1-7 1,-5-8 64,0 3 256,5-3 32,-3 3 32,6 8 96,3 3 32,5 1-64,0 8-32,5 6-64,0 1-32,-2 0 32,2 3 32,0-3 0,2 4 0,-2 0 32,2-4 32,-4 2-96,2-5 32,0 0 32,-3 1-64,3-4 0,-2 6 0,2-5 0,-2 0 0,-2 2-96,0-2 32,-3-1-32,1-3 32,2 5 64,-2-5 32,1 4 128,1 0-128,-2 2 0,4 0 193,0 0-193,4-6 0,-5 4-32,1-4 0,-4 4 64,-4-3 32,1 1-64,-1 0 0,1 2 128,1-4-96,4 7 192,2-2-192,-9-1 32,9 2 33,-2-2-97,2-1 0,4 1 64,-4 1-64,0-1-32,-5-4 32,3-4 0,-2-2 64,-3 3-32,-1 3-64,4 0 64,2-1 0,-1 1-32,-1 4 0,0 2 0,3 1 0,1-3-32,0 6 32,0-6 0,-4 4 0,4 1-32,-2-5 64,1 2-32,-1 1 0,0-3 0,2 2-32,-3-4 32,3 4 1,-2 2-1,-2-5-32,-2-2 0,1 1 0,3 1 32,-2-3-32,-5 0 0,5-2 0,-2 2 32,1 0 0,1 0 0,-4 5 32,1-4-64,-1-1 0,4 3 0,4 0 32,-1-1-32,-3 2 0,4 0 32,0-5-32,-5 1 32,7 1-32,-6-5 32,0 2-32,0 2 0,-1-4 0,1 4 32,0-4 32,-1-1-64,-3-3 64,2 2-64,1 3 0,1-1 0,4 4 0,4-2 0,-4-6-64,1 3-32,-1-3 96,0-5-64,2 0 0,0 0 64,2 0-32,0 0 0,-2 0 0,-2 3 0,0 5 32,-2 1 64,0 0 0,-1 4 0,-1-3-32,2 6 0,-1-6 128,3 5-160,-2-6 0,-2 5 0,0-6 0,2 2 0,-3 1 0,5-2 0,-2 4 32,-1 0-32,1-4 32,-1 5 32,1-6-64,0 3 64,-2 3-64,1 2 32,3-2 0,-2 0 32,-1-1-32,-1-2-32,0 1 32,0-6-32,0 4 0,-1-3 0,3 6 0,-3 0 32,3 0-32,0 4 0,0-5 0,2 1 0,0 0 0,-2-3 0,2-2-32,-1 4 32,-1 1 0,2 0 0,0 2-32,1-3 32,-1-1 0,0-1 0,-2-1 0,2-2 0,-2 3 0,2-7-32,2 6 32,2-5 0,0 5 0,-2 4 0,2-4-96,-4 5 96,2-4 0,-1 3 0,1 2 0,2-7 0,0 5 0,0-4 0,0-2-96,0 6 0,0-4 64,0-1 32,0 1 0,0-4-192,0 3 192,0-3 0,0 2 0,0 3 0,0 3-32,-2 0 32,2-1 0,-2 5-96,0-4 32,0 0 64,2 4 32,-2 0-32,0-3 64,-3 7-64,1-5 96,2 3-96,-2-2-32,2 0 0,0 0 32,-2 0-32,0 0-32,2 2-32,0-2 32,-2-1-1,0-3 33,-1 0 32,1 4 0,2-4-32,0 0 32,2-4-32,0 0-32,-2 4 64,0 0 0,0-4 64,-1 2-32,3-1-32,-4-2-32,4 1 32,0 0 0,0 1-160,0 0 64,0 0 96,0 3-96,0 0 96,0-1-128,0 5 96,0-2 0,0 2 32,0 0 0,0-5-32,0-2 32,0 3-64,-2-6 32,0 2 32,0 4-96,0-3 96,0 6 0,0 0 0,-2 3 0,0-2-32,-2 0 32,0-4 0,-1 0 96,1 3-96,4 3 96,-3-3-96,5-2-32,-4 2 0,0 1 32,-2-3 0,-2 7 32,2-8 0,0 6-32,0 1 0,1-7 0,3 5 0,2-1 0,0-4 0,-2 4-64,0 0 32,0-4-32,0-1 64,-1 7-32,3 1 32,-2 3-64,2-1-65,-2-5 65,0 5 32,2-1 0,0-4 32,0 4 0,0 1-32,0-9-128,0 4-32,0 2 96,0-2 96,0-2-32,0 4 0,0 2 0,0 1 32,0 0 0,0 4 0,-2-2-64,2-1 0,0-1 0,0 4 32,0-4 0,0-1-65,0 5 33,0 0 64,0-4 0,0 4 64,0 0-32,0-3 33,0 3-33,0 0 32,0 0-32,0 0 0,0 0 0,0 0-32,0 0 96,0 0-32,0 0 0,0 0-32,0 0 32,0 0-64,0 0 0,0 0 0,0 0 0,0 0 32,0 0-32,0 0 64,0 0-64,0 0 0,0 0-32,0 0 0,0 0 32,8 0 0,1 0 32,2 0 0,-3 0-32,0 0 0,6 0 0,-1-2 32,4-2 64,1 4-32,-2-4-32,4 4-32,-2 0 0,0 0 0,-3 0 0,0 0 0,-5 0 0,0 0 0,5-4 0,0 4 0,1 0 0,6 0 0,0 0 0,0 0-32,3 0 0,0 0 0,-2 0-32,1 0 64,-4 0 0,3 0 0,-2 0 0,3 0 64,-1 0-64,0 0 0,0 0-64,-2 0 64,3 0 0,-5 0-64,4 4 32,-5 0-32,-3 0 64,4-2 0,-3 1 0,3 5 0,4-7 32,-1 7-32,-3-3 0,2-1 0,-5 0 0,1-1 0,2 3 0,-3-3-32,5-3 64,-4 7-32,1-7 0,1 4-32,1-4 32,-1 0 0,2 0 0,0 0 0,-5 3 0,3 1 0,-3-2 0,-3 1 0,1 1 0,3 0 0,1-2 0,2 1 0,-3 1 0,-1 1 0,1-1-64,3 3 64,-1 0 0,4-3 64,0 1-64,-3-5 0,5 4 0,-4-1 0,2-3-96,-2 4-64,-1-4 64,3 0 0,-2 0-65,-1 0 97,-1 0 0,0 0-64,-3 0-32,1 0-32,-1 0 32,-1 0 32,6 0-1,-1 0 1,3 0-192,-4 0 32,-1 0 128,-1-4 64,-3 4-33,-1-3 129,-3 3 0,1 0 0,-1-4 96,2 2-96,5-1 0,2-1-96,3 4-96,-1-5-64,2 3 64,6-5 192,-6 3 0,-4 4 0,-2-5-64,-7 1 64,1 4 0,1 0 0,-2 0 0,7 0 0,0 0 0,1 0 0,5 0 0,2 0 0,2 0 0,2 0 0,-5 0-96,2 0-129,-4 0 97,-3-3 128,0 3 0,-3 0 0,-2 0 32,3 0-32,-2-2 0,-3-2 64,-4 4-64,0 0 0,-5 0 0,1 0 64,-2 0 129,-2 0-1,2 0-128,2 0-64,7-4 0,5 4 0,3-3 0,6 3-64,-1-2 32,-1 2-32,0-4 32,0 4 32,-4 0 0,-3 0 0,-2 0 0,-1 0-96,-2 0-65,-1 0 33,0 0 32,0 0 0,5 0 0,0 0-64,-1 0 0,2 0 160,3 0 0,-2 0-96,2 0-97,2 0-159,-6-3-673,1 3 192,-4 0 417,-1-4 384,-5 4 32,-1 0 32,-3 0 32,2 0 128,2 0-32,2 0-160,6 0 0,1 0 0,4 0-160,-1 0-32,3 0 96,0 0 96,-5 0 0,-4 0 0,-3 0 0,-5 0 0,1 0 0,-1 0 0,0 0 0,2 0-64,-2 0 64,0 0 0,0 0 0,2 0-64,-4 0 0,4 0-96,3 0-289,-2 0-287,3 0 31,-2 0 192,-2 0 97,0 0 288,-4 0 128,4 0 0,0 0 0,3 0 0,-2 0 0,-1 0 0,-4 0-64,0 0 64,-2 0 64,0 0 64,0 0 32,0 0-64,0 0-96,0 0-96,0 0-64,0 0-32,0 0 192,0 0 64,0 0 224,0 0 32,0 0 161,0 0 127,0 0-415,0 0 95,0 0-32,0 0-32,0 0-63,0 0 31,0 0-32,-2 0 64,-2 0-96,0 0 96,-1 0-128,-2 0 33,1 0-33,-2 4 32,0 5 64,0-2 160,2-1-31,2 1-65,-2-2 64,4 3-64,-1-5-159,3 4-97,0-3 0,-2 5-97,-3 4 65,3-4 32,0 4 0,2-3 0,0-3 0,0-2 0,0-1-64,0 3 64,0-1 0,0-2-32,0 5 32,0 0 0,0-1 0,0-2 0,-2 1 0,2-7 0,0 6 0,0-3 0,0 1 32,0 5-32,0-5 0,0 5 0,0-1 0,0-2 0,0-3 64,0 3-32,0-2 32,0 5-31,0-6-1,0 1-32,0 2 0,0 1 0,0-2 0,0 0-32,0 4-65,0-1 97,0 4 64,0 1-31,0-4-33,0 5 0,-4-5 0,2 0-129,0 4-31,0-5-128,2-3 32,0 3 160,-2-2 96,2 1 0,0-1 0,-2 5 0,0-6 0,-2 4 64,2 3-64,-2-2 0,0-1 0,2 4-64,-2 3 64,0 7 64,-1-5 32,-1 2 0,3 0 96,1-7-96,0 3 0,2-8-32,-2 4-64,2-6 32,-2 7 225,0-4 31,2 4-160,0 4-32,-2 0-32,0 1-64,2 3 0,0-3 32,0 4-32,-2-4 0,2-2 64,-2 1-64,2-8 0,-2 5 32,0-5 128,0 4-31,-2 0-33,2 4-64,-2 1-32,0 8 0,0 1 64,2-2-64,2 2-96,-5-1 0,3-4 63,0 4 33,-3 0 0,5 1-32,-2 2 32,0-3 0,-2-4 0,0 1-32,0-2-64,0-12 96,-2 4 64,2 0 0,-2-3 65,2 2-97,-3-2-32,1 2 0,1 2-96,-5 3 31,2-1 1,-4-1 64,0 2 0,1-4 64,0-4 1,5 8 63,-2 0-32,2 0-96,2 1-96,0 5 96,0 1-64,0-2 0,-1 5 64,1-5-33,0 0 33,-1-9 0,-1 4 33,2-1-33,0 4 0,0-4 64,2 2-64,-2 0 0,1-2 0,-1 6 0,0 1 0,0 3 0,-3-5 0,3 5 32,0-4-32,2-8 96,-1 2 128,-1-7 96,2 4 1,-2 0-65,0 2-224,0 5-32,2-4 64,-2 7-64,0-1-64,2-1 32,-2-2 32,2 1-32,0-1 32,-2-2 0,1 5 32,-3-3-32,-1 5 32,3-2 32,-2 4-64,0-4 0,0 5 0,-2-5 32,-2 5 0,3-7 64,1-2-64,1 3-32,3-2 0,-2-3 64,2 1-64,-2-4 64,0 6 96,-2-3-32,-4 7-96,-3-5-32,3 3 97,-5 2-33,3-3 0,0-2 0,1 0-32,3-2 32,1 2 0,1 0-32,-2-5 96,0 5 0,-2-2-96,-3 2 96,2 0-64,-1-1 32,2 0-31,-2-2-65,3 1 0,-1-3-65,-3 5 65,1 0 0,-4-2 0,1-2 65,4-1-65,1 0 32,4 0-32,-4 0-32,-1 0 32,1 0 0,-1 0 0,1 0-65,-2 4 65,2 2 0,-3-1 0,0 3 0,1-2-128,-2-3 32,3 1 0,1 0 0,-1 5 0,3-5-224,-2 2 31,0-3 161,-1-7 32,5 5 64,0-1 0,1 4-64,1-5-32,-2 3 64,0 2-64,0-5-64,0 1 160,0 1-1,1 2 66,1-6-33,0 2 0,2 1-129,-2-3-31,-1 1-64,1-1 224,-2-1 0,0 0 96,2-2 0,-2 3-64,4 0 0,-2-1-32,-1-2 0,1 2-32,-2 0 32,-2 9 32,1-5-32,0 3 64,1-3-32,-2 1 0,0 2-32,-1-3 96,3-2-31,0 1 31,-1-3 0,-1 0-64,2 1 64,-4-3-32,2 2-64,-3-2-64,-2 4 0,3-2 64,0-2 0,0 2 0,-1 0 0,-1-1 0,3 1-32,-1-3 0,2 2-32,2-3 64,2-1 64,-3-1-32,3-3 96,2 4 0,-2-2 0,0 2-64,-3-1-64,-1-3 0,-2 4-32,0 1-96,-3-5 128,1 8 0,-1-8 0,1 2 96,2-2 64,-5 0-32,2 4-96,1-4-32,2 4 32,-1-4 65,3 0-65,-2 0 0,1 0 32,1 0-64,2 2 64,-2-2 96,-3 0 96,-1 0-96,-1 2-96,3-2-64,-2 0 0,1 1-96,1-1-128,2 0 160,-3 0 0,3 0 64,-2 0 64,-1 0 32,3 0-32,2 0 0,0 0 32,-1 0-32,5 0 32,-2 0-96,-2 0 0,0 0-96,-7 0 0,1 0-128,-5 0-96,-1 0-33,-1 0-63,-4-1 192,5-3 224,-1 0 224,7-2-32,1 2 96,7 0 97,0 1-65,2 1-64,-2 2-63,0-4-161,-1 4 0,-1-3-32,2-1 32,-4 2-32,-4-2 0,4 1-32,-2 3 32,6-6-32,2 3 0,-3-1-161,3 0 1,-4-2 32,0-1-160,-2 1 31,-3-1 257,3 1 32,0-3 0,1 5 0,3-5 161,0-3-161,-2 7-32,-2-4 0,2 1 32,-1-1-65,1 2 33,4 1 32,-2-3 0,0-1-32,0 3-32,-3-3 64,1 1-160,0 2 128,-2-6 32,-1 3 32,1-3 32,2 0 0,0 1-32,1-2-32,3 1-64,-2 0-224,0 0 32,2 0 256,-2 3-96,-2-1 96,0 2-32,-1 4 32,3-3 96,0 3-96,0 1-64,0-1-64,-3-4-97,5 0-351,0 0-129,-2-2 193,0-2 416,0-1 96,0 5 0,2 0 0,-2 0-65,0-2 65,-1 5-64,-1-1 64,4 2 64,-2-3-31,2 3 31,0-4 96,-3 1-64,3 3 128,-2-3-96,0 3-128,-2-5 0,4 2 0,-4-1 96,0 2 0,-1 1 32,3-1-96,2 2-32,0-5 0,2 7 0,-6-7-64,6 2 64,-4-1 64,-3 5-31,7-5 63,-4 6-96,0-3 0,2 2-96,-2 1-1,0-4 97,2 0 0,-4-2 32,-1 0 0,1-4 1,-2 6 95,-1-4 64,3 2-128,2 2-64,-2 1 0,0-3 32,2-2-32,-3 2 0,3 3 0,0 2 0,0-3 0,2 5 0,-2-6 0,-1 3 0,1 1 64,-2 1 0,4-7 0,-2 1-64,0 5-64,0-13-96,0 12 160,2-6-64,-3 1-289,-1 5 353,-2-9 0,-3 7 33,3 1 31,0-1 96,4 3-64,4-1-32,-2-1-64,0 6 0,0-7 0,0 3 32,2-1 32,-2-5-64,0 6 32,-1-9-32,3 4 0,-4 2 0,2-6-32,0 3-32,0-3-128,2 4-32,-2-4-97,0 6 161,-2-4 128,-1-1 32,-1-1 32,2 0 32,-2 0 32,2 3 32,0 1-64,4-4-64,-2 2 64,0 2 1,2 0-1,-2-5-32,2-3 64,0-1-96,0 1 0,0-4-96,0 3 96,0 1 0,0 2 32,0 2 32,0-3 32,0 2 256,0 1-128,0-3-192,-2 3-32,2-1 32,0 5-32,0 0 0,0 1 96,-3 5 65,3 1-33,-2-2-32,0 0-32,2-1-64,-4-2 0,0 0 0,0 0 0,1 1 0,-1-1 0,2-2 96,2 0-96,-2 1 0,-2-2 0,-2 5-96,0 1 32,2-3 0,0 1 64,0 2 0,-1-1 64,1 1-32,2 1 96,-2-1-128,2 2 0,0-5 0,-1 3 0,3-2 0,-2-3-96,-2 1 64,0 3 32,-2-3 128,0-1-96,2 6 64,0-3 64,4 2-96,-2 0 0,2 0-64,0-1-96,-2 1-32,2-5-32,-2 1 160,2 3 0,0-4 64,-3 1-32,3 2 0,-4-1 0,4 1-32,0-1-32,-2 1 32,2-1-64,0 1 0,-2-3 32,0-3-96,2-1-32,-2 4 64,0-3-65,2 2-191,-2-3 352,-3 3-32,1-2-64,-2-1-128,1 0 128,3 0 96,-2 6-32,4-6 32,0 4 0,-2 3 96,2-1 32,-4-3 64,-2 1 0,4-2-96,-3 5-64,5-3-32,-2 5 129,0 1-97,0-3 32,0 2 64,0 0 160,0-2-160,-3-1-96,3-2 0,-2 5 32,2-5 0,-2 5-64,4 1-32,-4 1-64,2-5 64,0 0 0,0 3 32,0-3 0,0 5 0,-2-5 0,2 1 0,0 3 0,-5-6 0,5 1 0,-2 3 0,2 0-96,0 0 96,2-3 64,0 5 0,-2-3 64,2-1-96,0-2 96,-2 3-128,-1-1 0,1 0 0,0-6 0,-2 2 0,4-1 0,-4-3-128,2 1 128,0 1 32,0 1 32,0-1-64,0 5 0,0-5 0,0 3 0,0 5-64,0-6 0,2 5 64,-2-3 32,2-3-32,-2-2 32,0-3 32,0 4-32,-3-4-32,3 4-32,-2 4-32,4-4 64,-4 0 0,4-1-32,0-2 0,-2 1-64,2 2 64,-3-4 0,1 4-192,0 0 160,2 0-192,-4 0 192,0-4 64,-2 4 0,2-3 64,0 6-64,-2-3-64,0 4-1,-1-1-191,3 3 160,0-2 64,2-5 32,-3 9 0,5-3 160,0-1-32,0 2-128,0 1 96,-2-1-96,-2-3 0,0 1 0,2 0 33,-2-4 63,0 2 32,2 1 160,0 4-288,0-1 96,2 3-32,0 2 32,-2-5 64,-2 1-31,4 3 31,-2-6-64,0 5 0,2 0-96,0-2 0,0-2-32,0 3-32,0-2 64,0-3-32,0 5 64,-3-6-32,1-3 0,2 5 64,0 0-64,-2-4 0,2 4 32,-2-2-32,0 1 0,2-3 0,-2 4 32,2 0-32,-2-2 0,0 5 0,2-8 0,-3 5 0,3 0-32,-2-4 0,2 0-32,0-1 64,0-2 0,0 3-32,0-3 32,0 2 0,0 1 0,-2 0-128,2 0 128,-2 0 0,2 0 0,-2-2 0,0-1-32,0-1-161,2 1 129,0 1-192,0-3 64,0 11 160,-2-2 64,0 0-64,0 2 32,0-3-32,0 5 32,2 1 0,-2-6-64,0 6 0,0-5-64,0 2-97,0-2-31,2 1 224,-2 3 32,2-1 0,-2-2 0,0 3-32,2-6 32,-3 5 32,1-1-32,2-2 0,0-1 0,0 2 0,0 3-96,0-3 32,0 3 0,0-3 64,0-1 0,0-4 0,0 0 0,0 4 0,0-1 0,0-2 0,0-1 64,0-5-64,0 0 32,0 1-32,0 0 0,0 4 96,0 8-96,0-3-64,2 5 32,3-7 0,1 5-32,0-7-32,0-1 96,4 0-32,-2-1 32,1 1-64,-1-1 64,1 7-128,-1-2-33,-2-1-159,-4 7 0,0-1 128,0-1 96,-2 5 96,2-4 64,0-6-64,2 6-64,3-5 32,-1 0-33,-2-2-95,0 2-96,-4 3 128,0 1 128,0 2 128,0 3 96,0 0-128,0 0-96,0 0 0,0 0 0,0-4 129,0-1 95,0-3 128,0 3-352,0 1-32,-2 0-96,0 4 192,0-1-128,0 1-96,0-4-32,0 0 128,0 4-289,-1 0 129,3 0 224,0 0 0,0 0 0,0 0-96,0 0-192,0 0-449,0 0-608,0 0-737,0 4-769,7 5 1089,10-2-1473,7-1 1602,8-6 1152,4 4 225,4-4 256,0 0 0,-7 0 0</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6:06.085"/>
    </inkml:context>
    <inkml:brush xml:id="br0">
      <inkml:brushProperty name="width" value="0.06667" units="cm"/>
      <inkml:brushProperty name="height" value="0.06667" units="cm"/>
      <inkml:brushProperty name="color" value="#177D36"/>
    </inkml:brush>
    <inkml:brush xml:id="br1">
      <inkml:brushProperty name="width" value="0.15875" units="cm"/>
      <inkml:brushProperty name="height" value="0.15875" units="cm"/>
      <inkml:brushProperty name="color" value="#3165BB"/>
    </inkml:brush>
  </inkml:definitions>
  <inkml:traceGroup>
    <inkml:annotationXML>
      <emma:emma xmlns:emma="http://www.w3.org/2003/04/emma" version="1.0">
        <emma:interpretation id="{81C45483-3046-4963-B849-007A4E8608BE}" emma:medium="tactile" emma:mode="ink">
          <msink:context xmlns:msink="http://schemas.microsoft.com/ink/2010/main" type="writingRegion" rotatedBoundingBox="24327,11365 31008,11414 30994,13312 24313,13264"/>
        </emma:interpretation>
      </emma:emma>
    </inkml:annotationXML>
    <inkml:traceGroup>
      <inkml:annotationXML>
        <emma:emma xmlns:emma="http://www.w3.org/2003/04/emma" version="1.0">
          <emma:interpretation id="{BAAECD12-4FDE-4F0B-B60E-43AE707B1C64}" emma:medium="tactile" emma:mode="ink">
            <msink:context xmlns:msink="http://schemas.microsoft.com/ink/2010/main" type="paragraph" rotatedBoundingBox="24327,11365 31008,11414 30994,13312 24313,13264" alignmentLevel="1"/>
          </emma:interpretation>
        </emma:emma>
      </inkml:annotationXML>
      <inkml:traceGroup>
        <inkml:annotationXML>
          <emma:emma xmlns:emma="http://www.w3.org/2003/04/emma" version="1.0">
            <emma:interpretation id="{A32C6927-9793-47DC-A851-9BEF6121CEDA}" emma:medium="tactile" emma:mode="ink">
              <msink:context xmlns:msink="http://schemas.microsoft.com/ink/2010/main" type="line" rotatedBoundingBox="24327,11365 31008,11414 30994,13312 24313,13264"/>
            </emma:interpretation>
          </emma:emma>
        </inkml:annotationXML>
        <inkml:traceGroup>
          <inkml:annotationXML>
            <emma:emma xmlns:emma="http://www.w3.org/2003/04/emma" version="1.0">
              <emma:interpretation id="{00F44F46-1F19-4A2D-A85D-C04A593B8488}" emma:medium="tactile" emma:mode="ink">
                <msink:context xmlns:msink="http://schemas.microsoft.com/ink/2010/main" type="inkWord" rotatedBoundingBox="24870,11717 25658,12820 24775,13452 23987,12349"/>
              </emma:interpretation>
              <emma:one-of disjunction-type="recognition" id="oneOf0">
                <emma:interpretation id="interp0" emma:lang="en-US" emma:confidence="0.5">
                  <emma:literal>fops</emma:literal>
                </emma:interpretation>
                <emma:interpretation id="interp1" emma:lang="en-US" emma:confidence="0">
                  <emma:literal>Of*</emma:literal>
                </emma:interpretation>
                <emma:interpretation id="interp2" emma:lang="en-US" emma:confidence="0">
                  <emma:literal>of*</emma:literal>
                </emma:interpretation>
                <emma:interpretation id="interp3" emma:lang="en-US" emma:confidence="0">
                  <emma:literal>f*</emma:literal>
                </emma:interpretation>
                <emma:interpretation id="interp4" emma:lang="en-US" emma:confidence="0">
                  <emma:literal>If*</emma:literal>
                </emma:interpretation>
              </emma:one-of>
            </emma:emma>
          </inkml:annotationXML>
          <inkml:trace contextRef="#ctx0" brushRef="#br0">-3011-370 6342,'-11'0'1698,"0"0"-1570,3 5 256,1-1-384,1-1 1089,2 1 897,0-2-288,2-2-33,0 0-255,0 5-257,0-2-417,-4 10-351,-5 9-65,-1 5 96,-3 6 97,1-6-97,-2 6-127,2-4-129,-1 0 160,3-2-32,6-2 65,-3 2-161,5-2-32,4 6-32,0 0-32,0 5 0,0-3 0,0 5-96,0 2 32,4 5-32,13-7 0,3 2 32,-1-1-32,3-8-32,1 3 32,-2-8 0,3-4 0,-1 0-32,-1-2 32,-2-1 0,1-6 0,-2 0 0,6-4 0,-4-2 0,4-1 0,2 2 0,0 1 0,2 1 0,3 1 32,-5-6-32,2-5 32,-4 0 0,2 0 32,5 0-64,1-13 32,1-5-32,0 0-32,1 2 32,-9 3 0,0-5 0,-4 4-32,-10-3 64,1 5-32,-1-6 65,-4 4-1,6-6 0,0-3-64,4-2 0,2-1 0,-6 3 0,1 1 32,-1-5 0,-6 2 0,2-9 64,-2 4-32,2-2 32,-1 3-96,-2 3 0,-1 1 32,-4-2 64,-2 5 64,0 4 32,0-7-95,0 10-65,0-5-32,0 1 0,0 6 0,-4-3 64,-5-2 0,0 0 0,-1 1 0,2-1-32,-4-3 0,1 8-32,0 0 0,-2 1-64,3-2-32,0 2 32,0 3 64,-1-1 0,0 3 0,1 2 0,0-4-64,-4 0 32,-2 0 32,1 2 0,3 1 0,-2-1 0,4 5-32,-8-5-33,2 2 33,-2 3 0,-9-2 32,9 1 0,0 3 32,1-4 0,2 4-32,7 0 65,0 0-33,4 0-32,-2-2 0,-3 2 0,1 0 0,-4 0 0,0 0 32,0-3-64,-1-1 64,0 4-32,1-4 0,0-1 32,2 5 0,-3-8-32,3 8 0,-3-1 0,2-3 0,1 4-32,4 0 32,1 0 32,-3 0-32,2 0 32,-1 0 0,-1 0 0,2 0 32,-4 0-32,2 0 32,-1 0-32,1 0 0,1 0-32,-7 0 0,1 0-64,-4 0 64,0 0 0,3 0 0,2 0 32,1 5-32,1-1 0,3 0-32,3-1 0,0-1-64,0 2-193,4 5-255,0-2-481,0 7-673,0-1-1088,0-7-1795,0-6-4451</inkml:trace>
          <inkml:trace contextRef="#ctx0" brushRef="#br0" timeOffset="4354">-2404 182 1666,'-6'9'1377,"4"-2"-865,-5 2 1506,6-6-224,-3 3 320,2-6-192,0 0 64,0 0-257,2 0-576,0 0-416,0-2-417,0-14-159,0 0-161,0-10-417,0-5 257,6-2 160,6 0 160,3 3 64,-5 5 353,-1 9 224,1 4-65,-4 5-223,3 1-353,-5 6-160,-4 0 0,0 0 0,0 0-64,0 0 0,0 0 64,0 9 0,0 9 128,0 7 160,0-1-160,0 3 1,0-1-65,0 0 32,0-6 0,0 1 32,-6-7 64,-1-5-32,3-9 96,0 0-63,0 0-33,-1 0-128,-7 0-32,-3-9 0,-5-13-32,0-4 0,4 1 64,3 3-64,7-1 0,6 0-128,0 6 63,0 0-255,0-3 64,15 7 96,3 4-33,2 0 97,0 6 32,-1 3 32,-2 0-64,-2 0 32,0 0-32,-6 0-64,1 12-193,-4 1 65,-6 3 256,0 1 64,0 1 224,-2 3 193,-14 6-97,-4-4 64,-4-1-256,2-4-32,-1-5 33,7-4-33,4-6 64,2-3-128,-3 0-32,3 0-160,0-9 96,2-16 32,5-5-129,3 0 33,0 0 32,0 2 0,5 6 32,9 5-32,-2 3 32,2 7 64,3-3 64,-1 1-32,2 9 32,-5 0 64,-1 0-96,-6 0-32,-1 5 0,-1 12-96,-4 5 96,0 3 160,0 1-64,0-1 0,-4 4 1,-9-7 63,-1-2 96,-4-5 32,3-8 1,-3 2-193,0 0-96,-5-6-32,4-3-97,2 0-31,4 0 32,8-12 32,5-6 0,0-6-288,0-7 127,0 2 161,0 0-96,13 11 64,9 2-128,1 3 96,0 7 96,-7 3 64,0 3 0,-8 0 0,-1 0 0,4 16 32,0 2 32,1 8-64,-5 2 0,-3-5 0,-4 2 0,0 1 0,0-4 64,-4-2 256,-11-2 128,-6-2-223,-1-7-33,2 0-160,-3-9-32,1 0-96,-4 0-64,4-15 96,2-9 64,1-6 192,7 1-192,4-6 0,8 7-64,0 5 32,0 2-32,0 8-33,20 0-31,3 0 0,6 1-96,4 3 64,-2 9-64,-5 0 96,-8 0-65,-4 0-287,-6 12 64,-3 1 416,-3 5 32,-2-1 192,0 1 160,0 1-160,-5 4 161,-7-7 63,2-3-64,-2-3-159,2-7-33,2 0 32,0-3-64,-3 0-32,-3 0-96,0 0-32,5-3 0,-4-14 0,6 4 32,7 4 0,-2 3-64,2-3 0,0-5-128,9 1-96,15-3-32,7 7 96,-1 0-1,-4 5 129,-11 4 0,-9 0 64,-6 0 32,0 0 32,0 10 96,0 6 385,0 3-65,-11 1-223,-1-8-1,0 4 32,-4-7 0,-4-5 65,-1 1-33,-2 0-32,2-5 1,6 0-65,6 0-192,9 0-32,0 0-320,0-10-353,0-7-608,11 5-481,-5 3-3747,3 0-3556</inkml:trace>
          <inkml:trace contextRef="#ctx0" brushRef="#br0" timeOffset="8814">-3279-403 5477,'0'0'513,"2"0"95,-2 0-576,2 0 32,0 0 257,-2 0 447,2 0 802,-2 0 544,0 0-32,2 0-769,-2 0-672,0 0-257,2 0-160,-2 0 129,0 0 223,0 0 129,2 0-33,0 0-95,0 0 0,-2 0-129,5 0-64,3 0-288,4-11 33,6-6 191,5-3-256,-5-3-32,7-2 32,2-1-64,5-3 0,1-6 0,5-5 32,2-2 32,-11 6 0,-2 4 64,-6 6 64,-4 9-31,-5 5 31,1-1-96,0 2-64,1-6 32,4 2 0,3-3-64,1 0 32,-4 1 128,-3 9-32,-4 1 64,-9 0 33,0 7 63,-2 0 0,0 0 1,0 0-65,0 0-32,0 0-32,0 0 0,0 0-64,0-3 32,0 3 65,2 0-33,0-4 0,-2 4-64,0 0-32,0 0-64,0 0-32,0 0-128,0 0-96,0 0 31,-8 0-191,-13 7-641,2 15-833,8-13-1665,-2 4-8072</inkml:trace>
        </inkml:traceGroup>
        <inkml:traceGroup>
          <inkml:annotationXML>
            <emma:emma xmlns:emma="http://www.w3.org/2003/04/emma" version="1.0">
              <emma:interpretation id="{795C7ACD-8D9F-4062-8BA1-EB17FD16D89A}" emma:medium="tactile" emma:mode="ink">
                <msink:context xmlns:msink="http://schemas.microsoft.com/ink/2010/main" type="inkWord" rotatedBoundingBox="26683,11341 26766,12934 25929,12978 25846,11385"/>
              </emma:interpretation>
              <emma:one-of disjunction-type="recognition" id="oneOf1">
                <emma:interpretation id="interp5" emma:lang="en-US" emma:confidence="0.5">
                  <emma:literal>pps?</emma:literal>
                </emma:interpretation>
                <emma:interpretation id="interp6" emma:lang="en-US" emma:confidence="0">
                  <emma:literal>p?</emma:literal>
                </emma:interpretation>
                <emma:interpretation id="interp7" emma:lang="en-US" emma:confidence="0">
                  <emma:literal>p"?</emma:literal>
                </emma:interpretation>
                <emma:interpretation id="interp8" emma:lang="en-US" emma:confidence="0">
                  <emma:literal>pps"?</emma:literal>
                </emma:interpretation>
                <emma:interpretation id="interp9" emma:lang="en-US" emma:confidence="0">
                  <emma:literal>opposes</emma:literal>
                </emma:interpretation>
              </emma:one-of>
            </emma:emma>
          </inkml:annotationXML>
          <inkml:trace contextRef="#ctx0" brushRef="#br0" timeOffset="2035">-1419-662 6214,'-14'4'1153,"8"0"1377,-2-4-1601,2 5 128,-2-1 96,-2 6-160,2-3 224,-5-1 257,3 1 191,-2-1-447,4 1-290,-4 2-255,0 1-257,-2 7-95,-4-1-65,0 3-32,2 4-96,1 0 32,5 0-31,-2-1-33,4 1-64,0 4 96,2-1 0,0-3-32,0 1-32,4-1-64,0-5 64,0 6-64,2-1 0,0-1 0,0 3 32,0-2-32,0 3 0,0-3 32,0-3-32,0 7 0,0-5 0,4 3 0,0 2 0,4-1 64,2 1-64,0-5-64,6 5-32,-2-5 32,1-2 32,1-1-64,2-6 96,-2-4-96,2 4 96,8-2-32,2 3 32,3-5-32,-1 4 32,0 0 0,-8-4-32,-4-1-32,1-2 64,-9-3 0,2-3 32,2 0-32,0 0 32,4 0-32,0 0 0,2 0 0,1 0 0,-1-7 0,0-7 0,0 5-64,0-7 64,0 3 0,-4-1 0,-4 1-64,1 4 64,1 0 0,-6-4 0,4-1 32,-2-2 0,0 1-32,2-5-32,2 2 0,-2-4-32,2 4 64,2-8-32,-1 4 32,-3 3 0,-2 2 32,-2 1-32,-2 3 64,0-1 32,-4 0 0,0-3 128,-2 4-96,3-4 64,0 0-31,-1-1-97,-2-3-64,2 3 0,0-4 0,0 0 32,0 1 0,-2-1 32,0 0 0,0 0 192,0 3 0,0 3-192,0-1 0,0 1 32,-6-4 1,2 3-97,-6 2 32,4-2-32,0 0 32,0 8 0,0-4 32,0 6-64,0 1 0,2-2 32,0-1 32,2 0-32,-4 1 32,-5-1 32,1 0-96,-4-1 64,2-1-32,1 2 32,2 0-32,1 5-32,2-2 32,-2 3-32,2-1 0,2-1 0,-2 0-32,-2 1-32,0 4 64,-5-5 0,3 1-32,-2 0 0,0 3 32,0-3-64,2 4 64,0 0 0,2 0-64,0 0 64,0 0 0,4-4 0,-4 1 0,2 1 0,-2-2-64,-8 0 0,1 4 32,-1 0-96,0 0 32,6 0-1,-4 0-95,4 0 0,-2 0 32,2 0 0,2 0 32,-4 0-97,0 0-191,-3 0-96,3 0-257,2 0-416,0 0-321,-4 0-896,9 0-3011,-2 4-4228</inkml:trace>
          <inkml:trace contextRef="#ctx0" brushRef="#br0" timeOffset="7131">-1034-195 416,'2'-6'64,"-2"3"609,0-1-160,0 2 1120,0-1 161,0-1-353,0-2-256,0 3 193,0-1-514,0 4-415,2 0-449,0-4-545,0 4-287,0 0 383,-2-1 449,2 1 449,-2 0 479,0 0 226,0 0 191,0 0-160,0 0-416,0 0-225,0 0-192,0 0 97,0 0 256,0 1-257,0 12 64,0 4-255,0 5 287,-4-6-223,-2-3-129,0-5-64,0-4 160,0 0 161,0-4-33,-2 0-256,-2 0-160,-4 0-32,0 0-128,6 0-96,1-4 128,3-12-1,4-6-31,0-3-384,0-1 352,0 0-1,0 5 97,6 9 64,3 3-128,-3 4-64,2 1 160,0 4-32,4 0 64,2 0 32,2 0 64,4 0-64,5 0 0,-9 9 0,-8-4-64,-4 6-128,-4-3 192,0 5 224,0 2 192,0 1 1,-8-3 31,-4 0 32,-2-4-63,-5 2-161,-1-6-64,2-5-128,-2 0 0,0 0-64,-1 0-96,3-13-128,0-3 64,6 1-160,6-4 31,4-4-159,2 2 96,0-2-97,0 4 449,12 10 0,-2 2 0,2 7 32,4 0 64,-4 0 32,5 0 33,-3 0-1,2 7-160,-4 9 32,-2 2 224,-2 8-64,-6 3-64,0 2-32,-2-6 97,0-8-65,0-4 160,-2-8 160,-8 2-31,-12-7-161,2 5-256,0-5-32,-1 0-64,3 0 64,6-5-32,2-7-64,6-1 32,0-4 64,4 1-65,0-2 1,0 2-160,0-7 256,0 8 0,10-3 0,6 4-96,2 6-96,0 8-32,1 0-1,0 0 129,2 0 0,-3 17-64,-6-3 32,-5-2 128,-3-3 64,-4 2 64,0-2 160,0 5 97,-4 3-129,-17-1-32,-1 3-160,-4-6 0,4-6-32,1-3 32,-1-4-64,2 0-96,0 0-64,-1-17-32,5 0 96,6-1 32,6 2 32,4 4-128,0-2 32,0 1-97,6-2 33,14 2-32,7 3 96,-1 1 32,0 5 0,1 4-32,-7 0 96,0 0 32,-10 9 0,-4 9 32,-4 1 128,-2-5 32,0 7-32,0-7-64,-8 6 64,-4-1 0,-6-3 65,2-3-65,-1-5-128,-3 0 160,2-3-32,-2-5-64,0 0-96,3 0-192,3-5 192,6-15 0,4-5 0,4 3-128,0 0-256,0 0 255,0 14 33,0-1 32,14 6-128,-2 1 160,3-2 32,7 4 64,-2 0 96,0 0 0,4 0-95,-9 0 31,-9 0-96,-2 9-257,-4 0 161,0 9 96,0-1 321,-2 0 127,-14-5-64,-1 1 1,-3-5-129,0-3-32,2-5-96,0 0 0,1 0-96,3 0-32,4 0-96,0-13 0,6-3 96,4 3-32,0-9-160,0 4-224,0-4 127,14-1 1,10 4-288,7 7-65,-3 8 353,-1 4 192,-6 0 96,-4 0 256,-9 8 0,-6 14 225,-2-4-1,0 1 97,0 0-65,-6-7-64,-6 1 65,-1-6-129,-1-1-63,-2-6-65,0 0 0,2 0 32,2 0-127,-2 0-129,7 0-32,7-9-65,0 1-31,0 3-96,0-3-192,0 0 64,13-6-33,5 5 65,2-3 64,0 7-97,2 1 65,-3 4 128,-7 0 96,-6 0-32,-1 4 0,-5 4 64,0 5 256,0 2 64,-5 1 1,-5-3-65,-2-4-32,-3-2-64,7-1 33,-6-6-97,4 0-96,0 0-32,0 0-193,4-15 1,-2-5-480,4 2-642,0 10-2081,-2 3-7047</inkml:trace>
          <inkml:trace contextRef="#ctx0" brushRef="#br0" timeOffset="10140">-1602-1281 128,'0'0'2851,"0"0"-1474,0 0 705,-2 0-224,2 0-193,0 0-447,0 0-354,0 0 354,0 0 383,0 0-256,0 0-288,0 0-224,0 0-192,0 0-97,0 0-159,0 0-65,0 0 0,0 0 1,0 0 95,0 0 96,0 0 33,0 0-65,0 0 65,0 0-97,0 0-159,0 0-97,0 0-64,0 0 0,4 8-96,16 9 96,4 5 192,6 11-63,5-2-97,3-1-32,3 0 32,3-1 64,4-3-96,3 0 65,3-5 191,3 0-256,-5-4-32,0 0 32,-13-5-64,-13-2 32,-10-7-31,-12 1-1,-4-2-32,0-2 64,0 0-32,0 3-32,0-3 0,0 0-32,0 4 0,0-4-96,0 4-32,0-3 0,0-1-65,-6 0-63,6 0-256,-8 0-257,2 0-544,-5 0-1058,4 0-960,-1 0-5541</inkml:trace>
        </inkml:traceGroup>
        <inkml:traceGroup>
          <inkml:annotationXML>
            <emma:emma xmlns:emma="http://www.w3.org/2003/04/emma" version="1.0">
              <emma:interpretation id="{8B287A06-7403-49E4-B690-AA62F4E0061A}" emma:medium="tactile" emma:mode="ink">
                <msink:context xmlns:msink="http://schemas.microsoft.com/ink/2010/main" type="inkWord" rotatedBoundingBox="27401,12216 31002,12242 30998,12721 27397,12695"/>
              </emma:interpretation>
              <emma:one-of disjunction-type="recognition" id="oneOf2">
                <emma:interpretation id="interp10" emma:lang="en-US" emma:confidence="0.5">
                  <emma:literal>*marram*</emma:literal>
                </emma:interpretation>
                <emma:interpretation id="interp11" emma:lang="en-US" emma:confidence="0">
                  <emma:literal>*marram*"</emma:literal>
                </emma:interpretation>
                <emma:interpretation id="interp12" emma:lang="en-US" emma:confidence="0">
                  <emma:literal>*mosaicism*</emma:literal>
                </emma:interpretation>
                <emma:interpretation id="interp13" emma:lang="en-US" emma:confidence="0">
                  <emma:literal>*mosaicism*"</emma:literal>
                </emma:interpretation>
                <emma:interpretation id="interp14" emma:lang="en-US" emma:confidence="0">
                  <emma:literal>"marram*</emma:literal>
                </emma:interpretation>
              </emma:one-of>
            </emma:emma>
          </inkml:annotationXML>
          <inkml:trace contextRef="#ctx0" brushRef="#br1" timeOffset="-177763">-55-43 2562,'0'4'1154,"0"-4"-162,0 0-383,0 4-449,0-1-160,0-3-160,0 6-288,0-6-321,0 3 481,0-3 288,0 0 288,0 0 1025,0 0 705,0 0-32,0 0-224,0 0-481,0-9 96,0-7-800,0-11-481,0-3-96,0-8 64,-2-6-64,0-1-96,2 9 32,0 2 64,-4 13 0,0 12 352,2 5 353,0 4 95,2 0-800,0 0-352,0 17-257,0 9 417,0 14 128,4 5 64,6-4 0,0-6-480,-1-2 159,-3-9 161,-4 3-96,-2-11-320,0-4 191,0-6 385,0-3 64,0-3 417,-2 0 416,-13-3-545,-5-18-64,-3-10 0,0-2-159,5-3-1,-1 2-32,8 1-96,5 3-128,0 12 128,6 6 0,-2 8-64,0 4 64,2 0 0,-2 0 64,2 0-64,0 23-353,0 9 353,0 12 481,0-3-193,2-5-256,2-8 32,0-10-32,-4-6-32,2-12 0,-2 0 64,0 0 64,0 0 32,0 0 1,0 0-161,0-3 64,0-16-64,0-5-128,0-1 64,0-2-1,0 3 33,0-9-192,0 9-96,0 7-289,0 7 513,0 6 32,0 4 32,0 0-320,0 0-545,0 4 320,4 14 385,9 7 192,0-4 32,-1 2-32,-4-7 0,-2-7 0,0-5-32,-4-4 32,-2 0 0,0 0 0,0 0 0,0 0 0,0 0 160,0 0 161,0 0-161,0 0-96,0-4-128,0-8 64,0-6-192,11-7-1090,8 0-287,1 3 1185,-5 8 320,-2 10 64,-5 4 0,-2 0 128,2 12 224,0 20 64,0 10 449,-6-4-480,-2-6-161,0-8-32,0-10 128,0-6 353,0-7 0,0-1-33,0 0-127,0 0 31,0 0-256,0-1-288,0-17-224,0 1-32,0-3 128,0-11 32,3 7-353,22-3-287,6 10 63,2 9 353,-2 6 160,-4 2 95,-7 0 65,-5 0 0,-6 6 0,-9 6 193,0 1 63,0 0 417,0 0-97,0-5-160,0-3-223,-5-2-33,-1 0 64,4-3 0,-4 0 32,-3 0-95,3 0-161,-4-3 0,4-9-257,6-5 1,0-6 224,0-1-737,14-8-448,17 0 96,2 5-288,-3 15 160,-6 12 992,-9 0 161,2 4 96,-5 25 96,-4 6 225,-4 5-161,-4-8-32,0 0-32,-6-12 224,-15-3 481,-8-4 608,-2-8-352,-2-1-640,0-4 31,2 0-95,6 0-65,4-4-160,7-8-32,6-1-96,6 3-288,2-6 64,0 0-481,8-7 128,12 7 97,3 1-33,2 3-223,-2 4 319,-4 8-383,-5 0 319,-6 0-63,-2 0 416,-4 9 128,-2 8 320,0-2 641,0 3-321,0-9 1,-10 0 256,2-1-128,-2-7-129,-1-1-384,1 0-95,1 0 63,-1 0 0,-2 0-128,6-5-96,4-4-32,2-9 32,0 2-320,2 4-769,20 3 320,3 5 160,2 4-127,2 0-33,0 9 545,2 10 224,2 4 0,-1-1 0,-3 3 0,-2-4 0,-6-4 0,-5-4-160,-7-4-609,-7-4 128,-2-1 641,0-4 769,-11 0 1601,-11 0-2114,1 0 737,2 0-128,4 0-256,7-4-289,8-1-320,0-9-224,0 2-32,0-4-865,23-2 0,7 5 544,2 5-256,8 4 193,-1 3 640,9 1 96,-9 0 288,-8 1 193,-2 11-193,-14 1-64,-7-1-31,-4-3 95,-4 0-32,0 0 65,0 3 127,-2 2-159,-14-1-225,-3-4 32,0-5 32,1-1-64,7-3-32,5 0-128,6 0-32,0-3-544,0-19 352,2-8-673,25-4 64,4-5 384,2 3-479,-2 8 63,-10 9 128,0 11 513,-7 8 192,-3 0 32,-3 4 32,-6 19 64,-2 2 32,0 5 577,0-8-289,-17-1-160,-3-3 513,-5-6 448,2-3-288,-4-2-416,-4-7-321,-4 4 32,2-4-192,2 0 64,8 0 64,7-12-160,7-8-352,9-3 352,0-6-160,23-10-929,18 1 0,7 7-32,2 11 608,-3 10-768,-3 10 512,-1 0 545,-3 0 224,-5 5 160,-4 11-160,-8-1 417,-3 0-33,-3 3-160,-9-6-32,1-2-96,-5-2-31,-2-5-65,-2 1 0,0-2 0,0-2 832,-15 0-255,-1 0-449,5 0 96,3 0-64,8 0 129,0 0-289,0 0-385,0-6-768,23-2 352,8-3 481,6 2-128,3 4-481,-9 5 608,-4 0 321,-5 0 225,-5 14 127,-3 11 321,-3 9 95,-7 1-127,-4-2-161,0-2 65,0-9-65,-21-7 385,-2-5 256,-1-2-672,-1-8-97,4 0-160,2 0 0,1-4-192,3-13-192,5-1-160,6-4 288,4-7-32,2-7-737,31-5-224,8-1-545,9 6-63,-4 15-193,-5 12 1057,-6 9 321,-6 0 480,-8 0 128,-7 15 64,-7 4 353,-7 7 576,0-5 576,0 2-832,0-6-480,0-5 319,-7 1-255,-7 0-129,-3 4-96,-1-8-160,-3-4-64,0-2-160,1-3 32,3 0-32,3 0 96,3-17-737,5-3 481,4-3 63,2-6 1,0 0-224,8 3 224,11 3-33,-5 12-191,-3 9 95,-7 2-159,-4 0 224,0 0 320,0 17 640,-10 13 513,-13 4-256,-6 2-673,-4-10 65,-5-4 351,-1-3 321,0-5-192,1-5-225,9-9-191,2 0-225,5 0-128,5 0 0,9-4-385,8-15-255,0 0 384,4 0-962,19-2 386,4 8 159,4 2 161,4 9-97,2 2 193,2 0 159,-1 0 257,-3 0 128,-4 13 65,2-2-193,0-1 192,-2 3-192,1-9 32,-1-4 64,2 0-192,-2 0 96,-2 0-224,-11-7-833,-9 2 128,-9 3 929,0 2 1057,0 0 704,0-3-1344,-9 3 159,-1 0 129,0 0-641,1 0-64,-3 0-128,4 0 128,4 0-32,-1 0 32,5 0-64,0 0-128,0 0-673,0 0-1121,27 0 737,15 0 1121,12-13 128,2 6-385,-4-5-31,-12 6 416,-13 2 64,-11 4 1249,-10 0-416,-1 0-256,-5 0 31,0 0-383,0 0-65,0 13 192,-7 3 449,-7-3-513,1 4-31,-1-8-193,2-3-32,3-3-96,3-3-64,6 0-481,0 0-448,0 0-768,12-9 223,15-12 770,7 0 95,-1 5 449,0-4-865,-4 4 0,-2 4 544,-9 6 33,-7 6 384,-9 0 128,-2 0 1601,-2 0 1250,-25 13-865,-9-1-1025,1 4 512,-2-3 128,4-6-127,-4 2-673,-1-6-545,3-3 64,5 0-192,14 0 161,7 0-65,7 0-224,2 0-353,0 0-63,0 0 96,0-3-353,25-6-128,3 0 161,3-2 255,-4 9 129,-4-3-32,-5 5 128,-5 0-129,-7 0-543,-4 0-610,-2 0 1026,0 0 416,0 0 576,0 0 225,-10 7-352,-11 4-161,-6-2 384,-4-4 385,-2-1-448,-3-1-321,3-3 161,10 0 31,8 0-288,11 0-192,4 0-384,0-16-160,2-2-129,25-11-1121,10-7 769,4 11 289,-2 3-738,-2 10 641,-1 7 577,-3 5-128,0 0 256,-6 17 128,0 11 128,-8 1 0,-7 2 224,0 2 33,-6-3-129,3-3-64,-1-7-192,0-8 64,-1-7-64,-1-1-64,-2-4-128,-2 0 64,0 0 64,-2 0 64,0 0 544,4 0 33,-2 0-33,2 0-480,2-9-64,1 2-64,-1 2-64,2 1-64,-1 4 96,-1 0 32,0 0 64,0 0 0,0 0 160,3 0 64,-3 0 225,2 9-161,1 3 256,-7 6 33,-2-2 320,0-4 544,0 7-608,-19-2-161,-4-1 33,0-7-192,5-4-129,5-1-128,9-4 193,4 0-1,0 0-448,0 0 0,0 0-544,6-6-65,15-9-320,4-5 224,4 6 193,4-4-545,-4 6-160,-2 8 704,-9-1 417,-5 5 96,-9 0 0,-2 0 545,-2 0 127,0 0-415,0 0-1,0 0 384,0 5-31,-14 2-257,-5 2-223,3 0 191,-3-9-32,2 0 0,1 0-31,3 0-257,3 0-64,4-6-225,6-4-223,0-4-65,4-13-384,23 2-1505,4-5 1729,4 5-576,-4 2-833,-4 10-288,-11 10 864,-9 3 1570,-7 0 609,0 13 352,0 13 1953,-17 8-1344,-9 0-865,-8-3 95,-7-2 418,-5-3 831,-1-13-992,5 0-288,9-9-320,10-4-33,7 0-256,8 0-160,1 0-416,7-8-545,0-8 577,0-7-641,0 2-353,0 2 962,11 2-353,1 10 641,0 2-32,5 1-96,4 4 95,-1 0 161,5 0 65,-4 0 63,-5 0-32,-5 9-32,-7 7-64,-4 2 0,0 0 64,-8 3 448,-17-7 33,-4 2 288,2-9-1,4-6-319,9-1-1,7 0-480,7 0-32,0-17-1729,0-17-962,0 4 289,19-9 736,0 4 802,1 10-1507,-1 3 1859,4 8 512,2 7 416,4 4 225,6 3 31,2 0-415,5 0-97,3 0 96,1 0-32,1 10-96,-3 6-128,-4 0-128,-12 9 64,-9 9 32,-4-4 32,-11 6 32,-4-15 32,0-4 673,0-8 1409,-13-5 673,-4 0-962,5-4-1056,2 0-192,6 0-609,2-8-64,2-24-1025,0 0-385,0-3-31,8 1 1505,6 4-128,7 3-513,4 6-544,0 13-288,-4 8-33,-7 0 641,-6 5 545,-4 14 320,-2 4 577,-2 9 1152,0-3-704,0 4-480,-14-8 256,4-4-225,0-3 385,1-13-288,3-1 223,1-4 386,-1 0-514,4 0-543,0 0-33,0 0-192,2 0-96,0-17-1153,0-5 640,0-7 161,21-2-449,10-3 384,7 9-672,-4 7-320,-4 11 640,-8 7 737,-5 0 128,-6 0 865,-1 7 127,-4 10-607,0 0 800,-4 0-192,-2 2 0,0-7 32,0-1-321,0-6-511,0 0-193,0-2 0,0-3-160,0 0 63,0 0 1,0 0 64,0 0-96,0 0 0,0 0 32,4-12-288,8 0-609,10-6-865,4 2 1377,-1 6 321,-3 6-64,-8 0 224,-6 4 0,-1 0 737,-1 0 448,5 13-577,-1 8 129,0 0-256,2 2-129,-3 3-160,-5-7-160,0-5-32,-1-5 0,-3-9-224,0 4 224,0-4 224,0 0 161,-7 0 127,-12-8-512,-1-9-288,1-4 288,10-5 0,7 0 0,2-5-256,0-2 127,28 6-671,0 6-129,4 9 96,-6 12 32,-2 0-64,-2 0 321,-1 15 544,2 12 192,-1-2 0,4 5 97,-2-3-1,3 3 96,-2-5-64,-7-3 97,-7-9-353,-9-4-64,-2-5 64,0-4 1858,0 0-289,-17 0-1120,-7 0-417,-2 0-32,4-9 64,4-12-128,5 0-192,8-7-128,5-1-289,0 0-32,0 6 161,7 11-449,0 5 224,-3 7 449,-2 0 192,0 0 64,2 0 449,4 3-65,6 13-32,0 10 129,4-4-353,0 3 32,-4-2-64,-3-4-96,-7-10-384,-4-3-97,0-2 481,0-4 192,0 0 513,-11 0-545,3 4-64,2-4 97,6 0 31,0 0-224,0 0-705,0-17 96,0-13-1056,10-1 480,3 1 1153,-2 3-32,-3 8 64,-2 10 320,-4 9 417,-2 0 31,0 0-319,0 0-385,0 0-64,0 9-320,2 7 320,2 10 224,4-4-192,2 3-32,4 2 0,-2-6-96,0 0-417,-2-7 129,-4-6-513,-4-4 256,0-4 641,-2 0 161,0 0 575,0 0-511,0-21-225,0-9-577,0 0 513,0-9 64,0 4-64,5 6-32,2 6 96,-3 4-64,2 10 0,0 0 0,-2 9-353,0 0 65,0 0 96,2 5 256,-2 20 64,6 9 128,0 4-64,-2 0-128,0-2-96,0-2-256,-4-12-161,-2-6-256,-2-12 321,0-4 448,0 0 1441,0 0 65,-4 0-1506,-4-12-321,0-8 321,2-3-416,-3-2 0,2-2 127,1 3-95,-2-3 128,4 9 256,0 2 256,2 7 0,0 9 449,2 0 384,0 0-833,0 0-192,0 0-64,0 0-256,0 6 128,0 6 128,0 4 224,0 7 96,0-7-288,0 0 32,0-2-64,0-1 65,0-8-65,0-1 0,0-1-129,0-3-127,0 0 0,0 0-32,0 0 224,0 0 64,0 0 128,0 0 256,0 0-32,0 0-127,0 0-225,-6-12-417,2-1 33,0 4 384,-2 4 0,3 5 64,-1 0 577,-3 0 127,-3 0-127,-10 14 31,-8 0-639,0 9 63,-2-4 288,6-2 96,-1 0-319,4-9-1,3 1-64,4-6-96,5 2-160,4-3-577,5-2-32,0 0-640,0 0 288,9-14 96,12 0 0,1-6 352,6 1-256,-2 3-928,-5 7 607,-6-2-95,-9 11 1281,-6 0 64,0 0 3043,0 0 96,-21 0-1505,-6 0-1442,-4 0 897,-2 0 897,2 0-1250,2 0-479,2-1-225,4 1-32,9-4-32,2 0 0,5-1-449,3 5-736,-1-5-160,3 1-225,2 3 97,0-3 320,0 0 992,0 4-351,0 0 448,0 0 96,2 0 160,7 0 32,-7 0-64,0 0 225,-2 0-33,0 0-32,0 0 64,0 0 129,0 0 640,-15 0 288,-11 0-992,-6 0 95,-6-4 705,-8-4-352,-5 5-513,-5-3-191,-4 3-161,-6 3 0,0 0-128,4 0-65,16 0-95,14 0 288,20 0 0,12 0-448,0 0-1666,0 0-833,17 0 1153,16 0 1602,7 7-96,1-5-737,0-2 96,-3 0 833,-6 0 96,-2 0 929,-8 0 192,-12 0-32,-5 0 160,-5 0 1121,0 0 1153,0 0-1953,-5 0-577,-19 0-641,-10 3-352,-4-3-160,-8 0 64,-4 4 0,-4-4-64,-6 0 64,0 0-32,-2 0-65,8 0-95,13 0-705,8 0-256,16 0-705,9 0 257,8 0 223,0 0-2562,25 0 2627,12 0 1217,2 0-609,-3 0-512,-14 4 288,-10-4 1025,-12 1 160,0-1 2178,-8 0 993,-25 3-2594,-6 1-673,-3 1 224,-5-1 1090,1 1-193,-1-2-577,1-1-447,0 2-33,-3-4 416,-1 0-480,-10 0-64,-4 0-160,-5-9 64,-8-12-256,4 7 288,-1-3-225,7 4 289,5 5 0,10 3 64,13 2 32,8 3 97,8-4-193,5 4 0,5 0-32,3 0 64,4 0-32,-1 0 0,5-5 64,2 5 256,0 0 64,0 0-223,0 0-65,0-4 96,0 4 0,0 0-160,0 0 160,0 0 193,-2-3 287,-12 1-608,-3-2 321,-6 0 223,-6 1-352,-4 3 65,-6-7 127,-2 7 225,-3-7 63,-4 5-575,3-5-129,-1 4 32,9 3-64,8-5 0,14 5 0,11 0 0,4 0-64,0 0-225,0 0-223,0-4-1,19 4 97,14-4 416,13-1 0,12-4 192,4 1-160,-2-2-32,-6 10 0,-2 0-32,-1 0-224,3 0-160,2 10-129,-4-1-576,-9-1-256,-16-3 128,-16-5 159,-11 4 1090,0-4 609,-9 0 2018,-24 0-2147,-10 0-384,-9 0 160,-2 0 257,2 0-65,-2 0-352,5 0-96,-7 0-32,2 0 32,0 0 0,0-4-64,6 4-96,5 0 32,6 0 32,8 0-256,2 0-481,2 8 0,4 0-32,7-1 32,1-5 161,7 5 127,4-2 353,2 0 0,0-1-64,0 5 127,11-5 129,9 5 129,-4-6-65,1 6-32,-2-5 0,-7 1 32,-6 0-64,-2-2 64,0-3 544,0 0 2083,-12 0-865,-7 0-1794,-4-3 64,1-7-32,-4-6 128,-3 3-64,-5-10-128,-5 2 0,2 1 64,-3-3 0,8 8-64,4 6 32,10 5-64,10-2 32,6 6-160,2 0-128,0 0-1057,0 0-353,4 0 1025,8 0 609,2 0-64,-3 0 0,-1 0-224,-1 0 160,1 0 127,2 0 1,5 0 0,4 6 64,1 1 0,3 2 0,2 3 64,-4-2-64,-4-2 0,-7-3-544,-9-5-129,-3 0 673,0 0 2371,-17 0-514,-11-5-1729,0-13 609,-4 3-64,0-4-225,-4-2-448,3 0-96,-2 5 0,6-7 0,4 11 96,6-1 0,7 8 0,3 1 0,7 4 0,0 0-64,2 0-160,0 0-257,0 0-608,0 0 128,0 0 481,13 0 416,4 13 64,-3-4-64,0 3 64,-1 2-257,-7-5-95,-2-6-128,-4 1 351,0-4 129,0 0 1186,0 0 543,-12 0-1024,-9 0-705,1 0 96,-2-4 64,-2-8 192,3-2-287,-2-2 31,3-2 0,3 0-96,2 3-224,7 6 224,0 0 32,4 9 416,2-4-64,0 4 65,0 0-65,-2 0-32,2 0-320,2 0-32,0 0-32,0 0 0,0 0-64,0 0-96,0 0-64,0 0-160,0 0-417,0 0 480,4 7 193,4 2-96,-2 1 224,2-2 32,-4 4-64,-2-7 64,-2-1 0,0-4 96,0 0 256,0 0-31,0 0 159,0 0-64,-6 0-31,-12 0-385,-10-4 0,4-6 128,-3 6 64,6-1 96,5 1-127,8 2-129,8 2-32,0 0-32,0 0-417,0 0-320,8 0 33,6 0 608,7 0 128,2 8 0,1 6 0,2-2 0,-4-1 32,-4-1-32,-2-2-128,-8-5-161,-4 1-127,-4-2 416,0-2 352,0 0 97,0 0 223,0 0-223,0 0-385,-8 0-64,1 0-192,-3 0-65,-1 0 1,-3 0 64,-2-6 128,1 3 64,0-2 0,7-2 64,2 3-64,4-1-64,2 5-224,0 0 63,0 0-287,0 0-33,-2 0 257,-4 0 288,0 0 448,-1 0 289,3 0-481,2 0 225,0 0 95,2 0-479,0 0-33,0 0 32,0 0 0,-3 0 64,1 0-160,0-4 0,2 4 64,0 0 96,0 0-128,0 0-32,0-4-128,0 4-160,0 0 32,0 0-33,9 0 129,6 0 160,5 4 64,7 3 32,6-1-32,1 1-32,2-6 32,4 3-64,-5-1-64,0 3-96,-1 2-160,-4-2 32,4-3 63,-3 5-191,0-3 256,-4 4-32,-2-2-225,-9 2-383,-4-1-193,-3-6 480,-5 5 289,-2-7 64,-2 0 160,0 4 64,0-4 128,0 0 224,0 2 97,-6-2-33,-17 0-480,-10 0-160,-2 0 160,-3-6 0,-1-3 0,2-3 64,4-5-64,-2 0-224,3 5 192,6 1 32,5 11 512,6 0-447,5 0-65,4 0-129,4 0 129,2 0-32,0 0-96,0 0 96,0 0 32,0 0-64,8 0 64,12 0 160,4 0 0,4 0 33,10 11 31,1 1-160,9 1 0,1-1-32,1 1 32,-2 1-64,-7-5-224,-5-2-257,-8-1 33,-10-3-385,-12 1-32,-4-4 129,-2 0 736,0 0 1057,-2 0-993,-18-4-64,-1-8-64,-11-5 64,-4-2 0,-1 0 0,-4 9 448,3 1 193,8 6-1,2 3-640,12 0 0,6 0 0,8 0-64,2 0-32,0 0-512,0 0-481,10 0 736,10 0 353,4 0 64,0 0 0,3 3-64,2 6 0,5 1 0,0 2 0,8 0 32,5 2-32,2-1 0,3 3-32,-4-4-32,-5 2-544,-8-5-225,-12-5 128,-4-1 417,-5-3 288,-1 0-64,-5 0 0,-2 0-96,-4 0-481,-2 0 321,0 0 320,0 0 576,0 0 289,0 0-64,0 0-353,0 0-95,0 0-161,0 0-192,0 0 128,0 0-128,0 0-128,0 0-257,13 2-159,8 2 288,9 5 256,8 3 0,5 0 0,5-3 0,6-3-289,8-6-287,4 0-513,5 0-224,-3 0-545,-6 0 577,-4 0 448,-10-10 384,-46 7 97</inkml:trace>
          <inkml:trace contextRef="#ctx0" brushRef="#br1" timeOffset="-175804">1454-175 673,'-4'0'2690,"-27"0"-576,-5 3-288,-3 5-833,-5-3-64,-1-1-513,-3 1-320,-1-1-96,0 0-96,1 1-352,3-1 63,8 0 1,9-1 128,8-1 256,14-2 416,6 0 481,0 0-897,4 5-1505,27-5 1248,12 0 257,9 0 96,6 0 65,3 0-161,-1 0-97,0 0 97,0 0 0,-2 0 0,2-5 0,-2-8 97,-3 4-33,-9-4-64,-11 10 0,-14-3-225,-11 6 33,-8 0 192,-2 0 353,0 0 1632,0 0-159,-19 0-1089,-3 0-737,-3 0 0,0 0 224,2 0-32,2 0-32,4 0-160,9 4 32,6-4 257,2 0-289,0 0-545,0 2-736,6 1-96,15 1 1377,9 1 192,1-5-160,4 4 64,-4-4-96,-2 0 0,0 0 0,-4 0 96,0-4 385,-2-8 95,-1 2-256,-3 5-63,-5-3-257,-5 8 0,-7 0 0,-2 0 32,0 0 1377,0 0-128,-15 0 321,-12 0-737,-4 0-865,-4 0 0,4 0 96,6 0-96,9 0 0,5 0-129,7 3-127,4-3-32,0 5-417,0-3-512,0 5-192,2 2 544,15-5-32,7 5 577,10-9 320,7 0-64,7 0 64,1 0-96,1 0 0,-4 0-129,-4 0 193,-5-4-32,-5 4 64,-10 0 0,-9 0-64,-9 0 0,-4 0 64,0 0 641,0 0 608,0 0-576,0 0-577,0 0 32,0 0-32,0 0-96,0 0 0,0 0-320,0 0-33,0 0 193,0 0 32,0 0-32,4 0-96,9 0-161,9-1 161,18-3 256,7-3 0,11 1-192,2-8-32,-4 11-193,-9-6 289,-10 6 128,-8 3-64,-12 0 64,-9 0-128,-6 0 128,-2 0 224,0 0 737,0 0 448,-2 0-512,-19 0-416,2 0-417,-3 0 32,1 3 96,0 1 160,7-2-256,-1-2-64,6 0 32,7 0-64,2 0-96,0 0-160,0 0-384,0 3-193,8 5-256,12-6 1057,2 1-32,8-3-129,-2 0-319,8 0-257,-1 0 225,0-10 63,-1 4-31,-6-3 320,-4 5 192,-8 2 0,-8 2 0,-6 0 64,-2 0 576,0 0 1026,0 0-673,-2 0-32,-12 0-897,1 6 0,5-6-64,1 0 0,7 0 0,0 0-224,0 0-801,0 0-705,0 0 321,13 0 1409,4 0-225,3 0-159,1 0-513,-2-9 609,-3 1 288,-8 6 0,-2-1 64,-6 3 801,0 0 256,0 0-96,0 0-288,0 0-289,0 0 449,0 0-321,0 0-287,0 0-129,0 0-128,0 0 224,0 0-256,0 0-128,9-8-545,2 3-191,1-3 864,-2 2-289,-4 2-383,-1 4 672,-5 0 0,0 0 1185,0 0 352,-5 0-800,-11 0-289,-9 0-448,0 0-64,1 0 64,0 8 0,8-2 96,6-2-32,4 0-32,6-4-32,0 0-96,0 0-768,8 0-738,14 0 1025,10 0 577,2 0 0,2 0-96,-2-4-64,-3-4-96,-2 6 64,0-2 0,-8 4 160,-4-4-32,-7 3 64,-6 1 64,-4 0 128,0 0 705,0 0 256,0 0-288,0 0-865,0 0 0,0 0-97,0 0-63,0 0 64,-4 0 0,-2 0 0,0 0 96,4 0 96,2 0-96,0 0-128,0 0-769,0 0-1025,0 0-608,8 0 1793,8 0 353,-2 0-641,4 0-224,-8 0 928,-4 0 321,-4 0 129,-2 0 351,0 0-64,0 0-416,0 0-96,0 0-224,0 0 256,2 5 0,0-5-2018,0 0-833</inkml:trace>
        </inkml:traceGroup>
        <inkml:traceGroup>
          <inkml:annotationXML>
            <emma:emma xmlns:emma="http://www.w3.org/2003/04/emma" version="1.0">
              <emma:interpretation id="{72BF5B3D-E44C-4CD6-AE88-80D728386D66}" emma:medium="tactile" emma:mode="ink">
                <msink:context xmlns:msink="http://schemas.microsoft.com/ink/2010/main" type="inkWord" rotatedBoundingBox="30723,12320 30998,12330 30994,12447 30718,12437"/>
              </emma:interpretation>
              <emma:one-of disjunction-type="recognition" id="oneOf3">
                <emma:interpretation id="interp15" emma:lang="en-US" emma:confidence="0.5">
                  <emma:literal>{</emma:literal>
                </emma:interpretation>
                <emma:interpretation id="interp16" emma:lang="en-US" emma:confidence="0">
                  <emma:literal>a</emma:literal>
                </emma:interpretation>
                <emma:interpretation id="interp17" emma:lang="en-US" emma:confidence="0">
                  <emma:literal>g</emma:literal>
                </emma:interpretation>
                <emma:interpretation id="interp18" emma:lang="en-US" emma:confidence="0">
                  <emma:literal>q</emma:literal>
                </emma:interpretation>
                <emma:interpretation id="interp19" emma:lang="en-US" emma:confidence="0">
                  <emma:literal>¥</emma:literal>
                </emma:interpretation>
              </emma:one-of>
            </emma:emma>
          </inkml:annotationXML>
          <inkml:trace contextRef="#ctx0" brushRef="#br1" timeOffset="-175189">3128-243 0,'1'0'288,"5"0"1314,2 0-962,0-4-608,4-1-32,-2 5-96,-3-4-352,-1 4-33,-4 0 321,-2 0 160,0 0 1762,0 0-193,0 0-287,0 0-674,0 0-384,8 0-224,9 0-384,1 0 288,-1-3-1057,-1 1-288,-13-2 1152,-3 4 289,0 0 2659,0 0-545,-15 0-1185,-2 0-449,-2 0 97,-1 0-513,3 0 192,1 0-160,4 6-96,0-3 320,4 1-95,3 0-161,-1-4 160,6 1-160,0-1-64,0 0-128,0 0-321,2 0-159,15-1-97,9-10 353,1-3 160,-3 5-1538,-3 0 513,-8 4 961,-2 5 159,-7 0 97,-2 0 0,0 0 641,-2 0 544,2 0-640,2 0-481,0 0 128,1 5 32,-1 0-224,0-1-64,-2-4-801,-2 3 65,0-3 223,0 6 289,0-1-513,0-2 192,0 3 321,0-3-545,4-3-448,-3 0-673,5 0 1666</inkml:trace>
          <inkml:trace contextRef="#ctx0" brushRef="#br1" timeOffset="-174935">3332-280 0,'0'0'2466,"0"0"-2306,0 0-160,-9 0 577,0 0 576,-1 0-192,2 0-288,-1 0 416,5 0-449,0 0-383,4-4-257,0 0-897,0-2 576,0 0-1344,0 2-289,0 1 1185,0-5 577,0 4-256,0-2 95,0 1 257,0 5 96,0-3 737,0 3-737,0 0-32,0 0-1089,0 0 256</inkml:trace>
          <inkml:trace contextRef="#ctx0" brushRef="#br1" timeOffset="-174688">3332-279 0</inkml:trace>
          <inkml:trace contextRef="#ctx0" brushRef="#br1" timeOffset="-174554">3333-279 0,'-1'53'0,"1"-53"0,0 0 0</inkml:trace>
          <inkml:trace contextRef="#ctx0" brushRef="#br1" timeOffset="-174160">3369-212 64,'0'0'481,"0"0"-417,2 0 192,4 0-96,0 0-160,-4 0 128,1 0-32,-3 0 160,2-2 1122,0-1 383,-2-4-1152,3 2-449,-3-4 0,0 1-320,0-3 0,0 6-192,0 2 95,0 3-31,0 0 288,0 0-2114</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2:22.469"/>
    </inkml:context>
    <inkml:brush xml:id="br0">
      <inkml:brushProperty name="width" value="0.15875" units="cm"/>
      <inkml:brushProperty name="height" value="0.15875" units="cm"/>
      <inkml:brushProperty name="color" value="#3165BB"/>
    </inkml:brush>
  </inkml:definitions>
  <inkml:traceGroup>
    <inkml:annotationXML>
      <emma:emma xmlns:emma="http://www.w3.org/2003/04/emma" version="1.0">
        <emma:interpretation id="{F40923C3-B129-4391-A7AD-A58C23EB5AC7}" emma:medium="tactile" emma:mode="ink">
          <msink:context xmlns:msink="http://schemas.microsoft.com/ink/2010/main" type="writingRegion" rotatedBoundingBox="28298,17242 26874,12822 28413,12327 29837,16747"/>
        </emma:interpretation>
      </emma:emma>
    </inkml:annotationXML>
    <inkml:traceGroup>
      <inkml:annotationXML>
        <emma:emma xmlns:emma="http://www.w3.org/2003/04/emma" version="1.0">
          <emma:interpretation id="{2482C20D-0270-4D9E-B603-53F789B1ED81}" emma:medium="tactile" emma:mode="ink">
            <msink:context xmlns:msink="http://schemas.microsoft.com/ink/2010/main" type="paragraph" rotatedBoundingBox="28298,17242 26874,12822 28413,12327 29837,16747" alignmentLevel="1"/>
          </emma:interpretation>
        </emma:emma>
      </inkml:annotationXML>
      <inkml:traceGroup>
        <inkml:annotationXML>
          <emma:emma xmlns:emma="http://www.w3.org/2003/04/emma" version="1.0">
            <emma:interpretation id="{1B79CE66-DA42-4A8B-92A2-B09FBE7D171A}" emma:medium="tactile" emma:mode="ink">
              <msink:context xmlns:msink="http://schemas.microsoft.com/ink/2010/main" type="line" rotatedBoundingBox="28298,17242 26874,12822 28413,12327 29837,16747"/>
            </emma:interpretation>
          </emma:emma>
        </inkml:annotationXML>
        <inkml:traceGroup>
          <inkml:annotationXML>
            <emma:emma xmlns:emma="http://www.w3.org/2003/04/emma" version="1.0">
              <emma:interpretation id="{A2A22789-32C1-47FB-AACD-E9B168A9595F}" emma:medium="tactile" emma:mode="ink">
                <msink:context xmlns:msink="http://schemas.microsoft.com/ink/2010/main" type="inkWord" rotatedBoundingBox="28298,17242 26874,12822 28413,12327 29837,16747"/>
              </emma:interpretation>
              <emma:one-of disjunction-type="recognition" id="oneOf0">
                <emma:interpretation id="interp0" emma:lang="en-US" emma:confidence="0.5">
                  <emma:literal>"east</emma:literal>
                </emma:interpretation>
                <emma:interpretation id="interp1" emma:lang="en-US" emma:confidence="0">
                  <emma:literal>"else</emma:literal>
                </emma:interpretation>
                <emma:interpretation id="interp2" emma:lang="en-US" emma:confidence="0">
                  <emma:literal>"eels</emma:literal>
                </emma:interpretation>
                <emma:interpretation id="interp3" emma:lang="en-US" emma:confidence="0">
                  <emma:literal>"ells</emma:literal>
                </emma:interpretation>
                <emma:interpretation id="interp4" emma:lang="en-US" emma:confidence="0">
                  <emma:literal>leis</emma:literal>
                </emma:interpretation>
              </emma:one-of>
            </emma:emma>
          </inkml:annotationXML>
          <inkml:trace contextRef="#ctx0" brushRef="#br0">1465 2248 3043,'0'31'5445,"-33"55"-1890,-4 7-1120,0 2-1314,3-1-192,3 0-321,-3-2 97,5-10-97,0-3-287,0-21 191,0-14 33,2-10-1,0-15 353,7-8-384,3-5-449,7-6-64,6 0-385,-3 0-191,5 0 127,-2 0-351,-1 0 223,3 0-32,-4 0 257,0 0-32,3 0 352,1 4 32,2 5 0,0 4-128,0 3-833,0 11 32,24-5-448,11 1 480,11-3-385,2-2-159,-3 0 736,-3-2 641,-11 10 64,-1 10 929,-5 5-384,-7 10-449,-5 5-32,-5 0 801,-6 2-865,-2-6-32,0-9-64,0-14 96,-10-9 384,-9-3 897,0-12-320,1 2-32,-6-5 64,-1 3-545,-4-5 129,-4 0-417,-2 0-96,-1 0-32,3-10-32,-2-16-128,1-10-256,3-16 352,0-9-321,6-5 33,6 5-160,7 5-33,8 21 129,2 10 352,2 20 32,0 5 224,0 0-96,0 0-32,0 0 0,0 0 96,0 22-64,8 8-63,13 10 415,8-2-416,4 2-64,7-5-224,8-3-193,-1-2-191,7-14-97,0 1 1,-6-4-1218,-14-3 384,-9-1 1,-19 0 1537,-6 2 672,0 0 1827,0 7-289,0-2-1313,-8 1-481,-1-8-64,5 1-63,-2-6-129,4-4-128,2 0-32,-4 0 0,2 0-192,-4 0-97,-4 0 65,4 0 0,-6 0 224,-3-4 0,-1-1 128,-5 3-128,-2 2 192,-2-7 65,-2-8 159,0-1-416,1-11-192,-1-2-481,0-7 481,1-7-513,1-5-160,2-4 193,-2-9 191,-2-5-672,0-9 577,-8-6-33,0 2 1,-4 1-1,-8 3 289,6 8 288,5 0 32,6 4 0,9 5 0,6 1 0,1 4 0,8 7 32,-1 1-32,1-3 0,0-4 416,-3-1 225,1-3 192,2-1 95,0 1-159,0 0-449,0 1-320,-1-1 0,-1 8 0,-1 5 64,-2 3 225,3 5-129,0 5 32,2-2-96,-1-1-96,1-3 0,0-6 0,-5 3 0,-1-6 64,2 0 257,-3 6 479,3 0-672,-1 5 1,3 3-97,4 4-32,-4-2 64,2 2 64,2 5 96,-3-4 128,3 9 65,-2-1-417,2-3 0,-3 4 0,1-6 0,0 1 0,2-1 0,-2 1 0,2-5-64,0 11-97,-3-6-127,3 4-32,0 2 256,0-1 32,-3 2-128,3 2 160,-2-4 0,0 1 0,0-3-32,-2-7-32,-1-1-97,-2 2-223,0-6 96,5 6-353,-2 6 97,2 6 480,2 3 64,0 3-129,2 3 65,-2-1 64,1-2 129,1 1-65,0-3-64,0-5 0,0-2 0,-2-6-64,-1-5-65,1-2 129,0-3 0,-4-1 0,2 6 0,-2 1 0,0 3-96,-3 1 96,2 2 0,1 1 0,2 6 96,2 0-96,4 13 0,0 0 289,0 0-289,0 0-32,0 0 32,0 0-193,0 0 129,0 0 64,0 0-192,0 13 128,0 19 64,0 21 1025,2 8-64,6 11-513,-2-1-383,3-6 63,-3-3-64,-2-14 32,-1-5 352,-3-3-95,0-11-193,0-3 96,0-7 0,0 1-192,0-11 0,0 1-32,0-6-32,0 0 0,0-4 128,0 0 129,0 0 31,0-4-96,0-22 96,0-14 1,0-16-289,0-11-289,0-5 129,0-2-416,0-2 159,0 6-255,0 6 319,0 16 1,-3 13 192,1 16 160,0 8 256,0 11-192,2 0-64,0 0-320,0 0 64,0 0-129,0 0-319,0 3 223,0 10 481,0 5 224,0 9 97,0 13-33,0 6 64,0 12-127,0 2-97,0 1 64,4-3-160,7-6-32,-3-10 64,-2-9 0,-4-17-64,0-7 0,-2-9 0,0 0 192,0 0 257,0 0 95,0 0-256,0-14-31,-4-25-257,-4-8-64,0-18-353,1-10 417,3-3 0,2 0-32,-4 12-224,1 18 256,-1 20 96,2 8 224,2 10-96,0 7-191,2 3-33,0 0-161,0-5-63,0 3 64,-2-6 32,0 2 128,-2-1 0,0 2 32,2-6-32,-2 1 0,4-3-96,-2 4 64,2-1 32,-2 3 0,2 2 96,-2-6 32,0 5 32,2 1 32,-5 2 129,3-3-193,-4-3 32,-1 0-160,1-2-32,0 5 0,2-6-64,-2 1 64,0 0-32,2-1 32,-2-1 32,3 4 32,1 2-32,0 3 0,2 1 64,-4-1-32,2 2 64,-1-1-32,1-1 32,-2 0-96,2-1 0,-4 1-96,2-1 96,-3 1-32,1 0-96,0-1-32,2-3 96,-1 2 64,3-1-65,2-2-31,0 5 96,0 2 0,-4-2 0,2 1 96,0 3-31,-1-4 31,3 4 0,-4-2-64,2-5 64,0 7-64,0-5-32,0-4-32,0 5-64,-2-5 64,0 0-64,-2 5 96,6 1 96,-2 3-96,2 0-96,0 0-65,0 0 33,0 0 0,0-2-32,0-2 32,0-3-64,0 0 96,-2 4 96,2-1 0,-2 4 32,2 0-32,0 0 0,0 0-32,0-2-64,0-1 96,0-5-32,-2 3 64,2 1 64,0 0-96,-2 4 32,2 0-32,0 0 0,-2 0 0,2 0-96,0 0 32,0 0 64,0 0 128,0 0 64,0 0 64,0 0-128,0 0 0,0 0-128,0 0-32,0 0-64,0 0-32,0 0 96,0 0-64,0 0 0,0 0 96,0 0 64,0 0 128,0 0 0,0 0 1,0 0-193,0 0 96,0 0-64,0 0-32,0 0-32,0 0-32,0 0-1,0 0-63,0 0 96,0 4 32,0 0 0,0-1 0,0-1 32,0 2 0,0-4 129,0 0-65,0 4 64,0-4 96,0 0-32,0 0-192,0 0-32,0 0 0,0 0 0,0 0 0,0 0 32,0 0-32,-2 0 0,2 0 32,0 3-32,0-3 0,0 0 64,0 0-64,0 0 0,0 0-64,0 0 64,0 0 0,0 0 0,-3 0 64,3 0-32,0 0 65,0 0-97,0 0 0,0 2 0,0-2-65,0 0 33,0 0 32,0 0 0,0 0 0,0 0 0,0 0 0,0 0 0,0 0 32,0 0-32,0 0 0,0 0 0,0 0 0,0 0-32,0 0 32,0 0 0,0 0 0,0 0 0,0 0 0,0 0 0,0 0 0,0 0 0,0 0 0,0 0 0,0 0 0,0 0 0,0 0 0,0 4 0,0-4 32,0 3 97,0-3-33,0 0-32,0 7 32,0-3-96,0-4 0,0 3 0,0-3 0,0 4 0,0-2 0,0 1 0,-2 1 0,2-4 32,-2 6 0,0-6 0,2 0 32,0 0 64,-2 0-96,0 0-32,2 0 0,0 3 64,0 1-64,0 0 64,-5-3 0,3-1-64,0 0 128,2 4 1,0-4-1,0 0 32,0 0-64,0 0-96,0 0 0,0 0 0,0 4-32,0-4 32,0 0 0,0 0 32,0 0-32,0 0 96,0 0-64,0 0 32,0 0 0,-4 3 32,2-1-64,2 3 32,-2-5-32,2 0-32,0 4 0,-2 1 0,0-5 0,2 4 0,-2-4 0,2 3 0,0 1 0,0-2 0,-2 5 0,2 2 0,0 1-32,-2-2 0,-2-3 32,4 3 0,-2-8 0,2 1 32,0 7-32,0-5 0,0-1 0,0 6-32,0-3 32,0 2 32,0-1-32,0 2 32,-2-2 32,2-3 0,0 1 97,0 0-33,0-2 32,0-2-32,-2 3-64,2 1-64,0-4 32,0 4-32,0 1 0,0-5 0,0 4 64,-2 1-32,0 4 128,2-4-96,0 6 0,0-2-31,0-3-1,0 5-32,-2-6 0,2-1 0,0 1 32,-2 0-32,2-1 0,0-2 0,0 5 32,0-3 32,0 5 64,0-4-96,0 3 0,0 1-32,0-1 32,0-3 32,0 3 0,0-3-32,0-1 64,0 1 0,0-1 0,0 0-64,0-1 64,0 3-64,0 4 0,0-2-32,0-4 0,0-2 0,0 2 33,0-1-33,0 3 32,0 1 32,0-1-32,0-3 32,0 5-32,0-3-32,0 0 0,0-2 0,0-1 0,0 6 0,0 1 0,0 0 0,0-2 32,0-1 0,0 1-32,0 0 0,0 0-32,0 2 32,0 4 0,0 3 32,0-7-32,0 2-32,0-4 32,0-7 0,0 5 32,0-5-32,0 4 0,0 2 0,0-3-32,0 6 32,0-1 32,0 6-32,0-9 0,0 2 32,0-1 0,0-2-32,0-1 0,0-1 128,0 2-96,0-1 32,0 1-32,0-2 0,0 2-32,0-1 32,0 2-32,0-3 0,0 1 32,0 1-32,0 0 64,0 1 32,0-1-64,0 1-32,0 3 32,0-5-32,2 3 0,0 1 0,-2 0-32,2-4 32,0 3 0,0 1 64,-2-3-32,0-2-32,2 1 0,-2 5 0,2-3 0,0 2 0,0 3 0,2 0 0,-2-1 0,0 2 32,0-2-32,-2 0 33,0 0-33,4 0 0,-2 0 0,0 0 0,0 0 32,-2-1-32,2-3 0,0-1 0,1-1 0,-3-3 0,0 7 0,0-3 0,2 3 0,0-2 0,0-1 0,0 2 0,0-3 0,-2 5 32,3-7 0,-3 7 0,2-3-32,-2 0 32,0 2 0,0-1 0,0-3-32,0 6 0,2-5 0,-2 5 0,0 0 0,0-1 0,2 2 0,-2-5 0,2 3 0,0-5 0,0 7 32,-2-5-32,0 2 0,0 3 0,0-2 32,2-8-32,-2 5 0,0-1 0,2 0 0,-2 5 32,0-4 0,0 3 0,0-5-32,0 7 0,0-4 0,0-2 0,2 3 0,-2-1 0,2 3 0,-2-2 0,0 2 64,2 0-64,-2 0 0,2 0 0,-2 0 0,0-2 0,0-1 0,0 2 0,2-6 0,0 5 0,-2 0 0,0 0 0,2-3 0,0 1 0,-2 4 0,2-1 0,0 5 0,-2-4 0,0-1 0,2 1 0,-2-5 0,0 1 0,0 3 0,2-6 0,-2 1 0,2 5 0,-2-7 0,0 3 0,0 0 0,3 0 0,-3-2 0,0 2 0,0 0-32,2 1 32,-2 2 0,2 3 0,-2-3 32,2 2-32,-2-3 0,2 2 0,-2-3 0,0 3 0,2-3 0,-2 2 0,0 3 0,0-1 0,0-2 0,0 3 0,3-1 0,-1-5 0,-2 2 64,0 1-64,0-3 0,0 1 0,0 2 0,0 4 0,0-2 0,0 0 0,0-2 0,2 2 0,-2-1 0,0-3 0,0 4 0,0-4 0,0 1 0,0 1 0,2 6 0,-2-10 32,0 7-64,0-5 32,0-1 0,0 4 0,2 5 0,0-8 0,-2 3 0,2-3 0,-2 2 0,2-1 0,-2 1 0,2 3 0,0-6 0,-2 2 0,0 3 0,0-2 0,0 2 32,3 5-32,-3-5 32,2 4-32,-2 0 0,0 0 32,0-3-32,0 1 0,0-2 0,0-3 32,0 1 0,0 2 0,0-5-32,2 1 0,-2-1 32,2 4-32,-2-2 0,2-3 0,-2 3 0,0 1 0,2 2 0,0-5 0,0 5 0,-2 1 0,0-2 0,2 1 0,-2 4 0,2-4 0,5 4 0,-5-5 0,0-3 0,-2 5 0,0 1 0,2-2 0,0-4 0,0 3 0,3-5 0,-5 7 32,2-4-64,-2-2 32,0 3 0,0-5 0,0 6 0,0-4 0,0 1 0,0-1 32,0 1-64,2 4 32,0 0 0,2 0 0,-2-2 0,0 2 32,0-1-32,-2-3 0,4 5 0,-4 0 0,0 1 0,2-2 0,-2-4-32,2 3 32,-2-3 0,0 3 0,2-2 32,-2 1-32,2 2 0,-2-1 0,2 1 0,0 0 0,0 1 0,-2-2 0,0-3 0,2 2 0,-2 2 0,0-5 0,2 5 0,0-5 0,1 1 0,-1 4 0,0-4 0,0 3 0,0-3 0,-2 4 0,5 2 0,-3-2 0,0 2 0,0-4 0,0 2 0,-2 0 0,0-1 0,2 1 32,-2 0 0,2 1-32,0-3 32,0 3-32,0-3-32,0-2 0,2 3 0,-2-3 32,2 3 0,-2-2-32,0-2 32,0 5 32,0-2-32,-2 2 0,4-3 0,-1 1 0,-1-1 0,0 2 0,0 5 0,2-4 0,1 4-32,-1-4-96,-2 0 32,2 3 32,2-6 32,-2 1 32,2-2 0,-2 3-32,-2 1 32,2 0-32,1-1-32,-1-2 32,0 1 0,0-1 32,-2-3 0,3 3 0,-3 1 0,2-1 0,2 5 0,-2-1 0,2-1 0,0 0 0,-2-2 0,-4-1 0,4-2 32,-1 5-32,1-1 0,4 1 0,0 0 0,-2 4 0,2-5 0,-4 1 0,2 1-32,0-6 32,-2-1 0,-2 3 32,1-3-32,1 3 0,0 5-32,5-6 32,-1 3 0,-2-3-32,2 4 32,-2-4 0,-2-1 0,-2 2 0,0-2 32,-2-4-32,0 4 32,2-3-32,1 7 0,1-5 0,0 3 0,0 1 0,1 0 0,1 5 0,0-2 32,-2 1-32,0 1 0,0-1 0,-2-8 0,2 6 0,-2-3 32,0 1 0,0 2-32,0-1 0,3-3 0,-3 4 0,2 0-32,-2-4 32,-2 3 0,4-5 0,-2 3 0,3 1-32,-1-1 32,-4-1 32,2-1-32,2 4 0,-2-2 32,2 1-32,-2-2 0,0-1 0,-2 5 0,2-5 0,2-1 0,-4 7 0,2-5 0,0 3 0,0 2 0,5-3-32,-5-2 32,2 5 32,-2-3-32,-2-2 0,4 4 0,-2 0 0,1-5 0,-1 5 0,2 0-32,0 2 32,2-6-32,-4 3-32,2-8 64,-4 0 0,0 3 0,0 0 0,0 1 0,2 0 0,2 1 0,-2 2 0,1 3 0,1-5 0,1 2 0,1 3 0,0 0 0,-4-3 0,3-1 0,-3 1 0,4 2 0,0 0 0,2 0-96,-2 0 0,5 0 31,-1 0 33,3 2 0,-1-2-32,-2 0 64,1-4 0,-1 4 0,-1-5-32,1 5 0,2-2-32,0 4 64,3 0 0,0-1 0,-1 0-32,-2-3 0,1-2 32,-5-1 0,-1 0 0,-3 1 0,-2 3 0,0 1 0,5 1 0,-3-6 0,2 1 0,5 2 0,-5-3-32,2 5 0,-2-3-32,-3 1 64,1-7 0,-2 4 0,2 2 0,0-2 0,0 1 0,0 3 0,2-5 0,-4 6 0,5-3 0,-1 3 0,-2-2 0,2 0 0,-1 0 0,-3-3-32,2 0 64,-2 1-32,0-1 0,2 1 0,-2 3 0,4-3 0,4 4-64,1 3-96,4-2 64,-5 0-32,0 2 64,3-4 0,-5 1 31,2 1 33,1-3 0,-1 2 0,0 4 0,5-4 0,-2 5 0,4-1-160,1 0 32,1 3-64,0-2 160,-7-5-32,3 1 64,-3-1-32,5 2 32,3-2-64,1 1 0,0-3-577,4-1-160,-3-2 449,-1 5 192,-1-6 0,-2 1 32,1-2 64,4 2 64,0-4-32,2 3 0,1-3-97,1 0-127,-4 0 32,0 0 96,-6 0-32,-1 0 64,1 0 32,-4 0 64,0 4-32,-3 1-33,4-1 1,1 1 0,6 4 0,-1-4 32,1-1-96,6 0 0,-2-4-128,2 0-193,2 0-127,-2 0-97,-2-4-288,0-2 160,-2 3 481,-2-1 288,-2-1 32,3 0 0,-3 1 128,4-1 0,-3-2-128,3-3 0,-4 1-128,-1 2-160,-5 1-64,-2 3-385,-2 3 192,-1-4 321,2 4 128,2 0 96,1 0 64,4 0 128,-1 0 33,1 0 95,0 0 64,-11 0 33,0 0-257,-4 0-160,-2 0 32,0 0 320,-2 0-128,-15 0 513,-4 0-481,-5 7-63,-6 3 63,2 6 128,-7-3-192,6 1 0,-2-5-31,-2 0-161,2-2 0,-3 2-161,5-3 1,0 1-128,3-1-128,3 2 384,3 1-32,-1-1 32,2-3-33,1-1 65,1-2-96,2 1 32,5 1-320,4-4 0,1 4 255,5-4 129,2 0-64,0 0-96,0 0-160,0 0 320,0 1 0,0-1 128,0 0-128,4 0-256,3 0-289,5 0-384,5 0 353,8 0 448,-1-12-449,5 1-1152,2 0-674,-1 1-95,-5 4 384,-8 4 1537,-11 2 577,-6 0 385,0 0 2369,-8 0 257,-15 0-1473,-5 0-577,1 8-65,-2 0-95,-4 5 96,-6 1 64,-7-1 96,1 1 384,0-7-31,8-1-513,6 1-673,4-1-224,6-6-192,9 0 31,7 0-127,5 0-320,0 0-546,0 0 290,5 0-33,11-13 352,5-6 513,4-2 32,4-1-352,-2-4-321,2 4-608,1 1-1762,-8 11-1409,-3 5 1890,-4 5 2562,-9 0 224,-2 0 96,-4 0 545,0 9 1185,0 5 897,-6 2-1,-15 3-1248,-4-6-737,0 0-417,-5-9-255,5-4-289,1 0 0,-5 0-64,-3 0 32,-5 0-97,-4-7-191,-1-9-417,2 3 737,13 0 1057,8 6 257,15 1-1314,4 3-224,0-1-1282,13-6-448,16 6 641,1-1 32,3-2 416,0 1-384,-4-1-257,0-2 321,0-4 320,-4 3 385,-19 6 64,0-3-1378</inkml:trace>
          <inkml:trace contextRef="#ctx0" brushRef="#br0" timeOffset="14574">79 1002 3812,'-5'-6'2946,"3"3"-511,-2 3-1282,0 0-737,4 0 513,0 0-96,0 0-96,0 0-353,0 3 0,0 16-224,0 15-96,0 13 193,0 9-257,2 12 160,15 4-64,5 13 96,0-2-160,1 0-32,-1-9 0,-6 5 64,-3-10 0,2-4-32,0-3-32,-3-5 0,5-6-160,-6-10-160,-5-8 64,-4-10 224,-2-14 32,0-1 0,0-8 96,0 1 480,0-1 65,0 0-65,0 0-319,-6-27 511,-9-16-768,-6-15 161,4-11-418,0-23 257,4 1-256,5 0-481,2 17 225,4 18-289,0 24-64,2 15 545,0 12 320,0 5 288,0 0 193,0 0-193,0 12-160,0 28-128,0 14 769,2 18-321,8 6-352,5 0 32,4 1 129,2-4 31,4-1-256,3-3 0,-3 3-32,2-16-32,-6-10-352,-8-22 127,-5-13 161,-8-5 96,0-8 865,0 0-224,0 0-353,0-4-160,-2-22-128,-6-5-224,4-13-737,-1 1 384,5-3 129,0 8-481,0 8-32,0 13 289,0 12 672,0 5 64,0 0 128,0 0-192,0 9-32,13 16 32,4 15 544,6 6-384,7 13-127,5 7-33,11 4 0,11-1-193,8-2-319,-2-6 63,-8-17 289,-12-11 160,-19-14 128,-11-12 481,-9-5-289,-4 2-63,0-4 319,0 0-384,0 0-192,0 3-448,-4-3 160,-15 5 256,-5-5 32,-7 0 128,1-12 320,-5-16-448,4-5 0,-1-2-96,3-5-64,1-5 64,1 10 0,3 5-321,2 14 1,7 10-129,5 3 385,1 3-705,0 0 33,-5 0-257,-3 0 288,-4 0 801,4 0 64,5 0 737,3 0 224,5 0-673,4 0-352,0 0-64,0 0 0,0 0 64,0 0 0,0 0-96,0 3 0,-2-1 96,-2-2 96,2 0 448,-3 0 193,3 0-64,-2 0-353,2 0 256,-2 0-576,-5-2-64,-1-5-128,-3-3-160,-2 2-161,1 7 225,1-3 288,5 4 352,-1 0 193,5 0 192,4 0 191,0 0-159,0 0-448,0 0-257,0 4-64,-4 8-97,0 8 97,-1 0-64,3 3 32,2-1 32,0 0 32,0 1-32,0-3 0,0-2 32,0 0 97,-2-2 127,2-3-64,0 4-96,0-4-64,0 6 64,0-3 32,0 3-96,9-2-32,-1-4-32,-4 0 32,-2-3 0,1-3 0,-3-1 64,4 1 449,-4-2-129,2-1-192,0 5-95,0-1-1,0 5 0,0-3-32,0 2 0,5-2-64,-3-3 0,0 2 32,0 1-32,-4 3 0,4 0 32,1-4 0,-5 0 32,6-2-64,-2 8 64,5-6-32,-1-1 0,-6-3-32,2 4 64,-4 2-32,2 0 96,2-2 32,-1 0-95,3 2-33,-2-2-32,1 0 64,-1 1-32,2 1-32,-4-5 32,2 3-32,-1-2 160,-1 2-96,2 5-64,4-1 0,-2 5 0,5 4 32,0-6-32,-3-3-32,1-4 32,-7-5-32,0-2 32,-2-2 0,0 0-32,0 0-32,0 0-192,0 0-33,0 0 1,0 0 128,0 0 64,0-2 96,-4-15 0,-13-3-32,-3-3 32,4 1-32,-1-1-32,4 7 0,3-3 32,-1 7-33,1-2 65,-5-6-32,0-2 32,-2-5 0,-1 1 0,5 2 0,0 4-32,5 4 32,0 6 32,-1-5-32,-2 2 97,-1 0 63,-1-3-64,-1-2 0,3 5-64,7 1 64,-1-8-96,1 7-128,2-3-32,-4-4 160,1 10-32,1-3 32,2 4 0,0 5 32,2-2 0,-2 3 64,-2 3-64,4-4 96,-2 4 0,0 0-64,2 0 64,0 0-96,0 0-32,0 0-32,0 0 32,0 0 32,-2 0 128,2 0 65,0 0-97,0 0-96,0 0-32,0 4-64,0-1-32,0 7 0,0-1 64,0 7 32,0 2 0,0-5 32,0-1 0,0 1-32,0 1 64,0-1-64,4 0 96,0 1-64,0 4 0,-2-9-32,2 2 64,-4-5-64,0-3 0,0 1 0,2-2 32,1 1 0,-1 5 32,0-2 0,0 0-32,-2 1-32,4-2 0,0 3 0,3 1 0,2 0 0,-3 4-32,0-4-32,0-3 64,-2 1 0,0 2 0,1-1 0,-1-3 0,0-1 0,0-1 0,3 4 0,-5 0 0,4 2 0,-6 1 32,5-7-32,-3 3 32,2-3-32,0 1 64,-2 5-32,2 0-32,-2-4 0,0 2 64,3-1-64,-3-1 32,0 3 32,0-3 0,0 2 32,2-3 1,1 6-1,1-6 64,0 1-64,-2 3 0,-2-3-96,3 4 0,-3-1 64,2-3-32,-2 4 32,0 0 0,0-2 0,0 2 160,3 0 1,-1-1-33,0 1-96,2 5-32,1-1-64,-5-4 0,2 0 0,0 0 0,-2-2 0,0 0 0,4 0 0,-1 2 0,1 4 0,1 0 0,-1 1 0,0-5-64,1 2 64,-1-6 0,-2 8 0,0-5 0,2 2 0,3-7-32,-5 7 32,0-7-64,3 3 32,-5 1-32,4-1 64,-2 1 0,-1-2 0,1-1 0,0 0 32,-2-4-32,2 6 0,-2 0 0,4 1 0,0 0 0,1 3-32,0-5 32,-1 2 0,0-1 32,-1 2-32,-1-6 0,-2 2 0,0-1 0,4-3 32,-2 6-32,0-2-32,2 3 32,-4-5 0,0 5 0,5-3 0,-2-3 0,1 7 32,-2-3-32,-2 4 0,3-4 0,1 6 0,0-5 0,4 1 0,-6-2 32,2-1-32,-6 0 0,5 1 0,2 0 0,-3 4-32,2-5 0,-1 1 32,1 3 0,-2-7 0,4 3 0,-6 0 0,-2-1 32,2 3 0,-2-2-32,2-1 64,2 7-32,-2-6-32,3 3-32,1 0 0,3-2 0,0 3 32,-1-3-32,0 3 32,-2-3 0,2 3 32,-1-2-32,-1 1 0,0-1 0,-2 1 0,4 2 0,0 0 0,-2-1 0,0 2 0,0-5 0,-2 3 0,3-5-64,-3-1-32,2 2 64,0-1 0,0 1 32,-2 2 0,0-3-32,2 6 0,0-2 32,-2 0 32,2-1-32,-1 1-32,1-1 32,2-3 0,-4 5 0,1-3 0,-1 2 0,1 4 32,3-6-32,-2 6 32,0 2-32,3-4 0,-1 4-32,0-8 64,1 0-32,0 2 0,-5-5-32,0 5 32,2-1 0,1 1 0,1-3 0,-2 5 0,0-3-32,1 2 32,-1 1-32,0-5 32,1-2 0,-3-1 32,-2 1-32,0-2 32,-2 0-32,0 0 0,3 0 0,-3 0-32,0 0 32,0 0-32,0 0 0,0 0 32,0 0 0,0 0 0,0 0-33,0 0 33,0 0-64,0 0-128,0 0 64,0 0-32,-7 0-32,1 0 32,-1-5-193,-1-3 193,-3 3-64,-5-5-96,-1 2-33,-2-4 161,4 2 96,-2 1 32,7-2 0,2 1-32,1 1-128,3-4-129,-1 4-191,1-4-97,0-4 193,-4-3 127,-1 1-95,-1 0 224,0 2 96,4 1 96,0 3-96,0 3-64,2 3 160,-2 1 0,-7-1 128,9 1-96,-4-1 32,6-2-64,-4-1 0,0 6-96,-2-5 32,0 0-33,2 1 97,-1-4-96,1 1 0,-2-6 32,0 4 64,0 4 0,-6-4 0,6 8 96,1-4-32,-1 4-64,2-3-64,0 3-96,-2 1-64,-1-5-224,3 5 383,-5 1-95,2-3 96,3-1 32,-2-3 32,-2-3 0,1 0-64,-3-3 64,-4-7-192,4 1 32,2-5-321,1 5 321,3-2-384,-2-4-65,0 4 1,0-5-610,0 0 193,0 6 65,-3 3 639,1 5 289,1 2 32,-2 0-128,1-4 0,2 4-64,0 1-225,1-6 193,-1 2-352,-1-3-353,3 2-545,-1-5 898,1 4-33,4 0 225,-2-2 384,-2 5 737,0 3-1,-3 3 353,3 0-608,-1 2-1,1 1-480,-2-3 0,3 2-320,3-5-385,-2 0-160,0-1-864,-2-4 640,-1 4 288,3-2 801,2 8 0,-2-3 288,2 7 705,-5-3-288,3-1-321,-4 1 33,2-2-417,-1-5-161,1 8-287,4-3 288,-3 3 128,1 1 32,-2 4 96,-1 0 384,1 0-255,2 0 287,2 0-448,0 0 321,-2 0 63,2 0-64,0 0 353,2 4 0,0-2-257,0 5-256,0 6 737,0-4-384,0 1 352,0 3 0,0-2-449,0-2-64,0 4-63,0-3 127,0 3-256,6 0-31,2 0 95,-2-1 64,1 3-192,1-11-64,-4 5 289,1-5 287,-1 1-63,-4-1 128,2 5 31,-2-5-255,2 6-385,0-6-64,3 1 0,-3 2 64,2 3-64,2-3 161,-4 2 31,2 0-64,0 0-32,1 0-64,-1-4-32,0 3 0,-2 1-64,0-6 32,1 3 65,1 1 63,0 3 32,2-6 96,-2 5-160,1-3-64,-3 1 64,2 2 1,0-2-1,-2-1 0,5 2-64,-5-2-32,2 1-32,2 6 0,-4-4 0,5 0 0,-5-1 32,2 5-32,0-3 32,2-1 32,1 0-64,-1-2 0,-2 2 0,1-2 0,-1 0 0,-2-3 0,2 5 0,-4-5 32,2 5-32,0 0 32,0-2-32,3 3 0,-1 0 0,2-3 0,2 2-32,-2 4 32,1-4 0,0 1 0,-3-2-32,2-3 32,-2 2 0,1-1 0,-3 5 0,4-2 0,0-2-160,0 2 0,2-2 96,-4-1 32,1-5 32,0-1 32,-3 2 0,0 2-32,0 0 32,-2 5 32,0-6 0,0 3-64,4 2 0,7-2 0,-7 1 0,4-1-32,0 1 32,-4-2 0,2 3-32,4-7 32,-6 7 0,0-5 0,0 4 0,-1 0 0,-1-1 0,4-3 32,-2 1-32,-2-2 32,4 5-32,-2-3 32,0 1-32,2 3 0,1-3 32,0 4 0,-3 0 64,-2-6-96,5 3 32,-5-2 0,4-1 32,-2 3 32,0-1-64,0-1-32,4 3 32,-1 0-32,-1 0 0,3 3 0,-5-4 0,3 1 0,-1 2 0,-4-1 64,4-3-32,2 3 0,-6 2 0,7-7-32,-1 6 0,-2-5 0,6 1 0,-4 3 0,-2-3 0,-2 3-32,6-2 32,1 1 0,1 3 0,0-1-32,-4-6-64,0 3-32,-8 1 128,6-5 0,-4 2 0,0-1 96,5 2-32,-5 1 0,2 1-64,2-5 0,-2 5 32,1-1-32,-1 1 0,1-2 0,-1 3 0,2-5 0,2 8 32,-1-8-32,3 6 0,0-3 0,1 1 0,0 2-32,-3-1 0,1-8-64,1 5-32,-6-1 128,2 2 0,3-2 0,-7 3-32,4-5-192,1 2 64,-3-1 32,0-3 96,-2 0 32,-2 0 64,0 0-64,0 0 96,0 0-32,0 0 0,0 4 0,0-4-64,0 0-128,0 0 0,0 0 96,0 0-96,0 0-1,-2 0 1,-2 0-64,-3 0-96,1-4-161,-2-5 289,-3 2-96,-1 2 96,-3-4 160,5 4-32,1-6 32,7 5-64,-2-3 32,4 2-64,-5-2-32,1-2 96,-2-1 32,-2 1 128,-1 0 160,-1 0 128,2 0-288,-1 2-128,-2 6 0,5-3-32,0 2 32,-1 1 0,1-3-64,0 3 64,-2-1-64,-1-5-96,-2-9 64,-1 0-224,-1-2 192,1 1 64,-4-2 64,2-2 96,-3 0-96,1 3 32,1 2 96,2 0-128,0 9 0,7-4-32,0 4-64,0 2-32,0-3-33,-5-3 33,0 0-480,-2 0 480,3-4 128,-2 4 32,1-3-32,1 1-96,0-6 31,4-1 1,0 0-897,6-5-31,-4 1-386,2 0-159,0 6 480,-2 5 512,-2 7 545,-1 4 289,1 2 607,0 2 129,4 0-160,-1 0-545,3 0-95,-2 0-1,-1 0-224,-1 0 192,-2-3 257,2-1 255,0 2-127,-2 2 31,4 0 97,2 0-385,0 0-63,0 0-33,0 0 64,0 0-160,0 0-128,0 6-96,0 6-64,0 6 160,6 4 32,0 1-32,0-3-32,0-2 0,1 0 32,0-2 64,-1 3 32,3 4 0,1-3-64,0-2-32,-2-1-32,1-7-64,-2-1 96,-3-2-96,0-3 64,-2 1 32,3-1 32,-1 5 64,-2-5-64,6-1-32,0 4 0,-4-3 0,7 1 64,-7 2-64,1-1 32,1 1 32,1-3 32,1 1-64,2-1 0,-6 0 64,0-2 65,2 6 31,-6-4 32,7 1 0,-1-1 32,5-1-31,-6-1-1,1 2-64,-2 0-32,-2 1-32,0-1-32,2-1-32,2 3 32,2 1-32,5 3 64,1 1-31,0-2-65,-8-6 0,0 5 32,0-3-32,-6 3 0,5-3 96,-1-1 224,-2 2-32,4-2-32,0 0-127,0-1-33,2 3 0,-4 1-32,0-2-64,2 3 32,-4-3 96,7-1-128,-3 6 96,6-3-64,-1 6 0,-2 0-32,-3-4 0,0 5 0,0-5 0,1-1 32,-1-3-32,0 2 0,-2-1-32,5 3 32,0-5-64,1 6 32,3-3-128,-1 2-64,5 1-193,-2-1 225,-2-2 64,-1 2 128,-6-5 0,-2 2-32,3-2 64,-3 3-32,-2-7 0,0 6 0,0-6-32,0 0 32,0 3 0,2 1 0,-4-2-64,0 2 64,0-1-32,3 1 32,1 1-96,1 3-32,-1-2-225,0 3-191,-2-1-161,2-5 65,-2 3 63,0-2 193,-2-4 288,2 0 96,-2 0 0,0 0 96,0 0-96,0 0-32,0 1 32,0-1 32,0 0 96,0 0 128,0 0 0,-6 4-96,-2 0-128,2-1 65,4-3-65,-1 0 32,-1 0 32,1 0-96,-1 0 32,-2 0-32,4 0 32,-2 0 32,2 0-64,0 0 0,0 0 32,-3 0 0,-1 0 64,2 0-96,-2 0 64,2 0 0,-3 0 32,-1 0-32,-3 0-32,3 0 0,-1-3-32,5 3 32,2 0 0,0 0-32,-2 0 0,0 0 0,-1 0-32,1-4 0,0 2 32,0 2 0,0 0 64,-1-2 32,3 1 1,2 1-65,-2-4 32,0-2-32,-5 3-32,3-1 96,-2 0-64,2 3 0,0-3 0,-1 4-32,3-4-32,-2 4 0,2-4-64,2 2 96,0-2-32,-4-3 0,2 5 0,-2-5 0,-5-3 0,3 7 32,-3-6 0,3 1 32,2 2-32,-3-1 0,1 1 0,0 2 0,-2-1 128,2 1 64,2 4-32,-4-3 128,4-3-224,0 2 64,0 1-63,2-3-65,-2 3 32,1-1 32,-5-1 0,2 3 0,0-1 32,2-1-64,0-1 64,0 1-96,-4 0 0,2 1 0,-2-3 96,1 2-32,3 1 0,0 1 32,2-2-64,-4-1 64,0 1-32,2-4-64,-3 2 32,1-3-32,1 2 0,-3 1-32,1 3 0,3-7 32,-2 3 0,0-3 0,2 3-32,-2-3 32,0 1 0,1 0 0,-1-4 0,1 5 0,-1-1 32,1 0-32,-1 1 0,2-1 32,0 1 0,-2-1-32,0-1 0,-3 0-64,5-2 64,-4-1-32,-2 0 32,2-1 0,-2 5 32,2-8 0,2 8 65,-1-5-65,1 3 0,0 2 32,1 0-64,-2 0 0,7 2 0,-2 1 0,-2-2 0,2 2 0,-2-1 0,0 2 64,0-6 32,2 1-32,-2 1 64,4 3-64,-2-5 0,-5 5-64,5-3-32,-4-4 32,0 2 0,3 1 32,-1 5 32,2-3-32,0 3 0,-1 1 32,1-5-32,-6-4-32,0-1 96,2-2-64,-3-1-32,7 5-32,0-2 0,-2-1 32,2 4 0,-5 2 0,1-4 64,2 3 1,-1-3 95,1 4-96,-2 2 32,2-3-96,0 1 0,0-5 0,-1 3-32,-1-3 32,0-3-32,-3 0 32,1 0 0,-1-1 0,1 1 0,0-2 32,-1 3-32,3-4 0,-1 0 0,-1 2-32,2-4 0,-2 9 0,3 0-64,3 0-33,2 0-31,-2-2 96,-2-5 0,-1-2 32,3-5 32,0-7-32,2 3 0,-2-5-224,-2 7 160,0 2-32,-1 5 32,5 6 96,-2 2 0,0-3 0,0 3 0,-2-3-32,2-6 32,0 3 0,0-3 0,-2 1 0,0-3-65,2-6-223,2 0-96,0-3-129,0-5-544,0-2 64,0-5-96,0 0-32,0-1 160,0 2-256,0 10 0,0 5 641,0 10-481,0 10-32,0-2-33,0 1 322,0 2 287,0-4-63,0-3-545,0-2 128,0-7 384,-5-7-128,-1-3-1120,-3-3 1216,1 2 385</inkml:trace>
          <inkml:trace contextRef="#ctx0" brushRef="#br0" timeOffset="209">1152 3523 1634,'-49'-62'896,"26"27"-864,1 1-64,0-10-224,3-5 64,-4-5 0,1-8-32,2-10 224,2-2 0,6-9 0,4-3-289,8 0-1088</inkml:trace>
          <inkml:trace contextRef="#ctx0" brushRef="#br0" timeOffset="5347">915 2569 545,'4'-42'128,"5"-1"-64,-2 8 1537,-3 9 289,0 3-128,2 3-833,2 7-609,-1-3 224,-2 13-31,-3-1 127,-2 4 225,0 0 384,0 14-1056,0 21 95,0 17 769,0 13 64,0-4-833,2 4 289,2-9-97,-2-9-159,-2-13-33,0-8 64,0-13-64,0-11 33,0 2 191,0-4 33,0 0-1,0 0-191,0-26-33,0-19 0,-6-14-320,-3-25-64,2-4 32,5-14-96,2-15-801,0 7-769,0 20-416,0 21 385,0 37 1729,0 15 737,0 17-737,0 0 0,0 0-385,-6 22 33,-6 21 128,-2 15 224,-7 13 64,-2 10 96,-2-4 288,-3-8 225,5-11 96,-3-11 992,-2-13-127,12-12-257,1-9-544,10-5-64,5-8-449,0 0-320,0 0-192,0 0-225,5-17 257,20-21-96,9-17 192,5-17-32,3-2-417,-4 6-608,-1 10-96,-6 24 224,-14 21 224,-11 13 609,-6 0 160,0 4 225,0 26 319,-2 14 1122,-17 9-577,-8 2-577,-3-3 257,-2-2-481,-5-3-64,2-5 1,-3-7-33,10-16 32,13-6 0,9-9 161,6-4-385,0 0-289,0-6-159,-5-33 96,-1-11 31,-6-15-1601,1-11 1538,-4 8 384,4 6-288,5 27-513,2 19 513,4 16 288,0 0-353,0 0-95,0 12-65,0 18 513,0 15 769,16 6-545,4 5-160,1 2 33,3-2-97,-8-9-97,0-12-511,-10-12-737,-2-12-609,-4-11 1954,0 0 64,0 0 2274,-15-11-672,-19-12-481,-8-8-481,0-6 225,1 3-192,7-2-449,8 0-288,6 1 0,9-4-160,11-3-224,0-14-129,25-2-704,18 2-577,5 1-800,-6 18-1025,-9 3-1282,-17 16 2338,-16 7 2115,0 1 448,-4 1 1281,-19-4-384,-1-6 897,-4-8 32,4-8-641,-2-10-385,-1-11-800,3-11 0,-3-5 0,3-2 64,-1-3 129,2-2-193,3 2-64,-3 12-513,1 12 417,4 14 160,4 11 224,6 9 160,4 0-384,4 2-384,-2 1 320,0 0 64,2 9 641,0 3 768,-2 4-64,2 0 97,-2 22-706,2 20-543,0 18 31,0 12 320,0 2-544,2-10 64,2-12-32,-2-8-32,-2-13 64,0-2-64,0-7 64,0-9-32,0-6 1,0-7-33,0 0 128,0 0-32,0 0-32,0-11-32,-13-23 416,-3-18-31,-10-23-257,4-15 64,4-16-96,6-11-128,5 0-608,4 9-289,1 21-545,2 31 1154,0 25 288,-2 18 352,2 13-352,-2 0 96,0 0-96,0 0 0,0 0 65,2 4-65,0 14 0,0 15 0,0 12 384,0 17-160,0 3-192,0 3 64,0-7 0,2-5-96,-2-12 128,0-15 33,0-15 255,0-8 353,0-6 64,0 0-65,0 0-287,0 0-33,-5-20-192,-9-17-224,-5-15 32,-2-10-64,1-8 0,4 6-96,3 7-32,4 11-96,5 10 96,4 15-128,0 7 96,0 5-417,0 5 289,0 4 256,0 0 32,0 0 32,0 0-32,0 0 0,0 13-32,0 13-64,0 5 96,0 8 192,6 1-96,1-2-64,2-4-32,-7-9 32,-2-9 32,0-9 128,0-3 0,0-4 161,0 0-1,0 0 32,0 0 1,0-4-193,0-23 160,0-14-352,-9-11-96,-6-6 96,-4-2-32,2 4-96,4 13 0,2 14 128,7 18 128,2 11-64,2 0-64,0 0-160,0 0 64,0 0-64,0 0-161,0 0 65,-2 0 224,2 0 0,0 4-96,0 17-128,0 6 224,0 13 32,0 3 0,0 4 32,0 5-32,2-9-32,2-4-32,-2-17-257,1-13 129,-3-9 192,0 0 64,0 0 64,0 0-128,0 0-160,0 0 96,0-6 64,0-22 384,-3-15-319,-11-15 63,-1-13-128,5 2 64,-3 8-64,3 15 0,4 20 0,2 12-128,4 3 96,0 9 32,0 2-225,0-4 161,-2 4 64,2 0 64,-2-3 32,2-2-96,-2 0-128,0 1-448,2 0 223,-2-1-511,2 1 127,-2 0 256,0-1 321,0-2 160,-4-6 0,-3-6 192,0 2-31,0-1 191,1-3-32,4 11 97,2-2-225,2 8-192,-2 2 0,2-5 0,-2 3 0,2 3 32,-5-2 0,3-2 96,2 5-32,0 0-64,0 0 0,0-4-32,0-1 0,0-4-32,-2-8 32,0 4 0,0-4-64,0 8 64,2 1 96,-2 6 128,2-1-95,0 3-65,0 0-32,0 0 32,-4 0-32,4-4-32,-2-1 0,2 1 0,0-5-32,0 1-128,0-2-65,0-2-63,0-1 256,-3-5 32,-3 4 32,4-2 96,-3 3 192,1-1-320,-1 7 65,3 5-65,0 2-65,0-3 33,2-1-64,0 0-64,0-1 64,0-3 0,0 3 0,0 1 64,0 1 32,0 3 0,0 0 0,0 0 0,0 0 0,0 0-32,0-2 32,0-2 0,0 4 32,0-4 0,0 0-32,0 2 0,0-2 0,0 4-32,0 0 32,0-3-128,0 3 0,0 0-129,0 0-63,0 0 0,0 0 224,0 0 96,0 0-96,0 0 64,0 0 32,0 0-64,0 0 64,0 0-97,0 7-95,0 7 96,0 0 64,0 3 32,0 4 0,0-3 0,0 2 32,2-1 32,0 3 128,-2-2-160,0-1 65,0-2-33,0 1-32,0-5 0,0-1-32,0-7 64,0-1-64,0 0 0,0 1 0,0 3 32,0 4-32,0-1-32,0-3 32,0-5 0,0 3 0,0-2 0,0-4 0,0 0 0,0 0-64,0 0 0,0 0-33,0 0 65,0 0 0,0 0 0,0 0 32,0 0 0,0 0 64,0 0 129,0-4-33,0-5 192,-2-4-352,0 4-32,2-4-32,-2 4 32,0 1-384,0 5 223,-2-3-31,2-8 160,0 2 64,-2-5 0,2 4 0,0 0 96,0 3 0,2 3-96,0 2-128,0-5-192,0 7-64,0-3 223,0 3 161,0-1 96,0 4 193,0 0 127,0 0-31,0 0-161,0-5-128,0 5-96,0 0-96,0 0-64,0-2-1,0-1 129,0-5-32,-2 3-64,0 1 128,-1 0 0,1 0 0,2 0 0,0 1 0,0 3-64,0 0 64,0 0 64,0 0-64,0 0-64,0 0-128,-3 0-32,3 0 128,-2 0 96,2 0 0,-2 0 64,2 0-32,0 0-32,0 0 0,0 0 0,0 0-32,0 0-32,0 0-64,0-2 63,0 2 65,0 0 33,0 0 191,0 0 32,0 0-64,0 0-32,0 0 0,0 0-31,0 0-129,0 0 0,0 0 0,0 0 0,0 0 0,0 0 0,0 0 0,0 0 32,0 0 64,0 0-64,0 0-32,0 0 0,0 0 160,0 0 0,0 0-160,0 5-32,-5 7-64,1 5 96,0 2 64,2 1-64,2 7 32,0-2 0,0 3 64,0-1-96,0-2 0,0-5 0,0-1 32,0-6-32,0-6 64,0 3-32,0-1 128,0 4 65,0 4-65,0-5-64,0 6-32,0-9-64,0 7 0,0-1 96,0-1-96,0-1 0,0 2 0,0-2 32,0 1 32,0-1-32,0-4-32,0-2 0,0-1 0,2 1 0,0 3 0,0 3-32,0 0 32,0-4 0,1 0 0,-3-2 0,0-2 0,0-3 32,2-2-32,0 4-32,-2-4-32,0 0 32,0 0 32,0 0 0,0 0 0,0 0 0,0 0 96,0 0 0,0 0 32,0 0-32,0-4-64,2-15 225,-2-3-65,0-12-192,0-1-192,5 3-513,-2 0 32,-3 5 385,2 5-224,-2 1 512,0 6 96,0-1-64,0 3 64,0-1 0,0 1-96,0-3-128,0-1-225,0-1 225,0 0-512,0-2 544,0 0 96,0 0 0,0 2 0,0 4 32,0 1 128,2 6 0,-2 5 128,0-2 1,0 4-193,0 0-64,0 0 32,0 0-64,0 0 0,0 0 0,0 0 32,0 0 32,0 0 64,0-3 64,0-3-128,0-1-64,0 2 0,-4 0 0,-4 5 64,4-4 224,2 4-159,2 0-129,0 0 0,0 0-225,0 0-63,0 0-32,0 0 96,0 0 31,0 0 97,0 0 96,0 0 0,0 0 0,0 0 128,0 0 33,0 0-33,0 21 128,0 3-192,0 6-64,0 0 0,0 2 0,0-7 96,0 12-64,0-6-32,6 1 0,4 8 0,-4-7 0,2 3 0,2-4-32,1 0-128,0-3-32,-3-2 0,-1-2 63,-3-2 129,0-1 33,-2 5-33,0 1 192,5 8 0,1 3-160,2 4-32,5-2 0,1-4 0,-4-3 0,-4 2 0,2-6 0,-2-2 0,1 5 64,-1-2-64,4 8 0,3 4 0,0 2 0,2 1-96,-2-8-96,-3 1 192,-6-6 0,1-8 32,-5-2 288,-2 1 32,0-2 65,0 4-161,0 5-96,0 3-64,3-7-96,-3 4 0,4-11 0,1-5-64,-3-5-288,2-7-321,-4 1 33,2-4 31,-2 0-160,2 0-31,0-9-322,0-18 962,-2-11-416,0-22-97,0-11-224,0-16-2017,0 51 63,0-3-2274</inkml:trace>
          <inkml:trace contextRef="#ctx0" brushRef="#br0" timeOffset="15206">138 1525 416,'-2'-26'1089,"2"0"-928,0 11-65,0 4 128,0 5-192,0 6-32,0 0-160,0 0-289,0 0 65,0 6-96,0 14 480,0 2 128,4 9-64,0 3 0,-2 7 384,3-2 577,-1 5 417,2-4 447,3 8-415,7 8-930,5 3 1,8 5-289,6-3-128,5 6 64,2 7 0,4-3 65,-1 1-225,-4-6-32,-1-4 0,-9-8-192,-8-7 127,-9-8 65,-6-4 193,-4-1 127,-2-5 160,3-3-223,-1 4-257,4 9-64,5 6-129,1 7-223,4 9 32,0-3-481,-1-6-673,-5-14-672,-6-7 2210,-6-18 1794,0-8 832,0-1-1152,0-4-801,0 0-673,0 0-129,0 0-1312,0 0-1025,0 0 31,0 0 834,0 0 192,0-9 640,0-8 769,-14-13 672,-4-9 1250,-5-6-1281,1-7-641,-5-14-577,4 8-416,-4-1 321,2 19-770,5 14 1442,1 16 609,6 10 704,3 0-32,4 0 417,4 23-193,2 10-512,0 20-256,4 12-321,29 7-416,13 6-416,14 2-481,11 3 193,6 5-1346,-46-58-769,-2-1 737</inkml:trace>
          <inkml:trace contextRef="#ctx0" brushRef="#br0" timeOffset="34205">-374 713 1505,'-56'82'0,"19"-53"-256,11-16 256,13-9 1313,13 0 1314,0-4-2627,7 0-3459</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1:02.606"/>
    </inkml:context>
    <inkml:brush xml:id="br0">
      <inkml:brushProperty name="width" value="0.15875" units="cm"/>
      <inkml:brushProperty name="height" value="0.15875" units="cm"/>
      <inkml:brushProperty name="color" value="#3165BB"/>
    </inkml:brush>
  </inkml:definitions>
  <inkml:traceGroup>
    <inkml:annotationXML>
      <emma:emma xmlns:emma="http://www.w3.org/2003/04/emma" version="1.0">
        <emma:interpretation id="{897A5489-410D-4530-8F29-137AD15DA8E3}" emma:medium="tactile" emma:mode="ink">
          <msink:context xmlns:msink="http://schemas.microsoft.com/ink/2010/main" type="writingRegion" rotatedBoundingBox="28896,12282 30536,16224 28762,16962 27122,13020"/>
        </emma:interpretation>
      </emma:emma>
    </inkml:annotationXML>
    <inkml:traceGroup>
      <inkml:annotationXML>
        <emma:emma xmlns:emma="http://www.w3.org/2003/04/emma" version="1.0">
          <emma:interpretation id="{3FF38333-AB97-48CC-BC37-5211B016E665}" emma:medium="tactile" emma:mode="ink">
            <msink:context xmlns:msink="http://schemas.microsoft.com/ink/2010/main" type="paragraph" rotatedBoundingBox="28896,12282 30536,16224 28762,16962 27122,13020" alignmentLevel="1"/>
          </emma:interpretation>
        </emma:emma>
      </inkml:annotationXML>
      <inkml:traceGroup>
        <inkml:annotationXML>
          <emma:emma xmlns:emma="http://www.w3.org/2003/04/emma" version="1.0">
            <emma:interpretation id="{C91917B6-8F81-478C-920B-DCCBCEC90EBC}" emma:medium="tactile" emma:mode="ink">
              <msink:context xmlns:msink="http://schemas.microsoft.com/ink/2010/main" type="line" rotatedBoundingBox="28896,12282 30536,16224 28762,16962 27122,13020"/>
            </emma:interpretation>
          </emma:emma>
        </inkml:annotationXML>
        <inkml:traceGroup>
          <inkml:annotationXML>
            <emma:emma xmlns:emma="http://www.w3.org/2003/04/emma" version="1.0">
              <emma:interpretation id="{B369F444-95A4-4005-9856-94A63089118F}" emma:medium="tactile" emma:mode="ink">
                <msink:context xmlns:msink="http://schemas.microsoft.com/ink/2010/main" type="inkWord" rotatedBoundingBox="28896,12282 30536,16224 28762,16962 27122,13020"/>
              </emma:interpretation>
              <emma:one-of disjunction-type="recognition" id="oneOf0">
                <emma:interpretation id="interp0" emma:lang="en-US" emma:confidence="0">
                  <emma:literal>if</emma:literal>
                </emma:interpretation>
                <emma:interpretation id="interp1" emma:lang="en-US" emma:confidence="0">
                  <emma:literal>is.</emma:literal>
                </emma:interpretation>
                <emma:interpretation id="interp2" emma:lang="en-US" emma:confidence="0">
                  <emma:literal>s.</emma:literal>
                </emma:interpretation>
                <emma:interpretation id="interp3" emma:lang="en-US" emma:confidence="0">
                  <emma:literal>if.</emma:literal>
                </emma:interpretation>
                <emma:interpretation id="interp4" emma:lang="en-US" emma:confidence="0">
                  <emma:literal>I.</emma:literal>
                </emma:interpretation>
              </emma:one-of>
            </emma:emma>
          </inkml:annotationXML>
          <inkml:trace contextRef="#ctx0" brushRef="#br0">-1431-1 288,'-33'0'833,"3"0"-417,3 0 513,4 0-672,-2 0 639,7 0-95,4 0 288,2 0 32,8 0-608,2 0-161,2 0-32,0 0-320,6 0-192,22 0-512,13 0 704,11 0 0,10 0-577,3 0 225,7 0-33,0-4 97,5-2 96,-1-1 192,-5 0 128,-13 4-128,-50 3-1698</inkml:trace>
          <inkml:trace contextRef="#ctx0" brushRef="#br0" timeOffset="1159">-1328 217 288,'-21'10'1890,"-3"-8"416,1 2-256,-2-1-1762,0-3 129,-1 0-97,4 0-224,3 0-96,1 0-96,6-9 96,2-3 96,6-8-96,2 5 0,2-6 128,0-1-128,6 1-160,16 1-160,7 2-225,-1 9-159,2 3-97,-3 0 192,-6 6 545,-6 0 32,-9 0 32,-6 0-352,0 14 352,0 2 224,0 1 225,-8-5 287,-13 5 353,-4-4-480,-5 0-257,-1-5-192,1 3-160,-3-6 64,6-2 161,3-3 159,8 0-128,7 0-64,5 0-31,0-6-161,4-12-545,0-2-1056,0-1 1408,8 4-768,5 0 193,-3 8 768,1 6-481,0 3 1,-3 0-65,1 0 545,-1 0 0,-2 3-64,0 15-32,0 2 96,2 4-64,-4 6 64,1 4 0,-1 7 0,-4 0-160,0-8-961,0-7 128,0-11 993,0-10 1217,-11-1 1858,3-1-1858,0-1-672,2-2-129,2 0-128,2 0 97,2 0-257,0-5-128,0-15-320,0-1-513,4 0 512,14 0 321,6 1-480,9 8-65,3 0-287,4 6-1154,1 3 32,2 3 929</inkml:trace>
          <inkml:trace contextRef="#ctx0" brushRef="#br0" timeOffset="485">-990 10 2787,'-46'5'512,"1"3"-288,-2 0-128,1 2 641,2-2 0,0-1-705,-1 3 32,0-2 64,6 5 609,3-6 160,11 2-129,10-5-319,13-3-385,2 3-64,0-4-353,25 4-95,7-4 448,6 0 128,3 0-128,3 0 0,2 0 0,7 0 0,1-4 160,7 4-64,-7 0-96,-10 0 0,-17 4-1281,-21 4-1249,-6 1 2530,-8-2 480,-30-2 1955,-10 3-1475,-4 1-799,-7 3 31,5-3 128,2 1-128,2 1-192,7-3-160,6-5-256,6 3-129,7-6-640,5 0-64,7 0 256,10-6 513,2-10-449,0-5 160,4 5 769,8-3 64,5 0 128,0 2 321,4 4-417,5 0-96,0 1-64,1 5-289,-5 1-127,-18 6-1090</inkml:trace>
          <inkml:trace contextRef="#ctx0" brushRef="#br0" timeOffset="1449">-1233 296 352,'0'26'385,"0"-2"287,-4 0 802,-12-6 960,-2 2-576,1-3-929,4-7-737,1-2 0,1-4-96,-1-3-96,-4-1-352,-2 0-641,-4 0-192,-5-19 0,3-2 544,-2-10-64,6 0 321,6 0-32,1 3-449,7 4 865,4 7 1025,2-3-1025,0 7 0,0-2-545,0-2 481,8 3 64,1-4 64,-4 4 128,6 5 417,-1-5-225,4 9-384,4-7-480,5 1-321,-16 7-160,3 2-320</inkml:trace>
          <inkml:trace contextRef="#ctx0" brushRef="#br0" timeOffset="20186">399 3372 128,'10'-9'1506,"-2"3"127,-2 3-192,1-6-95,-1 1-578,3 2 129,1-2-448,2-1-449,-4 0 0,5 2 0,-3-2 64,1-1 192,-3 2 64,0-5 353,0 4 64,-2-4-417,1 0-224,1-4 224,-1 0-63,7-2-257,-1 0 0,0-1 0,-1 1-385,1 2 193,-1 4 96,-2 4 96,-2-4 0,1 0 224,-1-1 0,3 2 33,-1 1-97,-4 1-160,-2 5-32,0-7 32,2 6 0,1-3 96,-1 2 384,1 3-63,-1-1 255,0-4 321,4 1-256,-2-2-289,-2 1-159,1 0-129,-3-2-160,2 2 0,1 3-64,-1-1 64,-2-1 64,0 5-32,0-5 32,-2 3-64,0-2 0,2 5 0,0-2 0,-4 0-160,2 1 64,-2 3 0,0 0 96,0 0 64,0 0-64,0 0-128,0 0-321,0 0 65,0 0 31,0 0 129,0 0 224,-6 7 0,-2 2 64,-2 4 96,2 2 65,-3 1-225,0 1 32,1-2 32,-4 6-32,4-7 64,-7-1 160,4 8 0,-1-4 33,2-3-33,-1 8-32,3-10-128,-1 5 0,3-4-96,0 1 0,-2 4 0,-3-2 0,2 3 0,1-2 0,2-4 0,-3 3 0,-2 8 32,3-2-32,-3 0 0,5-4 0,2-9 96,0 2 64,6-5 65,-4 3 63,0 2-32,0-1-128,-5-1-64,5 4 32,-3 3-63,1 0-33,4 1 0,-4-1 32,-2 0-32,4-2 192,-6-1-64,3-4 160,3 0-96,2-1-32,0 2-95,-2-1-33,1 0-32,-3 1 0,2-2-32,2-1 32,-2-1 0,2-3 0,2-3 32,-2 2-32,2 0-32,-2 4-65,-2-2 1,0 5 64,-7 0-96,3 4 64,-7 0 32,1 1-32,2-5 32,-1-2 32,3 2 0,-1-5 32,3 0 128,-2 5-160,0-4 64,-1 7-64,1-2 0,-5-1 0,3 0 0,-5 7 32,0-2 32,1 3 32,2-3 1,-1-1-33,5-1-32,-1-3 32,3-3 32,4 1 128,2-7 96,-2 4-63,0 1-161,0-1 0,-1 2 0,-1 1-96,0-1 0,-2 3 0,0-4 32,2 2 0,0-3 128,-2 5-96,2-3 192,-5 1-96,1 3 1,-3-2-65,1 1-64,0 0-32,-1-2 32,3 2-32,-3 1 32,5-4-32,-2 1 0,-1-3 0,3-4 0,-3 6 32,3-3 32,-4-3 32,2 4-96,1-2 0,-1 5 0,1-7 0,3 4 0,0-4 0,2 2 32,-4 1-32,-1-3 32,1 4 64,-2-4-32,-1 0-32,1 4-32,-4-4 0,1 1-32,1-1 32,-1 5 0,1-5-64,-1 0-32,3 0 32,-2 0 0,-1 0 64,3 0 0,0 0-32,-3 0 0,1 0-64,-3 0 64,-1 0 0,-2 0 32,3 0 0,1 0-128,2 0 96,-1 0-65,1 0 1,1 0 0,-1 0 64,-1 0-64,1 0 96,0 0 0,3 0 96,-1-5-64,0 4-32,-1-3-64,1 0-64,-2 1-96,1 1 96,-1-2-64,1-3 31,3 5-31,2-2 64,2-3-96,0 1-96,2 3 127,-1-3 33,-1-4-96,-2 3 224,0-1-64,0-1 32,-1 0-32,1 0-193,-2-5 129,-2 1-32,-3 0 192,3 1 0,-1-7 0,1 6 0,0-3 0,4 1-32,-1 3 32,3-1-96,0 4 96,-2 0 0,0 0 64,1 2 96,-1 1 161,0-6-65,0 3-128,0 3-32,2-1 32,1 2-96,3-5-32,0-3 96,0 0-32,0 0-64,-4 0 0,2 6 0,0-3 32,0 1-32,0 1 0,-2-1 96,-2 0 33,1 2 31,-3-3 192,6 2-64,-4 3-160,2-3-96,4-1 33,-2 3-1,0-4 32,0-1 0,-3 1 64,1 1-64,-3 0 0,1-2-32,4 5 0,-3-1-32,5 5 64,-2-1 32,-2-6 65,0 4-65,2-4 96,0 1-64,-2-1-64,-2 2-32,-5-2-64,3-5 128,2 1-32,-5 0 1,1 0-65,4 1-32,-4 1 0,6-1 0,-3 6 0,1-1 0,2-2 0,4 5 32,-2-2 64,0 3 0,-3-2-64,1 0-32,-2-3 0,0 3 32,4-6-32,-2 2 0,0-4-32,0-1 0,2 4 32,-1-3-32,3 0 32,0-1 0,-2 5 32,0-4-32,-4 4 32,2-2-32,0 2 32,-1-1-32,1 1-32,2-4 32,2 0 0,0 0 0,0-1-32,0 3 32,-2-1 32,2-3-32,-2 1 160,-2-6-160,2 5 32,-2-1 0,0 2 0,0 1-32,-3 0 64,1 1 0,2 0-64,-2 5 96,-1 2 32,3 1 65,2-3-129,0 1 0,0-1-32,2 1-32,-4-3-32,2-5 32,-4 1 0,0 1 0,2-1 0,-3 3 32,3 2-32,0 3-32,-2-2 32,4 1 0,-1-1 0,1 1 0,0-1 32,0-2 32,0 4 0,-2-4 32,4 5-64,-2-1 0,-2 1 0,2-3-32,0 1 0,-2-3-32,2 2 0,0-3 0,-2 0 32,4-1 0,-7 2 0,3 0 0,0-5 0,-2 5 0,-1 5 0,5-1 0,0-2 0,0 3 0,2-2 0,0 2 0,0-5-64,0-1 32,-2 2 0,2-1 32,0 0 0,-2 2-64,0 1 64,0-5 32,-2 1-32,0 1 32,0-4-32,2 4 0,2-2 0,-2 2 0,-1-2 0,-3 4 0,4 2 0,0 1 0,-2-5-32,4 0 32,-2-1-32,-3-2 0,3 7 0,-2-4 32,0 1 0,2 3-128,0-2-33,-2-6 33,2 3 64,-2-7 0,2 4 64,-2-3 0,2 6 0,0-3 0,-1-1 0,-1 1 0,0 0 0,-2 3 0,-1-3 0,3 4 0,2 0-32,0 2 32,-2-2-64,2-2 32,-4 4 0,-1-6-32,1 4 64,-1 0 32,5-5 32,-2 3-64,0 2 0,2 4-32,0-3 0,-3-1 32,5 2 0,-6-3-32,2 0 32,0-2 0,0 2-160,2 1 128,0-2-96,-2 5 96,-2-7-64,-1 4 96,1-4 0,0 0-64,-1-2 64,5 4 0,-2-1-65,0 2 33,2-2-32,-4-6 64,2 3 0,0-1 0,0-2 0,0 0-64,-1 2 64,1-4-64,0 7 32,2 6 0,0-2-32,2 0-64,-2 5-32,-1-5 160,1 1-96,0 2 96,0-1 0,-2 1 32,2-1 32,0 2 0,0-3-64,2 3 64,-2 5-64,2-4 0,-2 0-64,0-2 32,-2 2 32,2-1 0,0-3-32,0 5 32,0-3-32,2 3-32,-2-7 0,2-3 64,0-5-32,0-4 0,0-1 32,-2-3-32,2 10 0,0-1 32,-3 2-32,3 4 32,0-2 0,0 4 32,0-5-32,0-2 0,0-3 32,0 2-32,0-2 0,0 7 0,0-5-96,0 7-33,0-3 33,0 6 0,0-2 96,0-5 0,0 1 0,0-4 32,0-2 0,0 3-32,0-4 64,0 4-64,0-4 0,5-3 0,-3 1 0,2 3 32,0-2-32,-2 5 0,0 3 0,-2 4 32,2-1 0,-2 2 0,0 3 0,0 1 1,0 1-33,0-7 32,0 5 32,0-2 0,0 1 32,0-2-96,0-2-32,0 2 32,0-5 32,0-1-32,0-4-32,0 2-64,-2 3 64,0 0 0,0-1-65,0 5 65,2 0-32,-2 2 32,2 1 0,-2-3-32,0-3 64,2 3 0,-4-4 0,1 0 0,-1-5 32,2 4-32,0 1 0,2 4 0,-2 2 0,0-2-32,2 0 32,-2 0 32,-3-4 0,3 4 0,-2-4-32,0 4 0,2-4 0,0 0 0,0 4-32,0 0 0,0 0-64,-4-5 0,4 1 64,-2 0 32,0 1-32,1 2 0,1-2 32,2 0-32,-2-1 32,2 7 0,0-1 0,0 1 0,0 3 0,0-2-64,0 0 32,0 1 0,0-2-32,0-5-64,0 2 96,0-7 0,0-3-32,0-3 64,0 5-129,2 3 33,-2 5 64,0 2 0,0 7-320,0-6 32,0 6-65,0-3 193,0-1-32,0 4 192,0-10 32,7 1-32,-1 0 32,-2 0 0,0 4-64,-2-3 64,0 5-64,0 1-289,0-2 65,-2 4-64,4 0-65,0-4-159,5 4 191,3-3 65,-1-3 96,3 3 224,0-2-96,3 3 32,-2-2-256,1 1-577,1-1-192,0-1-32,-3 5 512,0-4 449,-4 4 160,-1-4 32,-3 4 192,5-2 96,2 2-63,5 0 95,8-3-96,0-1-160,8-1-32,1 1-32,4-5-32,1 1 64,-3-2 289,-4 7-1,-10-3-128,-9 3-224,-8 3 64,-3 0-32,-3-4 417,0 4 256,0 0-225,0 0 97,0 0-257,0 0-96,0 0 0,-7 0-64,-3 4-128,-11 12 0,3 0 0,-7 0-32,-2 6 0,2-9 0,-4 1 0,0-1 0,4-1 0,-2 1-64,2 1-128,-2 0-160,2-1-32,-6 3 352,1-2-161,0 3 97,-2-5 0,10-2 96,-2-1 0,8 1 32,6-3 32,6-3-64,2-4-64,2 2-32,0-2-224,0 0 64,0 0-65,4 0 321,18 0 32,12-6 705,5-11-353,4 0-384,-2 3-32,-6 3-416,-2 0 64,-4 6 191,-4 1 33,-4 1 160,-7 3-32,-5 0 32,-5 0 0,-2 0-64,-2 0 64,0 0 64,0 0 288,0 9-223,-4 8 351,-9 3-288,-1 2-96,-5 1-32,1 3 32,-4-3-63,2-3 223,1 2 32,0-8-96,1-1 0,1-10-96,6 3-96,3-2-160,6-1-544,2-3 63,0 0-512,0 0 256,12 0-32,12-7 449,5-11 480,6-5 0,9-7-96,6-4-673,-32 21-1601,-2 1-3716</inkml:trace>
          <inkml:trace contextRef="#ctx0" brushRef="#br0" timeOffset="14734">229 3618 2562,'-2'0'1634,"2"0"-641,0 0 128,0 0-673,0 0 449,0 0-192,0 0 96,0 0 448,0 0-192,0 0-833,0 0 96,0 0 33,0-4-257,0 0-96,0-1 0,8-6 0,-1 1 0,1-2-96,4-6-385,-2 3-95,2 3 95,0-5-63,2-2-449,-2 2 0,-2 1-705,0-4-256,-3 4-128,3 0-224</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3:47.077"/>
    </inkml:context>
    <inkml:brush xml:id="br0">
      <inkml:brushProperty name="width" value="0.15875" units="cm"/>
      <inkml:brushProperty name="height" value="0.15875" units="cm"/>
      <inkml:brushProperty name="color" value="#3165BB"/>
    </inkml:brush>
  </inkml:definitions>
  <inkml:traceGroup>
    <inkml:annotationXML>
      <emma:emma xmlns:emma="http://www.w3.org/2003/04/emma" version="1.0">
        <emma:interpretation id="{DB62264A-367F-4718-9D23-0B13B79A5B03}" emma:medium="tactile" emma:mode="ink">
          <msink:context xmlns:msink="http://schemas.microsoft.com/ink/2010/main" type="inkDrawing" rotatedBoundingBox="12010,5795 15661,5829 15659,6080 12007,6047" semanticType="underline" shapeName="Other">
            <msink:sourceLink direction="with" ref="{0D52D9E5-1678-493F-963F-3FAACB0C3A59}"/>
          </msink:context>
        </emma:interpretation>
      </emma:emma>
    </inkml:annotationXML>
    <inkml:trace contextRef="#ctx0" brushRef="#br0">1 1 288,'0'0'321,"0"0"-65,2-4 128,0 4-96,0 0-159,-2 0-65,0 0-64,0 0 160,0 0 128,0 0 0,2 0 33,-2 0-65,2 0-256,-2 0 0,2 0 0,0 0 0,-2 0 256,2 0-32,-2 0-192,0 0 161,0 0-33,0 0 128,0 0 0,0 0 1,0 0 31,0 8-160,0 1 0,0-1-64,0-1-96,0-1-32,0-4-32,0 5 64,0-2 0,0-3 160,0 4-160,0-4 0,0 0-96,0 0-192,0-1 64,0 5-193,0-4-127,0 0 63,0-2 417,0 0 64,0 0 160,0 0-63,0 0-65,0 0 64,0 0 128,0 0-224,0 0-64,0 0-96,0 0 32,0 0-65,0 0 129,0 0 64,0 0 160,0 0 65,0 0 159,0 0 96,0 0 1,0 0-65,0 0-127,0 0-225,0 0-64,0 0-161,0 0-31,0 0 64,0 0 128,0 0 192,0 0 289,0 0 63,0 0-159,0 0-161,0 0-160,0 0 64,0 0-128,0 0 0,0 0 0,0 0 64,0 0 96,0 0 225,0 0 63,0 0 97,0 0-65,0 0-160,0 0-63,0 0-129,0 0 128,0 0-32,0 0 64,0 0-159,0 0-65,0 0-64,4 0 0,0 1 0,0 1 0,5-2 0,0 4 0,-1-4 0,2 5 0,0-3 64,4 0 0,-5 5-32,4-6-32,-1 1 0,0 2 0,2 1 64,0-4-64,-2 1-64,-4 0 64,2-2 0,2 4 0,1-4 0,0 3 0,-1-1 0,4 0 0,-1 0 0,-2-2 0,-1 5 0,-2-5 64,0 5 0,1-3-64,-2 0 0,-1-2 0,2 3 0,-2 1 64,0 0-64,1-2 32,-1-2 32,1 3-64,3-1 0,-4 0 0,2 0 0,1 0 0,-1-2-96,3 0 96,-1 0-64,0 1 64,3-1 0,2 8 0,-5-4 64,4-1-64,1 3 0,-2-4 0,1-1-128,-4 1 64,3 0-32,2-2 32,-5 4 32,0-1 32,1-1 0,2 1 0,-3-1-32,-4 1-32,2-3-1,1 2-31,-1 0 96,7-2-128,-9 0 64,4 2-64,-1-2 128,-1 0-192,-1 0-32,1 0 96,-2 0-1,0 0 129,3 0 0,-3 0 0,0 2 64,-1-2-64,3 0 0,-6 0 0,4 0-64,-4 0 64,0 0 0,1 0-64,1 0 64,1 0 64,0 0-64,3 2 0,-6-2-64,8 0 64,1 0 64,-1 3 0,7-3 1,-3 2-65,-1-2 0,2 0-65,3 0 1,-7 0 64,3 3 64,1-1-64,-3 0 0,-1-1 65,-1 3-1,-3-2-64,1 3 64,2-4 0,-4-1 64,5 2-128,-1-2 0,-3 0-64,1 0 64,2 0 0,1 0 0,4 4 0,-5-2 0,6 0 0,-5-2 64,-1 0-64,-1 1 0,-1-1 0,5 2 0,-3-2 0,1 0 0,-1 0 32,0 2 96,3-2 64,6 0 96,-7 0-288,7 0 129,-9 0-65,5 0-64,-1 0 0,3 0 64,-2 0-64,3 0 0,-1 0 0,-3 0 64,3 0-128,-2 0 64,3 0 0,-3 0 64,-5 0-64,7 0 0,-2 0 0,1 0 0,3 0 0,-5 0-64,1 0 0,-4 0-64,-1 0 63,-2 0-95,-6 0 160,5 0 0,-1 0 64,0 0-64,3 0 0,1 0 32,0 0-32,5 0 0,0 0 0,-1 0 0,7 0-32,-6 0-32,1 0 64,3 0 0,-4 0 0,-1 0-64,-2 0 64,-1 0 0,0 0 0,-5 0 64,2-2-64,-4 2 0,2 0 0,-1 0 64,1-2-64,0 2-64,5-1 64,-3-1-64,2 2 64,1-2 0,0-2 0,-1 4 128,0 0-32,1-2-96,-3 1 0,3 1 65,-1 0-65,-2 0 96,3 0-96,-1 0 0,5 0 0,-3-3 32,5 1-32,4 2 0,-9-2 0,0 2 0,1-4 0,-2 4 0,-5 0 0,2 0 0,-4 0 0,5 0 0,-3 0 0,5 0 0,-1 0 0,0 0 0,3 0 0,-3 0 0,1 0 0,-1 0 64,0 0-64,3 0 0,2 0 0,-1 0 64,-4 0-128,1 0 128,2 0-64,1 0 0,-4 0-64,-3 0 64,-2 0-64,2 0 64,-5 0-64,2 0 0,-2 0-65,4 0 97,-4 0-96,0 0 64,2 0-64,3 0 64,0 0-96,1 0 32,4 0 64,2 0 64,-3-1 0,8-3 0,-7 1 0,7-2 0,0 5-64,1 0-193,0-2-95,0 0 0,3 0 31,-8 2-63,-1 0 0,-6 0 95,3 0 257,-5-2 32,-6 0 0,7 2 0,-1-3 0,0 3 0,4-2 0,1-1-64,0 1 0,5-1-288,-2-1 128,1 2 96,-2-1-1,1 1 65,0-4 0,-2 4 64,-2 1-160,0-3-32,-2 2-160,-2 2 31,1-6 225,0 6 32,-5 0 64,2-1 0,0-1 0,2 0 64,2 0-64,3 0 0,-4-1 0,5 1 0,-2-2-64,0 0 128,1 1-64,0 1 0,-1 0 0,-2 0-64,2 2 64,-3-3 0,0 3-96,-1 0 0,-4-5 32,2 5 64,-2 0 64,-2-2-64,2 2 0,0 0 0,-2 0 0,0 0 0,2-2 0,-2 0-128,2-1 128,5-1-64,-4 0 64,3-2 0,-4 6-32,4-4 32,0 2-64,0 1 64,-4 1-160,0 0-225,-1 0 97,-3 0-64,2 0 352,-2 0 352,0-2 321,0 2-289,0 0-128,2 0-192,3 0-64,-5 0-96,4 0-192,4 0 0,-4 0 256,0 0-64,-4 0 192,4 0-192,-4 0 192,0 0-96,2 0 0,0 0 32,-2 0-32,2-5-128,-2 5 63,0 0 65,0 0 0,0 0 0,4 0 161,-4 0 63,0 0 96,0 0-128,0 0-64,0 0 33,0 0-161,0 0-161,0 0 1,0 0-224,0 0 160,0 0 128,0 0 0,0 0 96,0 0 0,0 0 128,0 0 96,0 0-32,0 0-32,0 0-160,0 0 0,0 0 0,0 0-64,2 0 64,-2 0-96,2 0 96,-2 0 0,0 0 96,0 0-96,0 0 0,0 0 96,0 0 64,0 0 65,0 0-225,0 0-225,0 0 225,0 0 0,0 0 0,0 0-64,0 0 32,0 0-32,0 0-32,0 0-224,0 0 320,0 0 0,0 0 96,0 0-96,0 0-64,0 0 32,0 0 32,0 0 32,0 0-32,0 0 0,0 0-160,-6 0-97,2 0 97,-4 0-384,0 0-1218,4 0 897,-4 0 225,8 5 512,-5-3-481</inkml:trace>
  </inkml:traceGroup>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3:55.449"/>
    </inkml:context>
    <inkml:brush xml:id="br0">
      <inkml:brushProperty name="width" value="0.15875" units="cm"/>
      <inkml:brushProperty name="height" value="0.15875" units="cm"/>
      <inkml:brushProperty name="color" value="#0084AF"/>
    </inkml:brush>
  </inkml:definitions>
  <inkml:traceGroup>
    <inkml:annotationXML>
      <emma:emma xmlns:emma="http://www.w3.org/2003/04/emma" version="1.0">
        <emma:interpretation id="{86399AEE-3EB9-4DA9-BF11-FB3B90D3F26A}" emma:medium="tactile" emma:mode="ink">
          <msink:context xmlns:msink="http://schemas.microsoft.com/ink/2010/main" type="inkDrawing" rotatedBoundingBox="19677,5934 23303,5915 23304,6040 19678,6059" semanticType="underline" shapeName="Other"/>
        </emma:interpretation>
      </emma:emma>
    </inkml:annotationXML>
    <inkml:trace contextRef="#ctx0" brushRef="#br0">1 24 0,'0'0'288,"0"0"225,0 0 223,0 0-255,0 0 31,0 0-159,0 0-193,0 0 64,2 0-128,0 0 0,0 0-32,4 0-64,0 0-64,0 0 64,3 0-96,-5 0-128,-4 0-96,4 0 288,-1 0-32,1 4 64,4-4 0,-2 5 64,4-4-64,-2 1 0,-1 0-64,3-1-289,-1-1-31,-3 0 128,-2 5 63,2-5 161,0 2 32,-2 1 0,2-2 32,-1 1 97,1 2 63,-1-2-64,4-1 64,-1 0-32,0-1 64,0 2-160,0-2-64,1 2-64,1-2 32,3 0 32,-7 0 0,4 0 0,0 0 0,-1 0 0,-1 0 0,1 0 0,-5 0 0,2 0 0,2 0-64,-2 0-128,2 0 0,1 0 0,1 0 64,3 0 128,-1 0-32,4 0 32,-1 4 128,-2-3 0,1 1-96,2-2 32,6 1-64,1 1 0,-2 0 0,2-2-64,-5 5-64,1-2-96,-2-1 192,-5 0 32,2-2-97,-4 3 97,1-3 0,0 2-32,-5 0-224,-4 0-128,4-2 256,-6 2 128,0-2 64,4 0 160,0 1 128,2-1-95,2 0-33,3 0 0,2 0-128,1 0-96,-2 0 0,3 0 0,-2 0-96,2 0 96,-5 0 96,0 0-96,-1 0 0,-1 0 0,1 0 0,-3 0 64,-2 0 64,2 0 128,-4 0-95,4 0-161,-2 0 0,0 0 0,2 0 0,3 0 0,2 0 0,1 0 0,-2 0 32,2 0 128,1 0-96,0 0 32,-5 0-96,2 0 0,-2 0 64,4 0-64,2 0 0,-2 0-160,0 0-64,-2 0 31,0 0 97,-3 0 32,0 0 64,-1 0 64,0 0-64,4 0 0,1 0 0,4 0-64,2-1 64,1-1 64,-4 0-32,4 0-32,-6 0 64,-4-1 33,-2 1-97,-2 2 320,-4 0-160,4 0-64,-2 0-96,2 0 0,2 0 64,-1 0-64,0 0 0,-3 0 0,4 0 96,0-2-96,2 2 64,2 0-32,0-1-32,3 1 64,2 0-64,-1 0 129,0 0-33,-1 0-96,-4 0 0,3 0 0,-2 0 64,0 0-64,3 0 96,-1 0 96,-4 0-32,0 0-32,-2 0-64,0 0 96,-2 0-95,-2 0-65,2 0 0,-2 0 0,0 0 96,-2 0-96,0 0 0,0 0 0,2 1 0,2-1 0,4 4 32,0-4-32,2 0 0,0 0 0,0 3-32,2-1 32,2 0 0,-4 0 0,0 0 0,0-2 32,-2 0-32,4 0 128,-2 0-32,-2 1-96,-2-1-32,2 0-32,-2 0 0,2 0 0,-2 0 32,4 0 32,2 0 0,-4 0 32,2 0-32,-2 0 0,0 0 0,3 0 64,-3 0-64,0 0 0,-2 0 0,0 0 0,2 0-64,0 0 32,4 0 32,-4 0 0,0 0 32,0 0 96,-2 0-32,2 0-32,-4 0-64,4 4 0,4-2 0,-4-1-64,6 1 128,-8-2-128,2 1 64,4 1 0,0-2-32,-2 0 32,2 0 0,-4 0 32,2 0-32,4 4 0,-8-2 0,8-1 0,0-1 0,0 1 0,7-1 0,-9 0-32,0 0 32,-6 0-64,2 0-64,4 0 128,-4 0 0,2 0 0,6 0 0,-6 0 0,4 0 0,-2 2 0,-4-2 0,0 2 0,0-2 0,0 0 0,4 0-32,0 0 32,2 0 0,0 0 0,-1 0-96,2 0-193,-5 0-127,2 0 64,-2 0-1,-6 0-127,0 0 223,1 0 97,-3 0-32,5 0 192,-3 0 256,0 0 33,1 0-65,1 0 0,-2 0-32,2 0-96,4 0-32,-4 0 33,6 0-97,-2 0 0,-4 0-97,4 0 1,2 0 96,-3 0 0,6 0 0,-5 0 0,2 0 0,0 0-64,1 0 64,2 0 0,-5-2 0,4 0 0,1 2 0,6 0 0,-1-1 0,3 0-96,-4-1 96,2 2 0,-4 0 0,-2 0-224,-3 0 128,-4 0 96,2-4-64,-1 4-32,2 0 32,-5 0 64,2-2 0,-2 2-32,4-1-32,2-1-129,6 1-63,-4-1 256,2-2 0,-3 4 0,-1 0 0,-3 0-32,-3-1-32,-2-1 64,-2 2 0,2-2 64,-2 2 160,2 0-128,0 0-96,0 0 0,3 0 0,1 0 0,1 0 0,3 0 0,2 0 0,2 0 0,-1 0-32,-5 0 32,0 0 0,-2 0 0,0 0-192,1-2 32,-1 0-128,1 2 128,-1 0 96,-2-3-97,0 3-319,-2 0 192,-2 0 224,0 0 64,-2-2 64,2 2 224,2 0 64,1 0-95,3 0-161,3 0-96,-1 0 32,4 0 64,3-2 32,0 2-96,-1 0-32,-4 0 0,1 0 0,-5 0-32,1 0-96,-3-1-64,-2-1 160,0 2-65,-4 0 97,0 0 0,0 0 97,0-2-65,4-1 32,0 1-64,2-3 0,0 0-64,2 1-65,-4 3 1,2 0 0,1-1 128,1-2 0,0 2 0,4 1 0,1-1 0,-5-1-128,3-2-288,-5 5-33,-4 0 289,2 0 160,0 0 128,4 0 96,-2 0-31,3 0-65,3 0 0,3 0-128,-5-1 0,2-1-128,-5 0-193,-5 2 97,2-1 96,-2-1 64,-2 2 0,2 0 64,0 0 0,-2 0 0,4 0 0,-1 0 0,1 0 0,0 0 192,2 0-128,0 0-64,6-3 0,1 3 0,-3-2 32,-1 0-32,-3 2 0,0-2-32,2 2-32,3-3 64,-5 3 64,0 0-64,1 0 0,-2-3 0,-1-3-64,0 4 64,0 2-192,4-4 192,-2 4 0,0 0 0,-1 0 0,1 0 0,0 0 0,-2 0 0,3-2 0,-3 2 0,-2 0 192,2 0 96,0 0-159,0 0-65,2 0 0,5 0-64,-3-2-64,5-2-64,-5 4-161,2 0 33,-4-4 256</inkml:trace>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7:53.048"/>
    </inkml:context>
    <inkml:brush xml:id="br0">
      <inkml:brushProperty name="width" value="0.06667" units="cm"/>
      <inkml:brushProperty name="height" value="0.06667" units="cm"/>
      <inkml:brushProperty name="color" value="#3165BB"/>
    </inkml:brush>
  </inkml:definitions>
  <inkml:traceGroup>
    <inkml:annotationXML>
      <emma:emma xmlns:emma="http://www.w3.org/2003/04/emma" version="1.0">
        <emma:interpretation id="{77B3C4FF-34EA-43C2-B819-E5874F238011}" emma:medium="tactile" emma:mode="ink">
          <msink:context xmlns:msink="http://schemas.microsoft.com/ink/2010/main" type="writingRegion" rotatedBoundingBox="25312,12634 32501,14155 31457,19093 24268,17572"/>
        </emma:interpretation>
      </emma:emma>
    </inkml:annotationXML>
    <inkml:traceGroup>
      <inkml:annotationXML>
        <emma:emma xmlns:emma="http://www.w3.org/2003/04/emma" version="1.0">
          <emma:interpretation id="{58D64810-9D38-4ABC-9A06-455DE0DF8588}" emma:medium="tactile" emma:mode="ink">
            <msink:context xmlns:msink="http://schemas.microsoft.com/ink/2010/main" type="paragraph" rotatedBoundingBox="27387,13228 30552,13716 30234,15779 27069,15291" alignmentLevel="2"/>
          </emma:interpretation>
        </emma:emma>
      </inkml:annotationXML>
      <inkml:traceGroup>
        <inkml:annotationXML>
          <emma:emma xmlns:emma="http://www.w3.org/2003/04/emma" version="1.0">
            <emma:interpretation id="{5C121B10-619F-4D32-B695-39EED4B04A15}" emma:medium="tactile" emma:mode="ink">
              <msink:context xmlns:msink="http://schemas.microsoft.com/ink/2010/main" type="line" rotatedBoundingBox="27387,13228 30552,13716 30234,15779 27069,15291"/>
            </emma:interpretation>
          </emma:emma>
        </inkml:annotationXML>
        <inkml:traceGroup>
          <inkml:annotationXML>
            <emma:emma xmlns:emma="http://www.w3.org/2003/04/emma" version="1.0">
              <emma:interpretation id="{0058FA37-9C41-4715-8A17-75828A35D7F1}" emma:medium="tactile" emma:mode="ink">
                <msink:context xmlns:msink="http://schemas.microsoft.com/ink/2010/main" type="inkWord" rotatedBoundingBox="27387,13228 30552,13716 30234,15779 27069,15291"/>
              </emma:interpretation>
              <emma:one-of disjunction-type="recognition" id="oneOf0">
                <emma:interpretation id="interp0" emma:lang="en-US" emma:confidence="0.5">
                  <emma:literal>mp3"*</emma:literal>
                </emma:interpretation>
                <emma:interpretation id="interp1" emma:lang="en-US" emma:confidence="0">
                  <emma:literal>mp3"'*</emma:literal>
                </emma:interpretation>
                <emma:interpretation id="interp2" emma:lang="en-US" emma:confidence="0">
                  <emma:literal>mop"*</emma:literal>
                </emma:interpretation>
                <emma:interpretation id="interp3" emma:lang="en-US" emma:confidence="0">
                  <emma:literal>mop"'*</emma:literal>
                </emma:interpretation>
                <emma:interpretation id="interp4" emma:lang="en-US" emma:confidence="0">
                  <emma:literal>mph"*</emma:literal>
                </emma:interpretation>
              </emma:one-of>
            </emma:emma>
          </inkml:annotationXML>
          <inkml:trace contextRef="#ctx0" brushRef="#br0">757 411 4644,'0'34'2595,"0"54"-1602,0 21 512,-6 15-704,0-2-224,-2-2-1,-3-7-256,-5-9 193,-1-7 544,-9-15 576,-3-9-159,2-13 384,2-24-417,15-16-800,4-20-641,6 0-673,0-36-1825,12-30 1152,22-30 1218,-4-17-192,5-12 32,-9-4 256,2-2 32,-4 10-129,-7 10-127,3 24-673,-14 29 225,0 31 415,-2 27 289,-4 27 1442,0 54 576,0 28-1250,0 21 225,0 0-833,0-14-160,0-10 257,0-16-1,0-19 288,0-21-159,0-27 191,0-14-95,0-9-481,2-9-609,21-35-1024,6-25 1569,6-31-129,3-18 193,-4-11-544,-3-10-289,-5 19 0,-10 27 705,-6 41 128,-3 32 96,-5 20 993,-2 0-64,0 7-192,0 34-128,-2 14-705,-13 10-224,-1 4 224,0-3-97,4 0-31,-1-2 64,1-4-64,0-9 128,3-10 32,1-18 256,6-16-63,2-7-225,0 0-1121,0-43-705,0-18 1345,12-22 449,1-12 32,-1-14-64,0-4-480,1 15-257,-2 24 128,-4 35-127,-1 30 800,-4 9 800,0 9 1026,0 38-417,2 19-832,-2 21 160,2 8-161,0-1-544,1-6-32,-1-6-64,-2-5 0,0-2-96,-2-13-64,0-16-193,0-21 257,0-19 160,0-6 0,4-10-672,8-47-1250,11-28 1473,13-27 129,10-15-577,4-6-832,5 14-321,-6 25 1377,-6 32 673,-16 41 352,-13 17 962,-10 4 447,-4 32 962,0 23-449,0 23-1345,-6 3-481,-4-1-320,1-8-128,1-10 0,-2-7 0,1-7 0,1-9 0,2-14 97,4-12-33,-1-7-64,3-6-32,0 0-737,0-6-320,0-32 64,0-22 1025,3-20 96,11-10 0,7-9-96,2 0-512,0 19 31,-5 20 161,0 30-161,-8 21-319,-8 9 127,-2 5 673,0 29 1762,0 19-1346,-8 12-224,-3 7-192,2 2 0,1-4-128,2-1 0,-2 1 128,-3 3 64,1-4-64,0-3 0,-1-15 64,5-19-32,4-21-32,2-11-160,0-30-2403,25-44 962,18-29 1537,8-27 0,3-12-993,1-2-1057,-2 19 416,-4 32 289,-9 41 288,-18 43 1057,-13 18 64,-9 56 1890,0 31 2882,0 24-2242,-11 6-960,-1-9-1218,-1-7 193,1-14-1,-3-1-31,-1-9 95,-6-15 129,8-22-353,3-16 161,7-30-545,4-3-320,0-30-2595,6-31-32,15-22 2403,3-21 319,3-8 225,2-6 129,6-7-129,9-1 64,2 15-128,-1 32-161,-17 36-479,-13 33 511,-6 17 193,-9 57 961,0 36 1346,0 26-450,0 11-1632,0-10-225,-3-3 64,-7-11-64,-3-16 128,-3-20 96,4-34 577,8-20-1,4-23-800,0-6-416,10-40-2595,21-16 897,2-16 929,0-4 865,-1-4 192,-1-4 128,2 2 0,6-2 64,2 7 0,2 8-64,-4 28 0,-14 26 0,-13 21 0,-10 20 1505,-2 47 1026,0 33-642,-12 23-928,-15 7-961,1-7-32,-3-11-224,-2-12 256,2-14 96,-1-16 256,9-21 225,7-20-161,8-15-191,6-14-225,0 0-1186,0-14-2049,10-19 673,6-16 1601,-1-11 865,1-9 96,-2-11 0,0-7 0,3 6 0,-4 12-128,-5 25-385,-6 27 1,-2 17 512,0 42 1826,0 33 672,0 16-1441,-6 8-352,6-4-545,-2-13 160,2-3-128,0-18-192,0-9 64,0-17-64,0-9-64,10-13-352,2-13-1025,-2 0-641,6 0 1057,-9-9 320,-3-18 224,4-11 481,-2-14 0,8 0-96,7 4-640,4 1 159,3 17-31,-1 11 159,-7 11 33,-3 8 416,-8 0 576,-3 23 1122,-2 9 544,-4 9-897,0-3-800,2-7-129,0-9 257,-2-5-129,4-4-159,-2-6-385,-2-2-64,6 3-257,0-6-576,8 2-512,1-4-385,-1 0 577,2 0-32,4 0 480,-6-10 1,2-3 640,0-3 128,-1-1 448,-1 3-288,-4-3 64,-2 10-224,-4 7 64,-4 0 289,0 16 2113,0 19 96,0 17-1761,0 4-641,0-1-160,0-2 32,0-6-32,0-12 0,-2-8-96,2-11-64,0-10-737,0-6-96,0 0-64,0 0 225,0 0 671,0-13 65,0-10 96,-4-3 225,-2-3-225,-2-2-353,0-9 65,0 1 192,1 5 96,3 7 0,2 14 192,2 13 64,0 0 161,0 0 864,0 10 417,0 20-674,-2-4-959,-4 12-33,2-12 128,0-7-32,2-2 0,0-12 384,2-1-159,-2-4-129,2 0-224,0 0 0,0 0-32,0 0 32,-2 0 32,2 0 96,0 3 128,-2-3 65,2 0-193,0 0-128,-2 0 0,0-12-417,2-10-447,0-5 735,0 7-383,0 11-545,0 5 961,0 4 96,0 0 1025,0 0-32,0 9-417,0 8-223,0-1 127,0-2 33,0-9-65,0-1 161,0-4-609,0 0-193,0 0-864,0-9 97,0-18 319,0-9 641,0-5 96,0-15 32,0-1-128,-6-8-96,0-10-128,0 2-289,-1 0-351,7 7-290,0 7 161,-2 20 449,2 7 288,-4 12 256,2 7 128,-1 4 0,-1-1 320,2-3 161,-4 6-161,4-6-416,-2 4-32,2-5-32,2-2-32,-2-2-320,2-2 0,0-7-1,-2 0 385,-2-13 32,-4 2 32,-1-11 0,-7-7 257,6 1-1,2-2-128,2 6-192,6 12 0,-4 9 0,4 11 64,-6 12 32,6 1 97,0 3-161,0 3 32,0 0 224,0 0 449,0 0 256,0 3-449,0 16-352,0 7-64,0 7 97,0 6-129,-7-1-64,-7-2 160,-7-9 288,1-14 65,2-4 31,7-9-576,7 0-96,4-4-801,0-32-320,0-12 384,0-13-416,0-4 384,0 6 769,15 7-416,5 14 192,-4 18-65,-6 8 33,-2 8 352,-8 4 0,2 0 288,-2 0 385,0 0-673,0 0 0,0 0-288,3-2-385,-3 2 96,0-4 513,0 1 64,0-1 321,0-4 95,-3 4-64,-1-6 257,-2 1-353,-2 0 0,-6-4-95,-3 0 95,-7-4 160,0 0-288,-4-1-32,-5-3-64,3 0-32,1-1-128,0 4 128,9 9 0,0 5 32,3 4 513,11 0-225,2 0-224,4 0-96,0 0-608,0 0-321,10 0 64,13 0-672,23 0 255,10 0-447,16-16 383,-4-7-479,-15 6 928,-20 5 897,-13 6 416,-9 2 673,-9 4 32,-2 0 385,0 0 864,-5 0-320,-25 0-1089,-7 17-673,-10-1 128,-6 0 449,-3 1-352,-1-5 223,3-2-447,3 1-289,3-1 0,4-1-32,3 0-160,5 0-33,10-3 33,4-2 32,11-2-64,9-2-129,2 0-95,0 0-577,0 0 160,21 0-960,5-6 768,7-2 928,4-1-415,0 2-1026,-5 7 481,-4-4 1089,-10 4 32,-6 0 513,-7 0 320,-5 0 320,0 0 673,0 0 31,0 0-159,-21 0-545,-14 7-672,-9 6-481,-8-5 64,-10 2 32,-4-3 288,1-4-256,1-3-128,9 0 33,14 0 95,11 0-128,18 0-32,12 0-96,0 0-513,4-7-480,25-6-480,10-2 1184,10-3-63,5 0 31,3 5 33,-1 1-129,1-1 513,-5 3-64,-9 0 64,-11 7 64,-13-1-64,-13 0 0,-6 4 289,0 0 1633,-27 0-129,-15 0-1024,-10 0-769,-9 0-96,-3 11 96,-6-1 0,2 3 0,-8 0-64,5 0 64,3-4 256,6-1 96,21-7-159,16-1-193,21 0 0,4 0-449,10-1-928,30-16-1025,7-5 1345,15-3 384,3 11-192,3 6 673,-3 3 64,-1 5 128,-3 0 160,-13 5 64,-9 8-192,-19-6 128,-16 3 609,-4-6 1185,0 2 993,-22 7-929,-21 3-1570,-9 2-448,-7 0 0,1-9 64,-3 0 96,-1-3-96,-1-6-32,3 4 32,1-4 65,11 0-129,10 0-32,13 0-33,17 0-159,8-10-288,2-5-193,35-6-608,16-6 800,9 3 513,12 8 0,3 4 161,4 8-161,-1 4 96,-5 0-64,-11 13 64,-15 6-96,-22-2-513,-16-5 257,-11 1 256,-13 5 2114,-28 4-769,-16 2-1345,-3-1 0,-6-6 64,5-8 32,3-5-96,8-4-352,6 0 128,17 0-192,13-21-257,12-11-384,2-5-320,18-6-225,26 7 577,8 7-512,9 14-417,2 12 480,1 3 1346,-1 0 128,-9 8 449,-8 18-1,-16 4 193,-14 0 127,-12 2 706,-4-4 896,0 8-1057,-8 3-320,-17 0-384,-6-1-97,-7-2-255,1-5-161,1 0-32,4-15-64,7-10 0,5-6-160,3-2-321,7-29-992,5-16-1122,5-8 1250,0-11 512,11 8 513,18 8-641,10 16-320,8 19 480,4 11 801,6 4 0,1 19 480,-3 18 353,-5 6-64,-9 10-224,-11-1-193,-17-1 32,-13-2 737,0-10 801,-19-9-320,-10-8-129,-1-6-1153,-1-10-320,-6-6-416,-8 0-545,-4-17-256,0-10 929,4-13 288,7 2 96,13-5-96,14-5-32,11-8-96,0-2-97,34 0-127,12 5-385,7 18-1024,1 13-289,-5 13 384,-2 9 1474,-6 0 192,-7 9 288,-13 10 289,-9 1-1,-12 2 609,0 1 801,0-7-769,-2-3-448,-6-9-609,4-4-160,4 0-128,-2 0-769,0 0-672,-6 0 576,-8 0 993,-5 0 0,-3-4 0,-2 4 256,0 0 257,8 0 448,8 0-641,10 0-320,0 0 0,0 0-993,16 0-545,12 0-1152,10 0 1985,3-5-128,-3-3-1985,-4 5 351,-10-3 2467,-7 6 641,-4 0 1281,-6 0-32,1 0 768,0 26 385,0 10-320,2 11-1058,-5 2-1344,-5 1-193,0-7 32,0-3 96,-15-8 64,-3-3 257,3-10-193,6-13-160,4-1-224,5-5-480,0 0-865,0-18-1026,14-12 482,15-21 1889,2-6-64,4-7-1186,4-5-1216,-2 7 352,-2 15 64,-7 16-640,-13 22 2690,-13 9 1057,-2 9 2850,0 31-383,0 10-1378,0 7-1474,0 8-383,0-1-193,0 1 64,0 2 96,0 1-96,0 2-64,0-6-32,-4-12-32,-11-20 1282,-1-14 736,4-14-321,10-4-1312,2 0-417,0-30-865,0-18-769,0-18 1122,0-3-1026,4-5 1442,8 12-576,4 7 31,-3 16 385,-1 17 160,-6 14 96,-6 8 0,0 0 897,0 37 928,0 12-992,0 21-320,0 11-257,0 2 0,-4-1-224,0-4 32,-6-13-64,6-7-96,-3-20 0,3-12-96,2-13 192,-3-13-64,3 0-129,-1 0-287,-5 0 128,0-20 352,-2-7-128,0-9 128,3-7-64,5-4 64,2-1-225,0 14-447,0 7 287,0 18-159,0 9 480,0 23 64,9 31 1601,-7 25-384,4 17-320,-4 0-608,-2-1-257,0-5 160,0-8 64,-12-19-64,-10-11 353,6-15 31,2-11 1,3-18-353,7-2-224,2-6-64,-1 0-224,1 0-257,-5-18-608,7-15 64,0-22 1089,0-7-545,9-5 385,13 2-64,2 14 96,-5 15-64,-6 23-417,-11 13 385,2 0 224,-4 36 737,0 20 768,0 13-768,0 6-545,0-3-192,0-7 32,-19-4-32,0-9 32,-7-8 160,-3-5-96,5-9 481,-3-17 31,6-4 33,7-9-353,3 0-288,0-9-128,0-34-384,5-22 63,0-18-159,6-17-33,0-13 513,19-7 64,7 12-192,-2 28 192,-3 31-32,-10 33-33,-7 16 129,-2 0 65,-2 19 1024,0 27-321,0 28-415,0 14 31,-6 6-288,-20-7-32,0-16 0,-4-6-32,-3-10 321,-5-10 127,2-12 32,1-19 97,12-5-609,11-9 0,9-27-609,3-29-672,0-26-224,19-23 416,8-8 769,5-12 223,-1-2-319,1 11 384,-10 16 32,-3 27-128,-8 29 0,-6 18 0,-1 22 128,-4 4 224,0 23 801,0 40 160,-9 16-737,-19 20-384,-3 0 33,0 1-33,-3-3 32,-1-2 0,-5-16 160,0-11 160,3-21 97,3-17-33,12-16-480,12-14-128,2 0-448,8-23-898,0-28 257,0-22 480,0-18-127,26-9 768,3-8-33,6-5 1,4-9-801,-2 11-832,-2 27-1699,-10 33 1218,-7 34 2082,-14 21 160,-4 56 3716,-11 28 800,-23 23-2626,-7 2-801,-6-1-449,8-7-95,-5-6-161,0-8 33,-2-17-1,-1-10 225,6-19 31,4-23-31,8-8-353,5-14-288,3-2-480,5-41-417,1-21-897,11-21 545,4-8 32,4-4 672,27-1 193,8 12-289,0 7 33,2 18 95,-4 17 129,-12 14 256,-11 17 128,-12 13 0,-2 0 769,0 0 832,0 0-832,0 13-609,-14 13 256,-11 9-320,-5 5 97,-7 4 95,-5 2-64,-9 2 96,-5 3 257,-7 2 32,-1-8-353,11-17-128,20-14-128,19-14-481,14-27-576,0-33-1761,14-32 287,21-16-415,3-13 1568,-2 13 1154,-9 20-705,-13 36 929,-10 27 481,-4 25 3875,0 0-224,-6 22-2371,-19 20-1280,-6 16-481,-7-2-32,3 0 32,0-9 192,0-12-32,11-8-64,5-16 64,7-5-32,5-6-128,-1 0-544,-2 0-705,-5-6-801,-9-9-865,-7-8 961,-2 3 1762,-5 1 192,3 2 1441,4 4-63,2 8 63,3 5 129,-5 0-994,-2 5-352,-12 15-224,0 3-256,1-1 256,1-5 288,8-11 321,10-6-513,9 0 352,10 0-448,4 0-96,-3-23-384,5-12-385,0-13 641,0-3 0,3-2-193,19 1-383,7 4 127,4 14 289,-2 3 159,-9 15-191,-3 7-129,-13 4 97,-6 5 448,0 0 480,0 0 609,0 0-256,0 0-160,-19 0-385,-7 5-288,-15 4-512,-9 0 223,-9-5 289,-5-1 225,-3-3 191,11 0 0,5 0 65,12 0-353,8-9-128,3-16-64,9-5-705,3-6-352,8 3-160,-1 5 640,5 11 97,-2 10-1,-1 5 545,-1-1 64,-2 3 833,1-3-128,-1-1 384,3 4-737,3-6-127,2 6-289,2-4-128,0 0-673,8-5-480,22 0 544,8 0 224,3 5 449,3 1 128,0 3-128,-9 0 128,-9 0-32,-14 0-32,-12 0 0,0 0 0,0 0 705,-25 0 288,-11 0-993,-5 0-769,-7 0 641,-4 0 128,3 0 128,-1 0-128,4 0 0,4-6 128,9-6-64,6-6-64,10-12-192,9-10-544,8-12-994,0 0 257,2 13-353,15 13-160,-4 15 609,-5 10 1377,0 1 352,-4 0 545,0 27 736,-2 10-287,-2 8-385,0-7-609,0 2-192,0-12 673,0-1-257,0-15-255,0-6-321,0-2 0,0-4-545,0 0-63,0 0 447,0 0 161,-4 0 353,2-10 127,2-2 1,0-9-481,0-2-321,4 2-896,17 0-96,4 9-64,5 6-994,-5 6 1603,-3 0 447,-7 9 321,-7 14 225,-6-3 31,-2-2 705,0-5 736,0 0 65,0 0-160,-6-4-353,-9 2-224,-3 3-769,-5-8-256,-4 1-160,-1-5 160,1-2 0,3 0-32,2 0-64,1 0 32,7-2-705,3-5-192,3-7 673,8-8-513,0-4-1633,0-1 416,0 3 1345,0 11 161,0 8-193,0 5 705,-5 0 64,-1 5 1634,-2 11-417,2 5-96,2-1-641,2-4-415,2-3-129,0-6 0,0 3-64,0-7-225,0-3 33,0 6 64,-4-2 0,0 0-225,0 2 417,2-6 0,-3 0 353,3 0-161,0 0-192,2 0 0,0-4 288,0-6-288,-4 4 0,-3-7-609,3 6 225,-7-2 96,1 5 288,-2-1 192,-1 5 192,4-4 161,3 0-225,4 1 609,2 3-833,0-3 96,0-4-192,0-3-544,0-5-513,0 2 801,-4-2 192,0 4 64,0 1 64,-2 1-64,4 6 256,-2 3 32,4 0 96,0 0-319,0 0-65,0 0-193,0 0-511,0 0-1,0 0 449,0 3 128,4-3 64,-4 0 0,0 0-33,0 0 1,0 0-64,0 0 160,0 0 160,0 0 289,0 0-129,0 0-288,0 0 32,0 0 256,0 0 257,0 0-32,0 0-417,0 0 0,0 0-128,6 0-128,0 0-513,6 0 257,3 0-161,2-3-608,1 3-32,0 0 480,1 0 609,-5 0 96,2 0 0,6 0 64,2 0-32,6 0 257,3 0-225,-6-6 32,-4 2-32,-6 1-64,-6-1 0,-1-2 352,1 2 673,-1 0 352,4-1-288,3 1 0,4 4-672,4-4 127,5 4-383,-4 0-65,4 0-64,-7 0 64,-4 0 96,-6 4-128,-7 0-64,0-1-192,0-3 96,0 0 96,-2 0-96,0 0 64,-2 0-417,-2 0-384,0 0 417,0 0 416,0 0 577,-16 0-65,-9 0-256,-4 10-128,-3-4 97,3-2 191,-2-1-128,2 1 417,-3-4-32,1 0-513,0 0-160,3 0 128,3-7 320,8 7-95,5-4 223,6 4 129,4 0-65,2 0-383,0 0-257,0 0 0,0 0 0,0 0-32,0 0-64,2 0-161,4 0-223,4 0 224,7 0 256,4 0 0,8-6 0,3-2 0,7 3 0,3-8 0,2 4 32,-2-7 0,2 2-32,-3 5 0,-5 2 0,-11 1 64,-14 3-64,-5 3 0,-6 0 0,0 0 288,0 0 449,0 0-193,0 0-191,0 0-193,0 0-160,-19 3 0,-8 7-160,-7-1-97,-7-2 1,-1 3 256,0-5 96,7 2-64,1-3-32,9-4-64,2 2 0,0-2 32,-2 0-352,0 0-289,1 0 161,2 3 95,4-3 417,0 4-96,4 1-288,1 3-129,3-5 193,1-1 64,5-2 224,2 4 32,2-4 0,0 0 0,0 0-353,0 0-255,0 0 159,0 0 353,0 0 96,0 0 256,0 0 97,0 0-353,0 0-96,6 0-353,11 0 193,6 0 224,7-4 32,2-5 0,4 4 32,4-3-32,-3-1 0,-1 2 0,-4 2-32,-5-3-224,-3 2 224,-2-3-96,-3-2-1,1 6 129,-1-4 65,2 1-65,2 2 96,0 2-96,2 0 0,0 4 0,-2 0 0,-2 0 0,0 0 0,-2 0 0,2 0 192,-4 0 224,-1 0-192,-6 0-224,-1 0 0,-9 0 32,0 0 161,0 0 639,-13 8 321,-16-2-1153,-10 3-96,-2-1 96,0-5 129,1-3-65,2 2-64,1-2-64,0 0-65,3 0-223,1 0 64,5 4 96,1 0 96,2 5-289,-2-2 321,-2 3 64,-1 2 416,-1-3-383,0 0-33,2-1 96,1 1 0,3-5-96,8 0-64,5-2-97,4-2 1,4 4 160,4-4 160,0 0 161,0 0-33,0 3-96,0-3-32,0 0 1,0 4 63,0-4-224,0 2-128,0 2-33,0 5-191,0-2-417,0-1 1,0 1-65,0 3 256,0-1 353,-4-2 224,0 3 160,2-7 161,-1 5-65,-1-4-32,2 2 64,-2-3 65,-1 4-161,3 0-192,0-7 64,0 4-64,2 1 0,-2 4 64,0 2-64,2 4 32,-3 6-32,1-4 96,2 1-32,0-4-64,0-6 0,-2-1 0,0-1 32,-2-2 192,2-1 33,-2 3-65,2-3-192,0 1 0,2-4 0,0 0-32,0 0-64,0 0 96,-4 0 0,2 0 96,-5 0 96,3 0-64,-3 0 32,3-4-160,0 1-96,-4-6-192,0-8 96,0-1-129,-2-2-351,1-2 448,0 4-577,7 5 641,0 0 128,2 1 32,0-1 0,0-1 0,0 6-32,0 2-32,0 6-1,0 0 1,0 0 64,0 0-160,0 0 64,0 0 96,0 0 224,0 0 33,0 0 127,0 0 96,0 0-31,0 0-289,0 0 0,0-3-160,0 3 0,0-4 96,0 4 160,0 0 97,-2 0 95,2 0-288,0 0-31,-3 0-65,3 0-64,0-2 0,-2-2 0,2-3-64,-2 2-65,0-4-415,0 9 544,0 0 0,0 0 192,2 0-64,0 0-64,-2 0 257,0 14-193,0 3 64,2 4 32,-2 5-128,0 4-96,0 5 0,-2-1 64,4-7-64,0-1-96,0 0 0,0 0-96,0-9 96,0 2-32,0-4 0,0-2 31,4 1 65,0-5 32,-2-2 32,0-1 32,-2-6-31,0 0 127,0 0 32,0 0 0,0 0-64,0 0-32,0 0 64,0 0-31,0-6-65,0-7-32,-2-4-32,-4-4 0,0-5 0,-1-4-32,3 1-32,0-3 31,-1 3-63,3 3 96,0-2-96,0 11 0,2 0-64,0 1-96,0 6 192,0 0 64,0 7-192,0-1-1,0 2 33,0 2-32,0 0 96,0 0 0,0 0 96,0 0 0,0 0 0,0 0 0,0 0 0,0 0 0,0 0 0,0 0 0,0 0 0,0 0 96,0 0 128,0 0 129,0 0-193,0 0-160,0 0 0,0 0-128,0 0-1,0 0 33,2-6 96,2 0 0,1 3 0,-3-1-32,0-2-32,0 3-32,2-1-96,-1 4 32,-1-2-32,0-1-33,0 3-63,0 0 32,0-4 192,0-1-32,2 5 32,0 0-96,0-1 95,0 1 1,3-4-32,1 4 0,1-4-32,4 4 128,-3-3-64,0 1 64,2-2-352,1 4 63,-2 0 65,-1-4 128,-2 1 0,1 3 96,-1-6-64,-1 3 64,-1 3 0,3-4 0,1 2 0,2-2 0,2-3 0,3 5 0,0-6 64,-2 2-64,-1 3 0,-3 3-64,-2-4 128,-3 4 32,-2 0-32,0 0 96,2 0-128,2 0 97,0 0-33,1 0-64,-1 0-32,-3 0 0,1 0 96,0 0-96,3 0 128,3 0 224,3 0 161,2 0-321,1 0-128,-1 0 0,-2 0-32,-3 0-32,3 0 0,-5 0 0,3 0 96,-4 0-32,3 0-64,2 0 0,1 4 96,2-1 160,0 3-127,-1-2-1,3-4-32,4 4-96,2-2 0,0-2 0,4 0 160,-1 0-160,-2 0 352,2 0-256,-1 0-96,-2-2 32,0-6 65,-4 4 31,-5 2-128,4 2 32,-4 0-32,9-3 64,2 3-64,0 0 0,5-4 0,-7 4-64,-4 0 64,-1 0 0,-5 0-32,-9 0-64,0 0 96,-6 0 0,0 0 32,2 0-32,2 0 0,2 0 0,0 0 0,0 0 0,-4 0-64,0 0 64,-2 0 0,0 0 320,0 0 224,-18 0-384,-16 0-160,-4 4-768,-5-1 479,-6 3 289,-1-2 65,-2 2 255,0-2 481,1 3-385,6-1-192,7 3-160,9-2-64,7-1-128,8-6 64,6 0-224,8 0 256,0 0-128,0 0-193,0 0-512,8 0 33,11 0 511,6 0 321,13-10 0,3 1 129,12 2-33,-1 1 0,5-1 96,-3 1-192,-7-4 0,2 7 0,-6-5 0,-2 7 0,-4-3 0,-4 4 0,-1 0 0,-5 0-64,2 0 224,4 0-256,4 0 192,0 0-96,-4 0 0,-1 4 0,-3-3 0,-2 3 0,4-4 0,-1 0 0,1 0 0,0 0 96,-2 0-96,-3 0 32,-1 0-32,-2 0 0,0 0 0,4 0 0,-2 0-32,4 0 32,0 0 32,2 0-32,1 0 0,-5 0 0,-4 0 0,-2 0 0,-1 0 0,-2 0-128,-1 0 128,-3 4 0,-1-1-96,-1-1 32,0 2 64,1 0 0,3 0 0,-4-2 0,4 2 0,5 3-32,2-1-160,0-3-161,-1 1 161,-6-2-64,0-2 256,-3 0 0,-2 0-32,-1 0 32,-2 0 0,4 0 0,10 0-160,1 0-129,2 0 225,-2 0 64,-7-2 0,-2-2 0,-3 4 0,-4 0 0,2-3 0,3 3 0,-4-4 0,0 2-64,1-2-32,1 1 32,7 3-64,-1 0 32,-1-4-32,1 4 64,-6 0 64,2 0 0,-4 0 0,-2 0 0,-1 0 0,1 0 0,-2 0-32,5-6-289,-3 2-543,-2-2-290,2 3 354,4 3 319,-2-4-223,4 4-257,-4 0 480,-3 0 481,-3 0 32,0 0 96,2 0-64,0 0-64,-2 0 0,4-5 0,2 1-128,0-5-769,5 5-256,0 0 257,-3 4 767,-4 0 129,-4 0 97,-2 0 255,0 0 897,0 0 673,0 0-193,0 0-896,0 0-769,-4 0-64,-2 4 96,-2 0 161,-1 1 351,-1-1-223,1 5-65,-5-2 32,4-1 129,0 4-193,-3-3 160,1 3-63,-2-1-161,-4-2 320,-3 6-544,6-3 161,-3 3 191,3 0-160,4-4 64,4-3-224,3 0-32,2-3-32,0 1-192,-2-4 0,0 3 64,-4 0-64,-2-3-1,-1 4-95,-4-4-32,5 0-193,-2 0 545,-1 0 0,0 4 0,2-4 0,-1 2-64,0 1 64,-7 5 0,-6-7 0,-5 7 160,1-3-160,-4 3 0,-2 1 96,0-1 97,3 5-129,2-4-64,6 0-64,-2 0-161,1 3 161,-6 0-320,-2 1 0,-6-4-97,0 4 481,0-7-96,0 2 192,0-3-96,0-1 0,-4 0-192,4 1-32,-3-1-321,-4 1 385,0 8 128,-4 5-160,2-2 192,3 2 384,8 3 97,8 1-161,9-6 289,6 3-577,8-6-64,6 4-97,0-4-735,0 0-161,6 3 224,12-3 192,-4-4-31,3 0 127,-5-9 513,3 0 0,-1 0 513,7 0 608,5 0-192,1-6-321,2 6-223,-5 0-225,-4 6 64,-5 28 288,-7 11 129,-8 12-449,0 2 0,0-3 225,-8-3 31,-9-7-31,-3-1-225,4-6 192,-7 0 33,-2-4 640,-4-5-609,-3-9-320,7-8-128,7-13-96,11-4-352,7-39-1058,0-14-95,9-25-1,11-13 1602,3-8 0,3-12-160,-1 1-224,6 13-577,-4 28 320,3 28 353,-5 24-705,-9 11 352,-1 10 641,-9 0 321,-6 27 800,0 15 480,0 15-63,-10 9-962,-17 4 962,-9-2-257,-4-6-288,-5-7-257,-2-19 97,4-11-480,1-12-97,6-13-256,1 0-128,6-5-225,-1-25-223,3-5-97,6-5 321,9 8 192,5-4 128,7 5-64,0 4 0,2 4-1,19 11-639,12-2 223,8 9-704,4 5 1089,5 0 128,-1 13 224,-6 16 0,-5 3-224,-11 3-448,-12-5-865,-15-4-417,0-15 1346,-2 0 384,-17-11 0,9 0-321,-3 0-4547</inkml:trace>
          <inkml:trace contextRef="#ctx0" brushRef="#br0" timeOffset="-14536">755 393 416,'38'-18'2307,"6"7"-161,0 5 64,5 6-1185,4 10 288,-2 19-160,-5 15-256,-11 7-321,-11 11-223,-16 2-1,-8-6-64,0-9 225,0-14 928,-10-17 257,1-11-545,0-3-288,7-4-865,2 0 0,0-13-577,0-22-63,0-16-385,0-8-577,0-6 1026,7 0 223,10 5-1216,6-1 512,3 9 800,-1 15 161,-2 10-224,-6 18-96,-4 9 352,-3 0 64,-4 0 288,-2 3 449,-4 12-33,0 3 545,0-10 225,0 3-65,-10-6-288,-3 3 0,3-3-768,-7-5-65,0 4 32,-4-4-320,2 4-32,4-2 32,7-2 32,4 0-32,4 0-64,0 0-352,0 0-97,4 0-159,6 0-546,14 0 386,7-6 672,11 2 31,11 4-127,6 0-96,2 34 64,-6 3-321,-4 8-993,-17 3 738,-9 1 832,-13-3 32,-7 2 736,-5-14 1,0-4 736,0-11-416,0-8-448,0-6-161,0-5-95,0 0 95,0 0-448,0 0-32,0-26-224,4-19 0,17-13 256,9-19 0,3-7-161,6 8-447,3 5-193,-7 20 32,-7 24 609,-11 20 160,-9 7 0,2 0 641,0 30 864,2 13-672,0 8-288,1-3-481,-4-4-64,-6-1-32,-3-4 0,0 3-32,0-2-161,0-1 129,0-5 96,0-3 0,0-9 128,0-10-128,0-12 0,0 0-576,0 0-769,4-12-129,18-23 1474,13-17 288,0-5-288,1-4-192,-4 3-160,-5 9-897,-1 14 96,-1 13-353,-5 11 737,-2 11 769,-5 4 769,-1 31 1025,0 16 928,1 17-1568,0 6-866,-4 0-288,-5-10 192,0-9 128,-4-10 1,0-16 191,4-6-480,-2-14-32,7-6-608,-5-3-610,0 0-832,0 0 1250,0-26 800,5-12 256,4-14-256,-1-8-288,7-10-65,-2-2-543,2 6-578,4 19 65,-4 17 1217,5 18 192,-8 10 544,-1 2 161,-1 0 896,-4 25 193,-2 20 384,-4 10-576,-2 15-1026,-2 3-159,0 5-289,0-5-128,0-13 0,-6-5 0,-4-10 0,4-15 32,-2-5 64,2-16 160,6-9-256,-2 0-160,-4 0-321,-5-13-127,-5-21 384,-6-10 224,1-16 0,3-17 96,7-14-96,6-12 0,5-5-321,0 13-127,7 29-769,8 29 192,-7 31 192,-4 6 833,0 4 192,5 22 1025,1 13 97,2 5-514,-2 8-704,-4-4-63,-4-1 31,-2-12-32,0-5 0,0-14 64,0-12 320,-8-4 353,-12 0-769,-5-12-128,-6-13-737,-1-10 416,-4-5 449,6-12 161,7 0-161,11-6-161,7 0 65,5 3-160,0-6-96,13 4-193,17 2-1088,10 6-321,2 21 384,-4 9 161,-2 15 1409,-11 4 0,-8 4 1730,-11 24 672,-6 10 224,0 5-1056,-8 1-641,-19 2-64,-5-5-193,-2 1-287,-6-7-353,-4-5-32,-1-1-192,1-11-33,3-1 65,13-4 128,7-10 32,5-3-160,6 0-449,6 0-448,4-20-256,0-14 64,6-15-545,24-2 769,5 8-288,2 12-961,-6 18 1409,-8 13-640,0 0 1505,-10 26 1025,-2 14 993,-7 10 64,-4-1-833,0 4-865,0 3 257,-19-6-289,-4 2-256,-1-4-96,-9-9 0,3-7 96,-6-5 577,-4-9 896,9-9-255,-3-9-578,6 0-736,7-27-608,1-16-97,6-12 0,12-9 65,2-6-353,0 5 64,20 5-320,4 16 480,2 19 128,-1 16 193,1 9 448,-5 0 224,-1 23 961,-2 14 64,-10 15-192,-6 3-736,-2 2-321,0-1 320,-18-5 673,-8-3 128,-5-9-384,-3-4-33,-5-5-287,-5-8-385,0-6 160,-2-6 289,3-10-481,5 0-577,9-26-32,12-22-319,8-17-706,9-7 321,0 3-161,15-6 802,19 11 95,8-1 161,13 5-321,0 14 641,2 15-32,-8 18 128,-9 13 769,-5 4-1,-13 34-127,-14 10 96,-8 3 800,-2 1-128,-28 0 289,-3-4-64,-1-5-930,-1-9-255,9-9 95,2-11-95,9-5-161,7-9-288,0 0-352,4 0-385,-7-4 192,0-18-800,-2-3 833,7-8 127,4-4 193,2-6-32,0 1 160,6 1-128,15-1-33,3 6-447,-1 3-449,3 8 320,-4 10-320,-2 8-32,-9 7 1153,-5 18 576,-6 28 2019,0 14-609,0 13-1025,-13 0-385,-11-2 65,-4-7-353,-7-8 160,3-16 193,-1-11 64,-1-8-65,3-16-127,3-1-481,1-4-32,5 0-353,6-26-159,7-17-33,9-8-191,0-13 191,11-3-31,21-1-97,9 7-320,0 13 192,-5 19 129,-14 16 287,-11 9 385,-9 4 193,0 4 479,-2 25 385,0 10 128,0 5-320,-15-2-609,-9 0-31,-8-5-1,-9 1-96,-2-7 0,-6-9 64,0-5 0,1-4-128,-1-13-64,1 0-352,3-4 0,5-22 160,9-6-97,7-6-159,16-8-1,8-8-479,0 9 319,0 6 353,13 13 32,4 16-97,-1 5 321,6 5 256,1 0-63,7 0 159,1 0-64,7 0-224,4 0-64,0 0 0,-4 0 64,-12 0-64,-14 0 32,-10 0-32,-2 0 0,-2 18 257,-30 13 1248,-12 3-1185,-9 8-256,0-6 97,-4-7 63,3-3 64,-3-11 0,0-11 33,2-4-321,2 0 0,12-4-96,2-14 96,9-5-225,12-2 65,7-5-96,9-3-192,2-4-289,9-2 320,31 3-159,11 4 31,3 12-159,5 10 287,-11 10 417,-5 0 64,-13 4 161,-12 14 31,-7 6-96,-5-8 160,-3-4 321,-3-5 0,0-1-289,0-3-352,0-3 0,0 4-64,-12 1-128,-21 7-257,-17 1-672,-16-7 833,-8-3 288,0-3 416,5 0-95,9-7-257,7-16-64,10-3 0,6-3-161,10 3 1,14 12 0,9 6 160,4 2-32,4 2-352,30 1-321,13 3 609,14 0 96,17 0 128,13 0-128,10 17 0,5 0 32,-9 8 160,-19 1-192,-23 0 0,-26-3 0,-18-1 0,-11 3 993,0-3 641,-28 7-833,-11-2-193,-8-6-352,-6 6-256,-4-7-32,-2-5-160,-3-3 192,1-12 32,4 0 0,0 0-32,11-14-32,8-19-224,10-12-224,18-7-193,10-6-64,0 0-64,17 7 481,27 5-192,13 11 127,10 9-319,4 16 543,-6 10 161,-6 0 32,-10 31 97,-11 15 287,-19 10-192,-15 1-160,-4 0 353,-17-1 383,-25-10 450,-9 2-546,-8-13-383,0-6-161,2-10 96,2-9 96,2-3-352,1-7-96,-1 0-288,-4-26 32,2-4-321,0-5-224,13 1-192,14 0 320,18-1-96,10 0-512,0 6 128,17 7 288,12 5 96,3 15-480,-3 2 1345,1 2 0,-7 28 865,-1 4 192,-6 19-32,-5 2-481,-5 5-191,-6 5-321,0-1-32,0 0 160,-2-6 32,-11-7-192,-1-8 352,-8-9 193,-3-7 736,-9-2 32,1-9-352,-3 0-96,0-12-577,6-4-288,-4-4-224,4-36-705,6-16-128,1-18 224,7-4 193,6 18 319,6 21 161,2 22 160,2 17 321,0 0 447,0 7-95,0 35-193,0 13-159,0 18-225,0-1-64,0-1-32,0-7-64,0-4-64,0 5 96,0-9 32,0-5 0,-8-12 32,-3-12 32,-3-13 448,2-7 385,2-7-737,4 0-160,0-33-704,1-32-1186,5-26-448,0-17 63,2-14 1154,13-3-320,-5 9-1570,-8 30-128,-2 34 449,0 35 2690,0 17 2370,0 39-416,0 25-577,-6 19 225,0 3-1410,2 5 0,-4-10 128,-5 2 33,-5-1 447,-6-5 353,-5-7 833,-3-6-352,-5-8-225,3-14 225,7-20-449,11-12-705,7-10-480,4-22-1505,3-30-1442,-4-16 1506,-1-25 448,1-5 993,4-5 0,2 1 0,0 18-64,0 28 32,0 30 64,0 26 128,0 0 1121,-4 37-64,-4 31-384,-1 17-705,3 6-32,6 3-96,0-4-224,-2-7 96,-7-4 128,-10-8 224,-4-5 385,-7-2 31,3-15 385,8-16-480,9-19-1,10-14-544,0-14-1954,14-50-768,16-27 1985,-1-31 545,5-20 32,-6-8-353,-9 16-1889,-7 35-641,-8 44 705,-4 39 2338,0 16 3331,0 29-1345,-2 17-32,-12 15-1538,1 7 930,0-2-802,0-2 161,5 5-417,-2-4 0,3-5 129,1 2 63,0-4-128,6-8-95,-2-14-161,2-13 32,0-19-128,0-4-352,12-34-994,15-26 962,3-26 384,-7-18 64,-10-5-64,-13 11-513,0 25-159,0 25 95,0 28 577,-4 18 257,-3 2 896,1 0-192,-2 0-65,-3 15 65,-6 0-833,0 5 33,5-4 31,-3 4 480,4 7-63,-1 16-385,-5 21-192,-2 10-32,-2 0 32,-1-10 32,8-21 161,6-27-97,6-12-128,2-4-929,0-29-545,0-23 610,6-21 575,2-9 289,-2 2-288,-4 14-385,-2 17-127,0 19 768,0 22 32,0 4 0,0 4 224,2 0 256,-2 0 321,2 8-513,-2 19-160,0 7-64,3 18 33,-3 9-33,0 11-64,0 6 0,0-1 0,0-4-225,0-20 65,0-19 32,0-21 128,0-13-256,0-22-1602,25-33 257,5-29 1120,4-23 225,-3-15-353,-1-10-1120,3-2-225,0 4 769,0 31-289,-3 25 577,-12 41 769,-3 28 128,-7 7 1986,2 53 160,-2 19 929,-2 17-1057,-6 6-1569,0-5-129,0-2 96,0-3 321,-2-6 0,-20-7 159,1-14 610,3-13-417,0-20-96,12-14-609,6-10-384,0-3-192,0-16-1634,2-28-256,16-24 1025,2-28 929,3-21 64,3-15 32,-3-12-288,-3 12-97,-8 32-415,-6 39 479,-4 39 353,-2 22 705,0 0 96,0 31-1,0 34 225,-8 22-704,-9 16 383,2 3-31,4 4-385,3-7-63,2-4 63,0-3-32,2-7 96,0-6-191,2-6-65,2-12-64,0-19 0,0-15-32,0-19-64,0-12-193,0 0-479,4-23-65,6-38-32,10-30 833,5-27 0,-3-16-192,2-15-1313,-7-7-674,-3 17-1824,-2 32 319,-8 43 1154,-1 41 2530,-3 23 3331,0 43 1057,0 26-3011,-7 26 193,1 10-545,2-2-897,4 4-32,0-8-32,0-3 128,0-5-32,0-14 97,0-17-65,0-16 64,0-26 129,0-14-225,0-4-160,0-45-1538,4-31-223,18-36 1536,7-28 33,3-25-1281,3-14-1186,-1-3-608,-23 118-544,-3 22 63</inkml:trace>
          <inkml:trace contextRef="#ctx0" brushRef="#br0" timeOffset="-19931">870 524 2178,'-80'17'1570,"22"-17"-1570,14 0-289,14-29-608,30 6-128</inkml:trace>
        </inkml:traceGroup>
      </inkml:traceGroup>
    </inkml:traceGroup>
    <inkml:traceGroup>
      <inkml:annotationXML>
        <emma:emma xmlns:emma="http://www.w3.org/2003/04/emma" version="1.0">
          <emma:interpretation id="{74AEA484-1101-4E3D-A5D9-360249A09A12}" emma:medium="tactile" emma:mode="ink">
            <msink:context xmlns:msink="http://schemas.microsoft.com/ink/2010/main" type="paragraph" rotatedBoundingBox="24893,14615 32082,16136 31457,19093 24268,17572" alignmentLevel="1"/>
          </emma:interpretation>
        </emma:emma>
      </inkml:annotationXML>
      <inkml:traceGroup>
        <inkml:annotationXML>
          <emma:emma xmlns:emma="http://www.w3.org/2003/04/emma" version="1.0">
            <emma:interpretation id="{F22653C4-AEAD-43CB-AEBF-F11733D23579}" emma:medium="tactile" emma:mode="ink">
              <msink:context xmlns:msink="http://schemas.microsoft.com/ink/2010/main" type="line" rotatedBoundingBox="24893,14615 32082,16136 31457,19093 24268,17572"/>
            </emma:interpretation>
          </emma:emma>
        </inkml:annotationXML>
        <inkml:traceGroup>
          <inkml:annotationXML>
            <emma:emma xmlns:emma="http://www.w3.org/2003/04/emma" version="1.0">
              <emma:interpretation id="{B1431BB8-E575-41F4-A25E-87EB2A66630C}" emma:medium="tactile" emma:mode="ink">
                <msink:context xmlns:msink="http://schemas.microsoft.com/ink/2010/main" type="inkWord" rotatedBoundingBox="24893,14615 32082,16136 31457,19093 24268,17572"/>
              </emma:interpretation>
              <emma:one-of disjunction-type="recognition" id="oneOf1">
                <emma:interpretation id="interp5" emma:lang="en-US" emma:confidence="0">
                  <emma:literal>it</emma:literal>
                </emma:interpretation>
                <emma:interpretation id="interp6" emma:lang="en-US" emma:confidence="0">
                  <emma:literal>It</emma:literal>
                </emma:interpretation>
                <emma:interpretation id="interp7" emma:lang="en-US" emma:confidence="0">
                  <emma:literal>In.</emma:literal>
                </emma:interpretation>
                <emma:interpretation id="interp8" emma:lang="en-US" emma:confidence="0">
                  <emma:literal>It.</emma:literal>
                </emma:interpretation>
                <emma:interpretation id="interp9" emma:lang="en-US" emma:confidence="0">
                  <emma:literal>IF</emma:literal>
                </emma:interpretation>
              </emma:one-of>
            </emma:emma>
          </inkml:annotationXML>
          <inkml:trace contextRef="#ctx0" brushRef="#br0" timeOffset="46852">-2878 2016 7303,'-19'0'3940,"19"0"-3780,0 0 64,0 0 801,0 0 993,0 0-321,0 0-768,0 0 160,0 0 225,-2 0-289,-2 0-289,2 0-255,-2 0-161,4 0-96,-2 0-96,2 0 33,0 0 31,0 0-192,0 0 0,0 0-128,4 0-65,23-3 1,17-20 192,20-7 192,14-14-31,11-6-97,3-6 0,-5 0 0,-3 1 96,-12 13 32,-13 11 64,-14 9 193,-13 9 63,-9 3-127,-5 3-65,5 2-128,3-3-32,4-5-64,7 3-64,2-3-32,1-4 0,4-1 32,3 0-32,0 0 0,-3-2-128,-9 6-32,-10 1 64,-11 8 32,-8 5 64,-4 0 32,-2 0 0,0 0 0,0-4 32,0 4 0,0 0 0,0 0-64,4 0-64,2-4-32,7-5-32,5 0 128,2-5 0,5 3 0,-3 6-64,-4-5-96,-1 7 96,-3-3 0,-4 3 32,-2-6-32,1 9 32,-3-5-1,2 0 1,-4 0-32,0 1 64,4-5 0,0 1-64,2-1-32,-3-3-64,1 4-32,-2 2 0,-2 6 160,-4 0 32,0 0 96,0 0 0,0 0 32,0 0 32,0 0 32,0 0-128,0 0 32,0 0-96,0 0 0,0 0 0,0 0 0,0 0 33,0 0 95,-12 10 64,-11-1-160,-13 2-32,-9 2-32,-8 1 0,-9 0-96,-11 0-161,0-1 193,-5 0 32,3 1 64,7-2 0,5 1 32,12 0-32,6-4 64,15 3 0,12-6 65,11-3-129,7-3 0,0 0-97,0 0-31,0 0-32,0 0 0,0 0-64,0 0-129,20 0 33,7 0 160,8-3 64,7-6 0,13-9 0,9-4 0,7-5 32,5-2-193,1 0-63,-3-1-321,-11 10 97,-12 5 224,-15 2 288,-13 13 32,-13 0 0,-6 0 0,-4 0 352,0 14 224,0 17-63,0 7-225,0-1-192,0-3 64,0 1-95,0 1 31,0-1-32,0 8 0,0 1 128,0 8 0,0 2-96,-4 3-32,0-1 32,-2-11-96,0-7 32,2-11 64,0-10 97,4-11-161,0-2-32,0-4-64,0 0-353,0 0-31,0-4-513,0-15-513,8-12-127,0 13-2723,-2-2-5990</inkml:trace>
          <inkml:trace contextRef="#ctx0" brushRef="#br0" timeOffset="51223">-1252 4354 352,'8'3'4549,"-8"-3"-1827,0 0 97,0 0-449,0 0-32,0 0-224,0 0-704,0 0-385,0 0-96,2 0-225,-2 0-95,0 0-33,2 0 1,-2 0 63,0 0-159,0 0-129,0 0-31,0 0-129,0 0-160,0 0-32,0 0-128,10-16-129,12-16 129,21-27 128,11-21 128,7-14-64,4-9-64,-1-4 0,3 4 32,-6 9-64,-3 13 32,-13 23 0,-7 10 65,-8 19 95,-8 6-64,-7 1-64,-3 1 32,0-1 64,2-13-64,-2-3 0,2-5 0,0 1-32,2 3-32,-5 11 0,-1 8 0,-2 10 0,-2 4 0,-4 4 64,2 2-64,-4-2 0,2 2-64,-2 0 64,0 0 0,0 0 0,0 0 0,0 0 96,0 0-32,0 0 0,0 0 32,0 0 65,0 0 223,0 0-128,-14 0 0,-14 10-63,-5 16-129,-11 0-64,-4 4 0,1 1-32,-6-5 32,1-6 32,5-1-32,1-6 0,9-4 0,1-1-96,2-3 64,10-1-32,9-4-33,6 0-31,6 0-32,3 0-160,0 0-97,0 0-95,0 0 128,0 0 127,0-6-31,12-10 32,11-15 160,11 0 0,6-5 64,5 1 0,7-6 32,1 7-32,7 3 0,-5 5 32,-3 9-32,-12 5-65,-13 8 1,-11 4-32,-7 0 64,-3 0 64,-2 0 0,-2 0 224,2 0-31,2 0-33,2 0-32,6 9-64,5 15 160,8 11-64,1 4-32,5 5 33,5 3-129,-3 1-32,1 0 0,-3-4 0,-1 2 0,-5-3 32,-2-2-32,-9-6 32,-3-7 0,-3-6 0,-4-3 96,2-6-32,-2 3-32,2-4-64,-6-2 32,2-2-32,-2-3 0,0-5-32,1 4-96,-3-4-64,2 0-33,-2 0-31,0 0-192,0 0-289,0 0-352,2 0-769,0 0-2049,0-8-2948</inkml:trace>
          <inkml:trace contextRef="#ctx0" brushRef="#br0" timeOffset="48874">4157 3784 4644,'12'2'2851,"-2"-2"-2787,3 0-64,0 0 256,-11 0 417,2 0 1185,-2 0 768,-2 0-127,4 0-1250,-2 0-897,0 0-160,0 0 33,-2 0-97,0 0-128,0 0 64,0 0-64,0 0 0,2 0-64,-2 0 32,0 0-385,0 0 321,0 0 96,0 0 352,0 0 321,0 0 224,0 0 128,0 0-320,0 0-97,0 0-159,0 0-33,0 0-224,0 0-96,0 0-64,0 0 32,0 0 97,0-2 95,-6 2 64,-10-8-192,-4-1-128,-2-4 0,-9-13 0,1-7 0,-8-8 0,-4-13 64,-11-5 0,-7-8-64,-2-2-64,-3-3 64,10 2 64,8 5 0,6 9 193,7 12-1,8 1-96,6 10-64,6 13-32,6 7 32,4 8 64,4 5-128,0-4-32,0 4 32,-2-6 0,0-2 65,-2-1-33,-4 0-64,-1-4 0,-3-4-64,0-4 64,2 7 0,-2-7 0,4 8 0,-2 0 0,-1 4-64,0 0 31,3 1 1,0 2 0,0 2 0,0-1 0,0 1 0,1 0 32,0 1 32,3 1-32,0 2 32,0 0 32,1 0 1,1 0-33,-2 0 0,0 0-32,-2 0 0,0 0 0,2 0 0,2 0 0,-3 0 96,1 5 32,-5 17 0,-3 9 64,2 14-192,2 5 0,6 2 0,2 1 0,0-8 0,0-2 0,0-15 0,2-4 0,0-11 0,0-8-32,-2-1-32,0-4 32,0 0 32,0 0 0,0 0 0,0 0 0,0 0 0,0 0-64,0 0 32,0 0 32,0 0 0,0 0 32,0-4-32,0-5 0,0-7-128,0-20 0,0-3 32,0-18 32,4 0-33,4 1-95,0 2-64,-2 16 128,-2 20 128,1 4 0,-1 5-32,7 5-32,1-5 0,7-2 0,1 2 32,4-4 32,3-2-32,6-1 32,3 1 0,-3 2 0,1-1 32,-6 5-32,4 2 96,2-2 64,3-1 128,3 7-32,2 3 65,4 0-97,3 0 32,1 0-32,-2 0-96,-7 0 33,-11 0-33,-12 0 0,-10 0 0,-8 0-64,0 0 32,0 0-64,0 0 0,0 0-32,0 0-160,0 0-192,0 0-257,0 0-384,-6-14-576,-2 1-1026,-4-3-2626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4:13.765"/>
    </inkml:context>
    <inkml:brush xml:id="br0">
      <inkml:brushProperty name="width" value="0.15875" units="cm"/>
      <inkml:brushProperty name="height" value="0.15875" units="cm"/>
      <inkml:brushProperty name="color" value="#0084AF"/>
    </inkml:brush>
  </inkml:definitions>
  <inkml:traceGroup>
    <inkml:annotationXML>
      <emma:emma xmlns:emma="http://www.w3.org/2003/04/emma" version="1.0">
        <emma:interpretation id="{1AA6BBA7-C3FB-41AE-97A3-90B19A49CC83}" emma:medium="tactile" emma:mode="ink">
          <msink:context xmlns:msink="http://schemas.microsoft.com/ink/2010/main" type="inkDrawing" rotatedBoundingBox="28612,5711 30728,5832 30719,6002 28602,5881" semanticType="underline" shapeName="Other">
            <msink:sourceLink direction="with" ref="{D14082AF-BAFE-455C-8860-3D20B2E1B716}"/>
            <msink:sourceLink direction="with" ref="{3FB3A338-E9CE-46E9-A757-B23FD050B9F7}"/>
          </msink:context>
        </emma:interpretation>
      </emma:emma>
    </inkml:annotationXML>
    <inkml:trace contextRef="#ctx0" brushRef="#br0">2073 162 0,'-16'1'1281,"2"3"-96,-1 0-512,-3-1-449,6 1-128,0-2-96,-3-2 160,2 4 1122,-5-4-930,-2 0 0,-2 0-288,-4 0-64,3 0 321,0 0 287,3 0 97,3 0 160,1 0-385,2 0-320,0 0-160,-4 0-160,2 0 64,-2 0 96,3 0 0,-2 0 32,3 0-32,2 0 160,-1 0-160,2 0 0,3 0 0,0 0 289,4 0 479,-2 0-351,0 0-1,2 0-64,-5 0-95,-1 0-193,-3 0-64,-2 0-64,-1 0 64,-6 0 0,6 0 64,-2 0 0,1 0 160,0 0 192,3 0 97,2 0-97,1 0-224,-2 0 1,1 0 63,-2 0-256,1 0-96,-6 0 32,-2 0 64,0 0 0,-6 0 224,3 0-160,0 0-64,2 0 32,1 0 64,4 0 64,3 0-160,0 0 0,1 0 0,0 0 0,0 0 0,-3 0-96,-1 0-64,-2 0 160,-3 0 0,-3 0 0,-2 0-32,0 0-32,2-4 0,-2 4 32,4 0 32,4-2 0,0 2-64,4 0 64,3 0 0,2 0 64,-1 0-64,-1 0 0,-1 0 0,-1 0 0,-5 0 0,1-2 96,-5 0-96,-2-1 0,0-1-64,-5-1-32,3 0 0,0 1-417,3 2 289,3 1 160,4-1 64,5-2 0,4 4 0,-1 0 0,1 0-64,2 0 0,-2 0 64,-1 0 128,1 0 32,-2-2 32,1 2-160,-4 0 32,0 0 32,-1-3-96,-5-2-32,3 1-32,-3 1-32,0-3 96,5 2 0,-3-1-64,1-2 64,-1 2-192,-1-4 96,-5 3 32,-2-1 0,-1-2 0,3 3 64,3 1 0,1-4 128,7 1-128,-1 3-256,7 1-609,6 4 0,0 0 352,0-2 65,0-3-32,4 1-513,15 0 384,1-1 481,3 3 128,4 0 64,1-1-64,-1 1 0,0-2 0,-2 4-128,2 0-96,2 0-33,-2 0 65,4 0 96,0 0 96,-3 0 0,-3 0 0,-3 0 0,-3 0 0,-2 0 0,-7 0 0,0 0 0,-2 0-320,1 0 0,-3 0 95,0 0 225,-2 0 0,3 0 128,-3 0 129,0 0 31,2 0-160,0 4-128,3-2 0,1-2-32,2 3-64,1-1 64,0 0-64,0-2-64,-3 0-97,2 4 129,3-3 64,-1 1 64,1 0 64,-1 0-64,-1 0 0,3-2 0,-1 0 0,-1 0 0,-1 3 0,-1-1-96,1 0-160,-1-2-32,1 2-33,-1-2 257,1 0-32,0 0-160,-1 0 256,1 0-64,-3 0-160,0 0-897,1 0 224,-1 0 577,1 0 191,-1 0 129,2 2-32,-2-1 32,3-1 32,0 0 65,-5 0-97,0 4 0,0-4 0,-2 0 0,3 0-225,-3 0-31,2 0 128,-1 0 128,3 0 0,1 0 0,-1 0 0,3 0 0,-2 2 0,-1-2 0,2 0 0,-2 4 0,3-4 0,2 0 0,-1 0 0,0 2-352,-5-1-65,-1 1 161,-2-2 256,-1 6 288,-1-6 577,0 2-256,2-1-129,0-1-192,0 2-256,-2-2-32,0 2 0,3-2 0,-3 0 0,7 0 0,-3 0 0,0 0 0,2 4-32,3-4 32,0 2 32,2-1-32,1 1 0,-4 0-32,3-2 32,-2 2 0,3-2-64,-2 0 64,-1 4-192,0-3 192,-5 3 0,0-4 0,-4 2 0,2 0 64,0-2-64,1 5 128,1-3-32,-1 3-32,1-5-64,2 2 0,0-2-64,3 0 64,2 0-32,2 3 32,-1-3-64,-1 2-224,0 2-128,-3-2 63,-2-1 225,0-1 128,1 0 0,-3 0 0,1 0 0,1 0 0,-4 0-32,-2 0-288,0 0 64,2 0 128,-2 0 128,9 6 256,0-4 320,-3 0-95,4-2-97,-3 0-288,2 0-96,0 0 0,-3 0 0,2 0 32,0 0 385,2 0-321,-2 0-96,0 0-96,2 0 96,1 0-64,0 0 64,1 1 0,0-1 64,-3 2-64,-2-2 32,-3 0-32,0 0-32,0 0 32,1 0 0,4 0 0,2 4-321,-1-2-63,2 2 192,2-2 192,-2-2-160,0 0-161,-12 0-672</inkml:trace>
  </inkml:traceGroup>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4:54.348"/>
    </inkml:context>
    <inkml:brush xml:id="br0">
      <inkml:brushProperty name="width" value="0.15875" units="cm"/>
      <inkml:brushProperty name="height" value="0.15875" units="cm"/>
      <inkml:brushProperty name="color" value="#0084AF"/>
    </inkml:brush>
  </inkml:definitions>
  <inkml:traceGroup>
    <inkml:annotationXML>
      <emma:emma xmlns:emma="http://www.w3.org/2003/04/emma" version="1.0">
        <emma:interpretation id="{0D52D9E5-1678-493F-963F-3FAACB0C3A59}" emma:medium="tactile" emma:mode="ink">
          <msink:context xmlns:msink="http://schemas.microsoft.com/ink/2010/main" type="writingRegion" rotatedBoundingBox="12194,5696 15501,5686 15502,5953 12195,5963">
            <msink:destinationLink direction="with" ref="{DB62264A-367F-4718-9D23-0B13B79A5B03}"/>
          </msink:context>
        </emma:interpretation>
      </emma:emma>
    </inkml:annotationXML>
    <inkml:traceGroup>
      <inkml:annotationXML>
        <emma:emma xmlns:emma="http://www.w3.org/2003/04/emma" version="1.0">
          <emma:interpretation id="{F0B3A020-ED35-4AB5-878C-9529D6EC5501}" emma:medium="tactile" emma:mode="ink">
            <msink:context xmlns:msink="http://schemas.microsoft.com/ink/2010/main" type="paragraph" rotatedBoundingBox="12194,5696 15501,5686 15502,5953 12195,5963" alignmentLevel="1"/>
          </emma:interpretation>
        </emma:emma>
      </inkml:annotationXML>
      <inkml:traceGroup>
        <inkml:annotationXML>
          <emma:emma xmlns:emma="http://www.w3.org/2003/04/emma" version="1.0">
            <emma:interpretation id="{B8349AF4-879A-4508-BE89-A1189FB8D02F}" emma:medium="tactile" emma:mode="ink">
              <msink:context xmlns:msink="http://schemas.microsoft.com/ink/2010/main" type="line" rotatedBoundingBox="12194,5696 15501,5686 15502,5953 12195,5963"/>
            </emma:interpretation>
          </emma:emma>
        </inkml:annotationXML>
        <inkml:traceGroup>
          <inkml:annotationXML>
            <emma:emma xmlns:emma="http://www.w3.org/2003/04/emma" version="1.0">
              <emma:interpretation id="{E9CFDB21-B184-4727-AA01-4EC88B0EC07A}" emma:medium="tactile" emma:mode="ink">
                <msink:context xmlns:msink="http://schemas.microsoft.com/ink/2010/main" type="inkWord" rotatedBoundingBox="12194,5696 15501,5686 15502,5953 12195,5963"/>
              </emma:interpretation>
              <emma:one-of disjunction-type="recognition" id="oneOf0">
                <emma:interpretation id="interp0" emma:lang="en-US" emma:confidence="0.5">
                  <emma:literal>*eBooks</emma:literal>
                </emma:interpretation>
                <emma:interpretation id="interp1" emma:lang="en-US" emma:confidence="0">
                  <emma:literal>*eBook</emma:literal>
                </emma:interpretation>
                <emma:interpretation id="interp2" emma:lang="en-US" emma:confidence="0">
                  <emma:literal>*eBook's</emma:literal>
                </emma:interpretation>
                <emma:interpretation id="interp3" emma:lang="en-US" emma:confidence="0">
                  <emma:literal>*eBay's</emma:literal>
                </emma:interpretation>
                <emma:interpretation id="interp4" emma:lang="en-US" emma:confidence="0">
                  <emma:literal>*eBooks'</emma:literal>
                </emma:interpretation>
              </emma:one-of>
            </emma:emma>
          </inkml:annotationXML>
          <inkml:trace contextRef="#ctx0" brushRef="#br0">1030 177 128,'0'0'352,"0"0"-159,2 0 159,0 0 289,0 0 63,-2 0 65,0 0-64,0 0 31,0 0-63,0 0-32,2 0-65,-2 0 129,0 0-65,0 0 129,0-1 64,0 1 96,0 0-32,0 0-289,0 0-352,0 0-63,0 0-33,0 0 192,0 0 97,0-2 127,0 2-31,0 0 127,0 0-31,0 0 128,0-2-225,0-1-288,0 1-63,0 1-97,0 1-32,0 0 128,0 0-32,0 0 32,0-2 64,0 2-95,0 0-1,0 0 0,-4 0 0,-2 0-128,3 0-32,-1 0 0,0 0 64,0 0-64,0 0 0,4 0 0,-4 0 32,4 0 96,-5 0 129,5 0-129,-4 0-64,4 0-64,-4 0 64,0 0-64,4 0 0,0 0-96,-2 0 0,2 0 32,-2 0-1,-4 0 33,2 0 32,-5 0-96,1 0 96,0 0 0,-1 0 0,1 0 0,2 0-32,2 0 0,0 0-64,0 0-32,4 0 32,0 0-32,-2 0 0,2 0 64,-2 0 64,-1 0-64,1 0 64,-2 0-64,4 0 64,-4 0-32,4 0-65,-4 0 1,4 0-64,0 0-32,-4 0 64,4 0-32,0 0-32,-5 0 31,1 0 97,0 0-32,0 0-32,0 0 32,2 0 96,0 0 96,2 0-64,-2 0-32,2 0 0,-2 0 0,2 0-32,-4 0 32,2 0-96,0 0 64,-5 0-64,3 0-96,0 0 32,0 0 160,-1 0 32,1 0-32,-4 0 32,5 0-32,-7 0 0,4 0-64,-1 0 64,1 0-64,0 0 64,2 0 0,-1 0 0,5 0 0,-4 0 0,4-2 0,-4 0 0,4 2 0,-4 0 0,0-4 64,0 3-32,-2 1 0,4 0 32,-2 0-64,-1 0 0,3 0 0,0 0 32,0 0 32,0 0-64,2 0 0,-4 0 0,4 0 0,-2 0 0,-3 0-64,1 0 64,-4 0 0,4 0 0,-4 0 0,4 0 0,-2 0 0,-1 0 0,1 0 0,2 0 0,0 0-32,-1 0 32,1 0 32,0 0-32,0 0-32,0 0 32,4 0 0,-4 0 0,4 0 0,-4 0 0,-2 0 0,4 0 32,-3 0 32,1 0-32,-2 0-32,2 0 64,-1 0-64,1 0 32,4 0 32,0 0-64,0 0-64,-4 0 64,0 0 0,-4 0 0,4 0 0,-4 0-32,1 0-32,1 0 32,-2 0 32,1 0 0,-1 0 0,0 0 0,4 0-160,-4 0 128,4 0 32,-3 0 0,-1 0 0,-1 0 0,3 0 0,0 0 0,2 0 0,0 0 0,0 0-96,4 0-1,-4 0-31,0 0 64,0 0-32,-1 0-32,-1 0 0,2 0 32,-3 0 96,-1 0-64,2 0 64,-2 0-128,0 0 32,-5 1 64,5 3 32,-1-4-97,1 2-31,2-2-32,2 0 96,-4 4-64,4-4 32,-5 0 0,3 1 0,2 1-64,-1 1 128,1-3-65,2 0 65,-2 2-192,0-2 0,2 0 96,-2 0 32,-4 2 0,0-2-417,-1 0 449,6 1 64,-6-1 128,3 0-128,2 0 0,0 0-128,0 0 64,2 0 0,0 0 32,2 0-256,0 0-289,0 0 1,0 0 31,-4 0 321,0 0 224,0 0 96,0 0-96,-1 0 0,1 0 96,0 0-96,-3 0 0,3-1 0,-2-1-64,2-3 64,-2 5 192,2-2-64,-4-1-128,8-1 64,-4 0-64,0 1 96,-5-2 33,0 2-129,5 3-64,2 0 64,0-2-65,0 2 1,0-5 64,-2 5-96,0 0 96,0-2 0,2 0 96,-2-1 129,0 3-225,0-3 32,-1 1-32,1 0 0,0 2-32,0 0-225,-3 0 65,5 0 192,-2 0 0,2 0 128,0-1-32,2 1-32,-2-4 1,0 4-65,2 0 0,-4 0 0,4 0-65,0 0 1,-2 0 32,0 0 32,0 0-64,-2 0 64,-4 0 64,3 0 97,1 0 95,0 0-32,-1 0-192,5 0 32,0 0-64,0 0-64,0 0 32,0 0 32,0 0 0,0 0 0,0 0 0,-4 0 96,0 0-96,0 0 0,0 0 0,-2 0-64,4 0 64,2 0-32,-2 0-96,0 0 64,0 0 32,2 0-32,0 0 0,-4 0 64,4 0 64,0 0 0,0 0 32,0 0-96,0 0-160,0 0 32,0 0-97,0 0-191,0 0 96,0 0 320,0 0 0,0 0 0,0 0 0,0 0 0,0 0 0,0 0-64,0 0-65,0 0 1,0 0 32,0 0 32,0 0 64,0 0 0,0 0-96,0 0-64,4 0 96,-2 0 0,2 0 64,2 0 0,0 0-64,0 0 64,0 0 0,3 0 0,0 0 0,3 0 0,-2 0 0,6 0 64,1-2 0,4 0-64,-1 0 0,4-1-64,-2 0 64,3-1-160,0-5-449,-5 7 1,3-3-65,-7-1 64,-6 6 385,0 0 192,-3 0 32,-3 0 32,5 0 128,-9 0 129,4 0-65,0 0-64,0 0-32,0 0-128,4 0 0,4 0 0,1 0 64,6 0-64,-3 0 64,-4 0 0,8 0 32,-8 0-32,0 0 129,-2 0-65,1 0 0,-3 0-64,3 0-64,-3 0 64,-4 0 0,0 0 0,-4 0 32,4 0 256,0 0-63,-4 0 63,0 0-32,2 0-192,0 0 65,5 0-65,-1 0-64,0 0-32,3 0-32,3 0 0,-4 0 0,0 0 0,3 4 0,-5-2 96,0-2-64,1 3-32,-1-3 0,2 2 0,-4 0 0,4-2 64,-4 4-32,5-4 64,-3 2-96,2-2 64,-1 2-64,-1-1 64,2 1 0,-4 0-32,4-2-32,1 0 0,-3 0 64,4 0 65,1 0-65,5 5 0,-3-5-64,-3 1 0,3-1 0,-1 0 0,-5 0 0,5 0 0,-7 0 0,-1 0 64,-4 0-64,0 0 32,0 0-32,0 0 64,0 2-64,4-2 0,0 0 0,0 0 128,5 0-96,-1 0-32,2 0 64,-2 0-64,1 0 0,-1 0 0,1 0 0,1 0 96,-2 2-96,0-2 0,1 2 0,3-2 0,-4 0 0,1 0 0,1 0-96,-2 0 32,0 0 64,-3 0-32,-1 0 32,0 0 0,-4 0 0,0 0 0,4 0 0,-4 0 0,6 0-64,-1 0-96,1 0 0,-4 0 64,2 0-33,0 0-31,0 0 0,0 0 160,0 0 0,1 0 0,-1 0 0,0 0 0,4 0 0,-4 0 96,-4 0-96,5 0 0,-3 0 0,4 0 0,-2 0 0,-2 0 0,0 0 0,-2 0 64,2 0-64,2 0 64,0 0 32,5 0-96,-9 0 64,8 0-64,0 0 0,-1 0 0,3 0 0,0-2 0,-6 2 0,0 0 65,1 0-65,-5 0 0,4 0 96,-4 0 0,4 0-32,-4 0-32,4 0 192,-4 0 0,4 0-192,-4 0 32,4-2 0,3 0-32,-3 1-32,2 1 0,0-2 0,0-1 0,0 3 0,3 0 64,-1-2-64,0 0 129,-3 1-1,-3-1-96,2 0 32,4-2 0,-2 4 0,2-2-64,3 2 0,-7 0 0,4 0 0,1 0-64,-3 0 64,4-1 0,1 0 64,1-2-64,4 1 0,-8 2 0,2 0 0,1 0 0,-5-4 0,-2 4 0,0 0 0,0 0 0,0 0 0,0 0 0,1 0 64,3 0-32,0 0 32,3 0 64,1 0-32,5 0-32,-5 0 0,2 0-64,1 0 225,-1 0 31,-1 0 64,-1 0-224,3 0 64,-3 0-64,5 0-96,-3 0 0,-1 0 0,3 0 0,-7 0 0,-1 0 0,0 0 33,-2 0-33,3 0 0,-1 0 32,4 0 32,-3 0-32,3 0 64,-1 0-96,-1 0 0,0 0 0,-4 0 0,5 0 0,-3 0 0,0 0 64,-3 0-64,-1 0 0,0 0 0,2 0 0,2 0 32,-2 0-32,1 0 0,1 0 0,0 0 0,-4 0 64,5 0-64,-3 0 0,2 0 0,0 0 0,1 0 0,-1 0-64,-1 0 64,-2 0 0,3 0-32,-4 0 32,2 0 32,2 0-32,-4 0 0,5 0 0,-1 0 0,-4 0-32,9 0 32,-7 0 0,2 0 0,2 0 0,-1 0 0,1 0 0,-1 0 0,-1 0 0,0 0 0,2 0 0,1 0 0,-1 0 32,-2 0-32,1 0 0,1 0 0,-2 0 0,0 0 0,1 0 0,-1 0 0,1 0 0,-1 0 0,0 0 0,-4 0 0,4 0 0,-1 0 0,-1 0 0,0 0 64,-2 0-64,1 0 0,-5 0 0,4 0 0,0 0 0,0 0 0,4 0 0,-4 0 0,2 0 0,3 0 0,-3 0 0,0 0 0,3 0 0,-1 0 0,0 0 0,2 4 0,1-4 96,-1 0-96,3 0-96,-5 0 96,4 2 0,-6-2-64,0 0 64,-1 0-32,-5 0 32,0 0 0,2 0 0,-2 0 0,0 0 0,4 0 0,-4 3 0,2-3 0,2 0 0,3 0 0,1 1 0,0-1 0,0 0 0,-4 0-160,-2 0 64,2 1 31,-1 1 65,1-2 0,0 0 0,0 0 0,0 0 0,3 0 0,1 0-64,0 4 64,-8-4 0,7 0 0,-7 0 0,4 0 0,3 0 0,-3 0 0,0 2 0,0-2 0,0 0 0,3 2 0,-1-2 0,6 1 0,-4-1 0,-2 0 0,5 0-32,0 0 32,1 0-64,0 0-32,-4 0 32,5 2 64,0 0 0,-3 1 0,2 2-32,0-5-160,-8 0 128,7 0 64,-4 0-64,-1 0 64,4 0-96,-4 0 32,2 0-32,0 0-129,1 0 65,-1 0-128,5 0 0,-5 0 160,-2 0-1,2 0 65,0 0-96,1 0 128,-3 0 32,3 0-64,-1 0 64,4 0 0,0-2-96,1 1 96,0-1 0,1-1-64,-2 3 64,1 0-32,-5 0-32,-3 0 64,1-2 64,-2 2-64,6 0 0,0 0 0,2 0 0,-3 0 0,0 0-64,1 0 64,0 0-64,4-2 64,-5 2 0,3 0 0,-8 0 0,2-1 0,0 1 0,0-2 0,2 2 0,-4 0 0,0-2 64,5 2-64,-5-4 64,5 4-32,-1 0-32,0-2 0,0 1 0,0 1 0,3-1 64,-3 1-64,-3-3-64,5 3 64,-4-2 0,0-2 0,0 4 0,0 0 0,-2 0 0,0 0 0,5 0 0,-4 0 0,-1 0-32,0 0 32,0 0 0,0 0 0,2 0 0,0 0 0,0 0 0,-2 0-224,0 0-32,0 0-33,1-1 33,-1 1 224,1 0 32,-5 0 0,4 0 0,0 0-96,0 0 96,0 0 0,0 0-96,-2 0-32,0 0-65,0 0 65,0 0 128,-2 0 64,0 0 129,0 0-129,0 0 0,0 0-64,2 0-64,0 0 64,-2 0 0,0 0-64,2 0-65,-2 0 129,0 0 0,0 0 0,0 0 0,0 0 0,0 1 0,2-1-64,-2 6-32,2-3-288,0-3-353,-2 0-128,0 1 481,0-1 320,0 0 64,0 0 64,0 0 96,0 0 161,0 1-65,0-1 0,0 0-192,0 0-64,0 0 96,-2 0 192,-4 2-31,-2-2-33,-2 8-64,0-5-96,1-1 256,-4 1-127,1-1-193,0-1-353,2 5 193,-3-1 96,-2-1 64,-3-1-96,4 2 96,-3-1 0,-2 1 320,5 1 97,0-1-193,-4 1 96,4 1-32,0-4-288,4 1-64,-2-1 32,3-1-32,-3-2 0,4 4-96,0-4 128,2 0 32,-3 0 320,5 0-224,-5 0-96,-5 0 161,2 0-65,-5 0-96,-4 0 64,3 0-32,1 0 96,4 0 384,5 0-159,0 0-161,8 0 32,0 0-64,-4 0-96,4 0-64,-4 0-64,2 0 64,0 0 0,-2 0 0,0 0 0,-5 0-32,-1 0-32,1 0-64,1 0 64,0 0 64,0 0 0,-2 0-32,-3 0-32,0 0 64,1 0 96,2 0-32,-2 0 0,3 0-64,0 0 128,1 0-128,0 0 0,0 0-64,2 0-64,-2 0 32,1 0-32,3 0-32,-5 0 32,3 0-65,-2 0 97,-4 0 32,-3 0 64,3 0-96,-1 0 96,1 0 0,-4 0 0,3 2-160,-2-1-96,4 1 0,3-2-97,-4 0 1,1 0 32,3 0 320,-5 0 0,5 0 128,0 3 224,-2-3-32,5 0-160,-1 6-95,0-6-65,-1 4-129,-3-4-95,2 0-96,0 0 160,-5 0 160,3 4 64,-5-1 32,1-1 0,2-1-64,-5 1 32,2 2-32,3-4 64,0 0-96,-3 0-192,2 0 64,3 0 128,0 0 0,2 0 0,-5 0 0,5 0-32,-3 3 32,3-3 32,0 2-32,0 2 0,4-4 96,-5 0-96,-1 3 0,4-3 0,-1 3 0,-1-3 0,2 0 0,-4 0 0,1 2 0,-5-2 96,1 2 224,1-2-320,0 2 32,-1 1-32,-2-1 64,3 0-64,0 0 0,-1-2 65,6 0 287,-8 0 64,7 2-256,-2-2-31,0 1-33,-3 3 32,1-2-64,-1 0 64,3 0-128,4-2-64,0 0 64,-3 0-64,1 0-289,4 0 257,0 0 32,-5 0 64,1 0-64,-2 0-128,1 0 128,-7 0 64,-1 0 0,3 0 64,-3 0-64,1 0 0,-1 0 0,0 0 96,3 0 0,1 0 64,-5 0-160,3 0 64,1 0 129,1 0-129,-5-2 32,3 0 32,1 2 160,-3 0-288,3 0 0,1 0 96,3 0-96,4 0 0,-3 0 0,1 0 0,4 0 0,0 0 0,-2 0-32,-3 0-96,1 0 0,0 0-32,-5 0 32,-2 0 96,-2 0-32,3 0 64,-7 0 96,4 0 32,1 0-128,6 0 0,1 0 0,5 0-128,0 0 96,4 0-225,-4 0 1,-5 0 0,-1 0 128,-2 0 64,-5 0 64,-6 0 128,5 0-64,-1 0-32,-2 0-32,3 0-32,-3 0 32,0 0 0,-1 0 0,-3 0 0,-2 0 256,6 0-96,0 0 65,3 0-161,5 0 0,5 2 96,0-2-160,3 0-160,5 0-97,0 0-159,0 0-32,0 0-161,0 0 193,0 0 352,-4 0 64,0 0 0,0 0 64,-2 0-64,4 0 0,2-8 0,-2 5-257,2-6-63,0 5-32,0-4-65,0-1-31,0 3 256,0 0 192,0 0 0,2-2 256,-2 5 192,2-2-191,-2 1-33,2-1-224,2-2 0,0 4-64,0-7-64,0 7 128,5-5 64,-5 1-64,2 0 0,3 2 0,-1-2 0,0 1-96,0 0 64,-4 2-96,1 1 63,-5-3 33,4 6 32,0 0 0,0-2 32,4 1-32,3 1 0,-1-1-96,0 1-32,7-3 32,-5-3 96,1 5-64,5-1 64,-5-2-32,4 2 32,-3-1 32,-2 3-32,1 0 0,-5 0-32,-4 0 32,0 0 0,-4-1 0,5-1 0,-1 0 0,2 0 0,0 1 0,0-3 32,-2 4 32,5 0 96,-1 0-96,0 0 0,7-2-32,-1 2-32,1 0 0,1 0 0,-3 0 0,-3 0 0,3-4-32,-1-2 32,-4 6-128,1-2 64,-5 2 64,0 0 0,-2-2 0,0 2 0,-2 0 64,0-1 0,2 1 32,-2 0 33,0 0-65,2 0-64,2-4 0,3 4 0,-3 0 0,0 0 0,-4 0-128,4 0 63,-4 0 65,0 0 129,0-5-1,0 3 64,0 2-64,0 0-32,0 0-96,-4 0 160,-4 0 64,3 0 289,-3 0-97,0 0-320,2 0 65,-11 0 255,9 0-32,-3 0-384,1 0 0,4 0 0,-2 0 32,-5 0 32,5 0 97,-5 2-33,5-2-64,-2 0-64,4 5-192,-5-5-65,-5 5 33,-1-3 64,-2 0 128,-1 3 32,1-4 0,0 3 96,5-4 64,1 2-128,-1-2-32,8 4 0,0-3-32,6 1-224,0-2-224,0 4-289,0-4 320,0 1 97,0-1-32,6 3-609,2 1 256,0-2 481,5 1 160,-1-3 96,-1 4-321,3 1 161,5-5 160,1 1-64,7-1 0,7 1-192,1 1-289,4 2-1024,2-2 192,-5-2-321,-2 2 1025,-5-1 449,-8 1 224,-5 0 160,-1 4 32,-3 0 1,-4-2 159,5 3 0,-9-3 1,6 0-97,3-2 96,3-2-64,5 0 129,2 0-257,10 0-64,0 0-96,6 0 0,5 0-32,-1 0-192,-1 0 224,-3 0-481,-8 0-191,-7 0-97,-7 0 193,-7 0 319,-8 0 257,-2 0 192,0 0 1602,0 0-545,0 0-544,-6 0-289,2 0 353,0 0-128,2 0-481,2 0-160,0 0-160,0 0-161,0 0 193,0 0 128,-4 0 0,-1 0 192,-6 0-192,-6 0 0,-1 0 0,-7 0 161,-8 0-65,-5 0 160,-3 0 192,-5 0 417,-3 0 96,-3 0 352,2 0-384,-2 0-448,1 0-257,3 3 32,3-1 64,10-2-159,4 3-161,10 0-96,9 1-129,4-3-31,8 3 32,0-4-673,0 4 288,0-4 609,0 0 193,0 0-193,-11 0 0,-5 0-129,-5 3 129,-2 2-224,5 0-416,3-3 512,7 0 128,-1-2-385,5 0-448,4 0 257,-6 0 288,2 0 288,-2 0 0,2 0 0,-2 0 64,1 0-64,-3 0-64,0 0 32,-1 0 32,-1 0 32,-2 0 96,-1 0-64,1 0 32,-5 0 32,5-2 0,-3 0 0,-1 1 32,3 1 97,-5 0-129,1-2 192,5 2 160,-1 0 129,5 0-321,2 0-128,2 0-95,-2-2-1,-1-1-64,1 3-64,0-3-1,-3-1 65,-2-3 0,-5 3 0,1-2 0,2 1-64,1 1 64,4-1 0,-2 4 0,3-5-64,1 1 32,4 1 32,2 1 0,0 1-128,0 2-320,0 0-257,0 0-96,0 0 321,0-5 416,0 2 64,6-1-64,1-2 64,-1 4 0,4-7 64,-2 0-64,0 3 0,3-3-64,-1 3-32,-3 0-64,-3 6 160,0-2 0,-4 0 224,0 1 352,0 1-127,4 0-193,0 0-256,7 0-256,4 0 192,2 0 64,3 0-64,-3 0-417,2 0 97,-5 0 224,0 0 160,-1 0 0,-9 0 0,0 0 64,0 0-64,-4 0 0,0 0 64,0 0-64,0 0 0,3 0 0,3 0 0,2 5-64,2-1 64,3-2-449,-5 4-63,7 1-129,-1-2-416,5 2 0,-3-3-64,-1-3 545,1 5 159,-3-3-95,-5-2 320,-8 0 63,0-1 129,0 0 64,0 0 481,0 0-289,-8 0-256,-7 0-32,1 0 32,3 2 256,-5-2-127,3 0-97,1 0 480,2 0 353,1 0 96,5 0-673,0 0-224,0 0 0,4 0 96,-4 0 737,4 0 160,0 0-640,0-3-417,0-3-32,0 2 32,0 4 32,0-1-32,0-3-32,0 0 32,8-2 32,7-3 32,5 5-64,5-4-64,-2 3 32,2-4-193,-2 5 161,1-4 64,-3 7 0,-2-3 0,1 0 0,-3 4 64,-5-2 0,5 2 97,-7-2-65,3 2-96,-1-2 64,-4-4-64,1 6 0,-1 0-64,2 0-32,-1 0-129,-1 0 129,-1 0 96,-3 6-64,5-2 0,-5 4-96,0-5-256,-2 1-161,0 2 353,-2-4 96,0-2 128,0 9 0,0-6-64,0-1-129,0 2-31,0 0-544,-4 0 511,0-4-832,-4 0 96,-1 0 993,9 0 160,-7 0 641,7 0 64,0 0-545,0 0-127,0 0-65,0 0 384,7 0-512,2 0-160,1 0 160,2 0 160,5 0-160,-5 0-64,5 0-480,-5 0 351,5 0-223,2 0-161,-5 0 97,3 0 288,-1 0 32,-3 0 64,-5 0 96,-4 0 224,-4 0 192,0 0 449,0 4 224,0 1-961,0-2 0,0 4-64,0-2-32,0 5-32,0-3-352,-4 2-128,-4-1-385,-1 1 512,5-3-159,-6-5 512,4 2 544,-1-3-480,7 0-64,0 0 193,0 0 31,0 0-224,0 0 0,0 0 0,0-3 0,0 0 160,0-1-160,9 3-160,-1-3 160,6 4 0,-1-2 0,6 0-160,5-1-385,-3 3-544,6 0-160</inkml:trace>
          <inkml:trace contextRef="#ctx0" brushRef="#br0" timeOffset="169">1701 128 1281,'0'14'897,"0"0"-352,0-1-481,-16-1 32,0-2-96,-1-1-321,1-6-63,3 1 224,2-4-128,-1 0 63,7 0-1216</inkml:trace>
          <inkml:trace contextRef="#ctx0" brushRef="#br0" timeOffset="3791">1707 117 0,'54'8'192,"-75"-1"-192,0 0 0,-5-4 224,1-3 481,4 2 512,2-2-256,3 0-352,3 0-609,-1 0 384,4-7-32,1-2-223,3 2-129,2 2 96,0-3 0,4 3-32,-4-1 224,4 0 289,0 0-1,0 3-512,0-4-64,0 2-640,0-1-129,4 1 352,4 1 193,-6-1 224,0 1 0,4 2 385,-4 2 255,1 0 321,-1 0 288,-2 0-224,2 0-833,0 0-192,-2 0 0,0 0 0,0 0 32,0 0 97,-2 0 63,-13 2-64,3-2-128,-5 0 448,6 0-448,-2 0-576,3 0 255,6 0 321,0 0 129,0 0-129,4 0-161,0 0 161,0 0-64,0-2-448,0-3-129,0-1-63,0 1 640,0 4 32,0-3 64,0 4-32,0 0 64,4 0 0,4 0 0,2 0-32,3 0-32,-2 0-32,2 0-289,-5 0-351,0 0-834,-4 0-351,-4 0 736,0 0 1121,0 0 864,0 4 225,-6 2 0,-4 3-320,-3-1-352,2-1 287,-2-5-351,1 3-353,2-3-32,1 0-257,-3-2-223,2 0-737,1 0 1153,-3 0 96,8 0 256,4 0-160,0 0-96,0 0-224,0-2-193,6-7-544,11-2 225,-1-2-385,1 7 64,-7-3 640,-4 6 417,0 3 609,-1 0 127,1 0 257,-4 0 96,1 1-160,1 10-576,-4 1-353,4-5 0,-4 0 0,0-1-32,0-3 32,0 1 0,0-2 0,0 1 0,0 1 32,0-2 96,-11 3-64,-4-4 512,3-1 65,-5 0-609,1 0 64,1 0-96,5 0 160,4 0 0,6 0-160,0 0 0,0 0 64,0-1-64,0-4-288,4-2-128,12 1 192,7 1-65,-2-3-63,4 3-32,1 1-257,3 1 257,-2 3 63,-9 0 321,-5 0 96,-7 0 33,-4 0 127,-2 3 448,0 6 257,0 2-96,0-2-480,-6 2 319,-5-8-512,5 9-192,-2-4-160,0-1-128,-9 0-64,1-1 256,-7-3-481,-1 1-256,1-2 513,2-2 320,-1 0 0,5 0-96,9-4 32,-1-14-673,9 0-288,0 1 481,0-1-449,5 3 512,7 4 353,5-4-64,-3 6 192,-1 4 0,-5-3 192,2 8 545,-2 0 192,3 0 32,2 0-417,0 0-256,-3 0-95,5 9-1,3 4-64,-1 2-96,-7-2-32,1-4 0,-7 0 0,-4-5 0,0-1 352,0 6 481,0-4 352,0 7-576,0-1-609,-9 0 0,1-5 0,0 1 192,-1-2-192,-3 0-128,0-1 64,-5 0-64,3-4 31,1 0-159,0 0-416,2 0 640,3-11-353,6 2 161,2-2 128,0-2 32,0 1-417,0 0-608,14 0 865,0 1-224,0-2 288,-1 7 160,1 3 64,1-1 416,-1 4 1,3 0-129,0 0 320,-1 0 65,-1 0-128,-3 11-33,-4-2-63,-1 0-161,-5 0-64,-2 5 1,0 4 191,0-2 321,0 4-481,-2-4-320,-17 0 288,-4-5 449,0-2-641,5 1 128,-5-6-224,2-4-224,-4 0-673,4 0 257,4 0 576,0-4 0,9-12-737,2 2 192,4-6 97,2 8 384,0-8 64,0 0 64,8 3-289,9-6-31,-3 8-417,7 4-63,-1-4 511,-2 10 97,-3 1 128,-1 4 64,-1 0 192,-1 0 513,-4 0-257,3 0-31,-1 14-33,-4-4-128,-2 1 97,-4 0-33,0 0 64,0 0-288,0 1-31,-12 2-65,-2-5 0,-3 4 128,0-4-128,-1-4 0,1-2 32,1-3-32,3 0 0,-4 0-96,0 0 96,-4 0 0,1-3 0,1-2 192,6 1 320,1-1-288,8 3-224,4-2-128,0 1-608,0-1-257,0-3 256,4-1 225,8 0 351,-3 2 33,1 0 128,3 6 289,-3 0 287,0 0 97,-1 0 127,-5 0 129,4 8-544,-6 6-1,4 3 129,-6-3-161,0-2-96,0-3-192,0 5-64,0-6 0,0 1-224,-2-4-32,-4-1 128,-11 2 96,1-2 32,-3 0 640,-2-4-480,1 0-160,1 0 0,3 0-64,7-4 64,1 0-64,8-2 32,0-1-128,0-1-160,0 1-97,0-7-127,0 1 95,0-4 225,8 2 128,5-1 32,-3 4-96,2-2 32,1 3 0,3 0-161,-1 5 1,2-1-128,3 5-129,-7-1 289,5 3 256,-3 0 288,-2 0 225,0 3-257,-5 12-32,-4-2 0,-2 8-128,-2-7-31,0 4-65,0-5-65,0-4 33,0-1-352,0-2 320,-10-3-192,-7 3 64,2-2-353,-2 0 417,7-4-96,-3 0 96,5 0 128,4 0-193,2 0-31,2-6-801,0-5 929,0-3 96,0-3 0,2 6-224,10-1 96,1 3 128,1 9 0,1 0 480,2 0 129,0 0-65,4 0-63,6 6-65,-7 9-31,3 4-321,-2 0-64,-5-2-64,-5-2-257,-7-4-159,-4 3 192,0-7 95,0-1 33,0 3-320,-12-5-65,-3 4 545,3-2 32,-9 1 1282,2-2-930,3 2-128,3-7 0,3 0 225,4 0-33,2 0-448,4 0-160,0 0 160,0-7 0,0-9-96,0-7-96,0 0-225,2 5-287,6 0 159,6 5-127,-1 3 608,-1 3 64,9-2 64,6 3 32,2-5 0,6 6-96,-6-4 0,2 9-192,-8 0-257,-7 0 65,-3 0 352,-13 14 32,0 4 576,0 4 65,0-4 64,-8-1 320,-11-4-32,5-3-1,3-2-607,3 1-385,-7-5-128,1 3-257,-5-1-159,-2-6-577,-1 0 192,1 0 320,4 0 609,3 0 64,6-8 417,6-10-417,2-3-64,0-2-288,6 1-577,17 0-160,-1 8 192,1 4 0,0 2 577,-6 5 256,1-4 64,3 3 32,-4 4 353,1 0-161,3 0 256,0 0 129,-8 11-321,1 4-63,-3 0-257,-3-2 192,-4-1 32,-4-3-96,0-4 32,0 5-192,0-2-64,0-1-352,-12 4 64,-5-1 256,0-2 96,-4 1 448,-2-2 289,5-3-193,3-4-352,7 0-192,-3 0-672,9 0 159,2-11-63,0-6-1,0-7 65,0-1-225,17 2 225,0 4-65,-1 7-672,3 7 512,-3 1 737,-3 4 481,2 0 351,4 0 418,-2 0-418,3 0-255,3 0-97,2 0-95,-5 0-385,-1 9-193,-6 3-1312,-9 1-513,-4-2 481</inkml:trace>
          <inkml:trace contextRef="#ctx0" brushRef="#br0" timeOffset="4014">2239 92 0,'-17'8'1409,"1"2"449,-1-7-929,0 6-32,3-6-32,6-3-833,4 0-32,-5 0-673,5 0-640,-4 0 832,8-12 97,0-3 384,0-4 0,0-2-96,17 4-481,1 4 193,3 9 32,4 1 256,-5 1 96,3 2 128,2 0 352,6 0-384,-4 0 289,6 0-385,0 0-193,3 2 129,-28 0-416,-8-1-1506</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4:35.835"/>
    </inkml:context>
    <inkml:brush xml:id="br0">
      <inkml:brushProperty name="width" value="0.15875" units="cm"/>
      <inkml:brushProperty name="height" value="0.15875" units="cm"/>
      <inkml:brushProperty name="color" value="#0084AF"/>
    </inkml:brush>
  </inkml:definitions>
  <inkml:traceGroup>
    <inkml:annotationXML>
      <emma:emma xmlns:emma="http://www.w3.org/2003/04/emma" version="1.0">
        <emma:interpretation id="{1525B308-E22A-4190-8AC5-E312A00F8FC1}" emma:medium="tactile" emma:mode="ink">
          <msink:context xmlns:msink="http://schemas.microsoft.com/ink/2010/main" type="inkDrawing" rotatedBoundingBox="19654,5766 23227,5757 23228,6046 19655,6056" shapeName="Other"/>
        </emma:interpretation>
      </emma:emma>
    </inkml:annotationXML>
    <inkml:trace contextRef="#ctx0" brushRef="#br0">-7718-103 192,'0'0'481,"0"0"-1,0 0 33,0 0 191,0 0 225,0 0 64,0 0-192,0 0-289,0 0-384,0 0-64,0 0 33,0 0 63,0 0 96,0 0 128,0 0 289,0 0 64,0 0 31,0 2-223,0-2-97,0 0-288,0 0 97,0 0 31,0 0-96,0 0-64,0 0-128,0 0 64,0 0 32,0 0 65,0 4-1,0-2-160,0 0 0,-4-1-64,4-1 0,0 2-64,0-2 63,0 0 65,-2 0 129,2 0-97,0 0 0,0 0 32,0 0 96,0 0 224,0 0-128,0 0-127,0 0-97,0 0 0,0 0 192,0 0-64,0 0-32,0 0-128,0 0 128,0 0 64,0 0-63,0 0-129,0 0 0,0 0 0,0 0 64,0 0 32,0 0 32,0 0 64,0 0 96,0 0 1,0 0-33,0 0-224,0 0-32,0 0 0,0 0 0,2 0 64,0 0 32,3 0-96,-1 0 0,0 2 0,6-2 0,-6 0 0,-2 0 0,2 0 0,-2 0 0,0 0 0,2 0 0,-2 0 0,2 0 0,0 0 96,0 0-96,0 0 0,3 0 0,-5 0 0,4 0 0,-2 0 32,-4 0-32,0 0 0,0 0 64,0 0-64,5 0 0,-1 0 0,0 0 0,0 0 0,0 0 32,0 4-32,0-4 0,-2 0 0,2 0 64,0 0 0,1 0-64,-1 0 0,-2 0 0,4 0 0,-6 0 0,5 0 0,-5 0 32,0 0-32,4 0 0,-4 0 0,0 0 0,4 0 0,-4 0 0,2 0 0,0 0 0,2 0 0,0 0 0,0 0 0,0 0 0,-2 0 0,2 0 0,-2 0 0,0 0-32,3 0 32,-5 0 0,4 0-64,0 0 64,-4 0 0,2 0 0,-2 0 0,7 0 0,-7 0 64,0 0-64,4 0 0,-4 0 0,4 0 0,-4 0-64,2 0 64,0 0 0,-2 0 0,0 0 0,4 0 0,-2 0 0,0 0 0,2 0 64,0 0-64,2 0 0,-2 0 0,4 0 0,-4 0 0,-4 0 0,4 0 0,-4 0 0,3 0 0,5 0 0,-4 0 0,2 0 0,0-4 0,-2 4 0,2 0-64,-4 0 64,2 0 0,3 0 0,-5 0 64,9 0-64,-7 0 0,0 0 0,0 0 0,-4 0 0,2 0 0,0 0 0,0 0 0,4 0 0,0 0 0,2 0 0,-3 0 0,1 0 0,-1 0 32,-3 0 32,2 0-32,0 0 32,4 0-31,-4 0-1,-2 0-32,4 0 0,-4 0 32,2 0 32,0-2 32,1 2-64,1 0-32,-4 0 0,3 0 0,-1 0-32,-2 0 32,2 0 0,2 0 0,-2 0 0,0-2 0,0 1 0,3 1 0,-3-2 0,3 2-64,-1 0 64,1 0 0,-1 0 64,-2-2-64,-2 2 0,0 0 0,2 0 0,-4 0 0,4 0 0,0 0 0,-4 0 0,4 0 0,0-4 0,0 4 32,2 0-32,-1 0 0,1 0 0,-3 0 0,-1-2 0,2 2 0,-2-1 0,2 1 64,-2 0-64,-2 0 0,0 0 32,2 0-32,2 0 64,-4 0 64,4 0-96,0 0 32,4 0-32,-2 0-32,3 0 64,-2-2-64,-1 2 0,0 0 0,0 0 0,-2 0 0,0-3 0,-4 3 0,4 0 32,-4 0 128,4 0-96,0 0 65,0 0-65,1 0 0,-3 0-64,2-2 0,1 2 0,-3-4 0,2 4 0,-2 0 32,-2 0-32,2 0 64,0 0 32,0 0 0,2 0-64,-2 0 0,3 0-32,-1 0 0,0 0 64,-2 0-32,2 0-32,0 0 32,1 0 32,-3 0 0,2 0 0,-2 0-64,1 0 0,-1 0 32,0 0-32,0 0 0,0 0 0,0 0 0,2 0 0,-2 0 0,2 0 0,0 0 0,-2 0 0,2 0 0,0 0 0,-4 0 0,4 0 0,0-1 0,3-1 0,-3 2 0,-1 0 0,1 0 0,-4 0 0,2 0 0,2 0 0,-2 0 0,2 0 0,-2 0 0,-2 0 0,0 0 0,2 0 0,2-2 0,-2 2 32,0 0-32,4-2 0,-6 2 0,4-2 0,2-1 0,-2 3 0,-1 0 0,1 0 0,-1 0 0,-1 0 96,0 0 33,0 0 31,2 0-32,0 0 0,2 0-96,2 0 32,0 0-64,-4 0 0,0 0 0,0-2 0,1 0 0,0 2 0,-3 0 0,-2-2 0,2 2 0,0 0 32,0 0-32,2 0 0,-2 0 0,1 0 32,1 0 0,0 0 64,2 0-96,2 0 0,-4 0 0,0 0 0,1 0 0,-3 0-32,3 0 64,1 0-32,-2 0 0,2 0 0,-2 0 0,0 0 0,-2 0 0,4 0 0,-2 0 0,4 0 0,-4 0 0,3 0 0,-2 0 0,-3 0 0,2 0 0,-2 0 0,0 0 0,0 0 0,0 0 0,2 0 0,0 0 32,0 0-64,0 0 32,0 0 0,0 0 0,2 0 0,-1 0 0,-3 0 0,0 0 0,3 0 0,-3 0 0,2 0 0,-2 0 32,0 0-32,2 0 0,-4 0 0,4 0 32,0 0 32,2 0-64,0 0 0,0 0 0,0 0 0,4 0 32,-8 0-32,2 0 0,3 0 0,-3 0 32,0 0 33,0 0-33,0 0-32,0 0 0,2 0 0,0 0 32,0 0-32,0 0 96,-2 0-32,0 0 32,0 0-32,2 0 32,0 0-96,0 0 64,-2 0-32,2 0 0,2 0 0,-1 0-32,2 0 0,-1 0 32,0 0 0,-2 0 64,-2 0-64,0 0 0,0 0 0,-2 0-32,2 0 64,0 0-64,1 0 0,2 0 0,-3 0 32,-2 0-32,2 0 0,0 0 65,0 0-65,-2 0 64,2 0-32,-2 0 32,2 0 64,0 0-32,2 0 32,0 0-96,5 0 32,-3 0 0,6 0 64,-2 0-32,0 0-64,0 0-32,-2 0 0,-2 0 0,-2 0 0,0 2 0,-2-2 0,0 0 32,0 0 0,-2 0 33,2 0-1,-2 0-64,0 2 0,4-2 0,-2 0 0,0 0 0,4 0-32,-4 2 32,2-2 0,2 0 0,0 0 0,-2 0 32,4 0-32,-4 3 0,2-1 0,-4-2 0,0 2 0,2-2 0,-4 0 0,0 0 0,-2 0 0,0 2 32,2-2-32,2 0 0,2 2 0,-1-2-32,3 0 32,0 1 0,-2-1 0,2 0 0,0 0 0,-6 0 0,4 0 32,-4 0-32,0 0 32,2 0-32,0 4 32,0-2-32,4-2 32,-4 0 0,-2 0-32,2 0 0,2 0 0,-2 0 0,2 0 0,0 0 32,0 0-32,2 3 0,4-3 0,-4 0 32,2 0-32,-4 0 32,2 0-32,-4 0 0,2 2 0,-2-2 0,0 1 0,4-1 0,-4 0 0,0 0 0,0 0 0,4 0 32,0 2-32,-6-2 0,7 4 32,-1-2 0,-1-2-32,4 0 64,-5 0-64,-2 0 0,2 0 0,-2 0 0,0 0 32,-2 0-32,2 2 0,-2-2 0,2 0 0,-2 0 0,0 0 0,3 0 0,-3 0 0,3 0 0,-3 0 0,2 0 0,0 1 0,2-1 0,0 2 0,0-2 0,-2 0-32,0 0 32,0 0 0,-2 0 0,0 0 0,0 0 0,0 0 0,-2 0 0,3 0 0,-1 0 0,1 0 0,-1 0 0,0 0 0,0 0 0,0 0 0,4 0 0,-2 0 0,2 0 0,2 0 0,-2 0 0,0 0 0,0 0 0,-3 0 0,2 0 0,-1 0 0,0 0 0,0 0 32,-2 0-32,0 0 0,4 0 0,-4 0 0,5 0 0,-3 0 0,-4 0 0,4 0-32,-4 0 32,4 0 0,2 0 32,-1 0-32,0 0 0,-3 0 0,2 0 0,0 0 0,0 0 0,2 0 0,-2 0 0,0 0 0,4 0 0,-8 0 0,4 0 0,0 0 0,0 0 0,1 0 0,2 0 0,-3 0 0,0 0 0,0 0 0,0 0 0,0 0 0,-2 0 0,2 0 0,0 0 0,-2 0 0,6 0 0,-4 0-32,0 0 64,1 0-64,4 0 64,-1 0-32,2 0 0,0 0 0,4 0 32,-7 0-32,0 0-32,-3 0 32,-2 0 0,0 0 32,-2 0-32,2 0 0,-2 0 0,3 0 32,-1 0-64,2 0 64,2 2-32,2-2 0,-2 0 0,3 0 0,-3 4 0,1-4 0,1 0 0,0 0 0,0 2 0,-2-2 0,0 0 0,0 0 0,1 0 0,0 0 0,-1 0 0,0 0 0,2 1 0,0 1 0,2-2 0,-1 2 32,-5 0-32,0-2 0,-1 0 0,1 0 0,-2 0 32,0 0-32,2 0 0,2 0 0,2 4 0,0-3 0,2 1 0,1-2 0,3 0 0,-4 2 0,-2-2 0,-4 0 0,0 0 0,-2 2 0,-2-2 0,2 0 0,-2 0 0,0 0 0,2 0 0,3 2 0,3-2 0,-3 0 32,3 0-32,-2 0-32,0 0 32,0 0 0,0 0 0,0 0-32,1 0 32,-3 0 0,3 0 0,-3 0 0,-2 0 0,0 0 0,-2 0 32,4 0-32,-2 0 0,2 0 0,-2 0 0,-2 0 0,2 0 0,0 0 0,2 0 0,2 0 32,-2 0-32,2 0-32,3 2 32,2 0 0,-5-2 0,4 0-32,0 2 32,-2-2 0,1 0 0,0 0-32,-4 0 32,1 0 0,-4 0 0,0 2 0,0-2 0,-2 0 0,4 0 0,0 0 0,0 0 0,2 3 0,-2-3-32,-2 0 32,3 0 0,-1 0 0,0 0 0,5 0 0,-3 2 0,0-2 0,2 0-32,-2 0 32,0 0 0,-2 0-32,5 0 32,-3 0 0,1 3 0,1-3 0,-4 0-64,-2 2 64,2-2 0,0 0 0,0 2 0,-2-2 0,0 0 0,0 0 0,2 0 0,-2 0-32,3 0 32,1 0 0,-2 0 32,1 0-32,1 0 0,-2 2 0,0-2-32,-2 0 32,2 2 0,2-2 0,-2 0 0,2 0 0,2 0 0,0 0 0,1 0 0,1 0 0,-6 0 0,2 0 0,0 0-32,-2 0 32,2 1 0,-1-1 0,-1 0 0,0 0-32,3 0 32,-1 0 0,2 0 0,0 4 0,-2-4 0,-2 0 0,0 0 32,1 0-32,-3 2 0,2 0 0,0-2 0,-2 0 0,3 0 0,-1 2 0,0-2 0,2 0 0,0 0 0,0 0 0,0 0 0,-4 0 0,3 0 0,-3 0 0,0 0 0,2 0 0,0 0 0,0 3 0,5-3 0,-3 0-32,0 0 32,2 0 0,-3 0 0,4 0 0,-5 4 0,2-4 0,0 0 0,-1 0 0,1 0-32,0 0 32,0 0-32,2 0 32,-8 0-32,2 0 32,0 2 0,0-2 0,-2 0 0,2 0 0,1 0-32,-1 0 32,0 0-32,0 0-64,2 0 32,0 0-1,3 0 1,-1 0-32,-2 0 0,2 0-64,-2 0 96,0 0-32,0 0 96,-4 0-32,4 0 32,-2 0 0,1 0 0,-1 0 0,0 0 0,0 0 0,0 0-64,0 0-64,0 0 0,2 0-97,-2 0 33,1 0 32,1 0-32,0 0-96,0 0-1,2 0 1,0-2 96,0-2-128,-2 1-97,5-1 33,-3 2 96,3-2 159,-3 4 65,-2 0 32,-2 0 32,0 0 0,1-1 0,-1 1 0,2 0 0,2-2 0,-2 0 0,3 0 0,-3-3 0,-2 5 0,4 0 0,-2-2-160,3-1-32,-3 3 32,0-2 96,-4 0 64,0 2 0,0-2 0,2 0-32,2 2-32,0-2 64,2 0 0,0 2 0,-3 0-32,1-2 64,-4 2-32,2 0 0,-2 0 64,0 0-32,0 0-32,0 0 0,0 0-32,0 0 32,0 0 0,2 0 0,0 0 0,-2 0 0,2 0 0,-2 0 0,0 0 0,2-2 0,5 2 0,-3-1 0,-2 1 32,2 0-32,-4 0 0,0 0 160,0 0 256,0 0-191,0 0-129,0 0-64,0 0 32,0 0 32,0 0 0,0 0 32,0 0 96,0 0 129,0 0-1,0 0-96,0 0-32,0 0-96,0 0 97,0 0-33,0 0 64,0 0-64,0 0-96,-6 0 65,-3 0-33,5 0 0,-2 0-128,0 0-64,-1 0-32,-5 5 96,2-1-32,-3-2 32,3 4-257,-1-3 257,-1 2 0,1-1-32,1 0-128,1 1 64,1-1-64,-1-2 0,1 1 0,0-3 128,2 4-32,0-4 64,-1 2 0,1-2 64,0 0-64,-5 0-161,3 0 161,-4 2 0,0-2 0,3 0-32,-3 0-64,1 1 96,-1-1 0,2 0 0,1 0 0,3 0 0,2 0 0,0 0 0,2 2 0,2-2 0,-3 0 0,1 0 0,-2 0 0,-3 0 0,1 0-32,2 0 32,-4 0-96,-1 0 64,1 0 0,2 0 0,-3 0-32,7 0 32,-2 0-96,0 0 0,2 0 32,-4 0 96,2 0 64,2 0-64,2 0 0,0 0 32,-2 0 64,2 0 64,0 0-64,0 0 0,-2 0 0,2 0-64,0 0-32,-2 0 32,0 0-32,-1 0 0,-1 0 64,2 0-32,-2 0 225,2 0 63,0 0-160,-1 0-32,3 2-32,-2-2 0,0 0-64,-2 0 33,2 0-65,-4 0 32,4 0-32,-4 4 0,0-4 32,4 2 32,0-1-32,-5-1 0,3 2-32,-2 2 0,-3 1 0,5-2-64,2-1 64,-2-2 0,4 0-32,-4 0 0,0 4 32,-2-4 96,2 3 0,0-3-64,0 2-32,-1-2 0,-1 2-32,2-2 32,-4 2-96,4-2 64,-4 4-32,0-1 64,2-1 32,-4 0 0,3 0 0,1-2-32,2 3-32,-3-3-64,1 0 96,2 4 0,-2-2-32,0 0-65,2 0 33,-6-2 64,3 0 0,1 3 0,-1-3 64,-1 2-32,4 0-32,0-2 65,0 2-65,0-2 0,-2 2-65,2-2 65,-3 1 0,1 4-96,2-3 96,-1-2-64,-3 0 64,0 2-64,0-2 0,-2 0-64,-1 2 96,2-2-32,0 0-32,3 0 64,2 0 0,-2 0-32,0 0 0,0 0 32,2 0-32,0 0 32,-3 0 32,5 0 0,-2 0 0,1 0 0,-1 0 0,-2 0 0,0 0 32,0 0 32,-2 0-32,2 0 0,2 0 0,0 0 32,-1 0-64,1 0 0,-1 0 0,1 0 32,2 0 0,-2 0 64,2 0-32,-2 0 32,-2 0 64,0 0-64,-2 0 0,4 0 1,2 0-65,-3 0 0,-3 0 0,3 0-32,-1 0 64,0 0 64,0 0-96,0 0-32,2 0 32,-4 0 0,-2 0-32,-1 0 0,-3 0 0,4 1 0,0-1 0,-3 0 0,0 0 0,-1 2 32,0-2 96,0 0 32,5 0 0,-2 4-64,1-2 33,2-2-65,-2 0-32,0 2-32,1-1 0,-2 0 0,1 1 32,0-2 64,-1 5-32,1-3-32,-2 0 0,4 0-32,-2 0 64,2-2-64,2 0 32,-2 3 0,-1-1-32,2 0 0,3 0 0,-4-2 0,4 2 32,-2-2-32,2 2 0,0-2 0,-2 0-32,0 0 0,-3 0 0,0 0-32,3 0-32,0 0 32,-4 0 64,2 0 0,-2 0-32,-1 0 32,0 0 32,1 0 0,4 0 0,-3 0 0,5 0-32,-2 0 0,4 0 0,-4 0 0,-4 0 0,6 0 0,-4 0 32,6 0-32,-6 0 32,0 0 32,2 0-64,0 0 32,4 0 0,-4 0-32,1 0-32,-2 0 32,-3 0-32,4 0 32,-2 0 0,2 0 0,0 0 0,0 0 0,-3 0 0,0 0 32,1 0-32,0 0 0,0 0 0,0 0 0,2 0 0,-3 0-32,2 0 32,-1 0 0,4 0 0,-3 0 0,3 0 0,0 0 0,-4 0 0,4 0-96,-2 0 96,-1 0 0,-2 0 32,1 0-32,2 0 64,0 0-64,-4 0 0,2 0 0,-2 0 0,2 0 0,4 0 0,-4 0 0,0 0 0,-2 0 0,-4 0 32,4 0-32,0 0 32,6 0 64,-2 0-96,0 0 32,0 0-64,2 0 32,-4 0 0,0 0 0,-2 0 0,1 0-32,3 0 32,0 0 0,-2 0 0,2 0 0,-4 0 0,-2 0 0,4 0-32,-2 0 32,0 0 0,0 0 0,2 0-32,-2 0 32,2 0 0,0 0-32,0 0 32,0 0 0,2 0 0,-2 0 0,-3-2 0,2 2 0,1 0 32,0-2-32,2 2 0,0 0 32,0 0-32,0 0 0,2 0-32,-2 0 32,1 0-32,-1 0 32,0 0 0,-2-2 0,2 2 0,0 0 0,0 0 0,2 0 0,-7 0 0,4 0 0,-1 0 0,0 0 32,0-2-32,0 2 0,0 0 32,2 0-32,-4 0 0,2 0 32,4-2-32,-2 2 0,0 0 32,2 0-32,-2 0 32,0 0 0,0 0-32,-4 0 32,0 0-32,4 0 0,-2 0 0,0 0 32,-2 0-32,1 0 0,-1 0 64,4 0-64,0 0 64,-2 0-32,2 0-32,-2 0 0,2 0 0,0 0 0,-3 0 0,-4 0 0,3 0 0,-2 0-32,0 0 32,1 0 32,0 0-32,1 0 0,2 0 32,0 0-32,2 0 0,0 0 0,1 0 32,1 0 0,-1 0-32,-3 0 0,2 0 65,2 0-33,0 0 0,-2 0 0,-1 0-32,-5 0 0,0 0-32,2 0 32,0 0 0,2 0 0,-2 0 0,-1 0 0,4 0 32,1 0 0,-2 0 0,4 0-32,0 0-32,2 0 32,-2 0 32,0 0-32,0 0 0,-2 0 32,2 0-32,-3 0 0,3 0 0,-5 0 0,5 0 0,0 0 0,-2 0 0,0 0 32,0 0 0,2 2 0,0-2 0,2 2-32,-3-2 160,1 0-128,0 2 0,1-2 0,-1 2 0,0-2-32,0 0 0,-4 0-32,1 0 32,1 2 32,-4-2-32,1 0 32,0 0 0,1 0 0,0 3 64,0-1-64,2-2-32,0 5 0,0-5 0,1 2 0,1-2 0,2 0 0,-3 1 0,3-1 0,-2 0 32,-2 0-32,4 0 0,-6 0 0,-4 4 32,1-2-32,-4 0 0,5 0 0,2-2 0,-4 1 0,4 1 0,-1-2 0,5 0-32,2 0 32,-3 0 0,1 0 32,-1 0 0,1 0-32,0 0 64,4 4 33,-8-2-1,2-2-32,-2 2-32,-1-2 0,-2 0-32,3 0 0,0 1-32,-2 1 0,6 0-32,-6-2 32,3 0 0,1 0 0,-3 0 32,1 0 0,-2 0 32,0 4-32,-1-4 0,3 0 0,-1 0 0,3 0-32,-2 0 0,0 0-33,2 0-63,-2 0 64,3 0 64,-1 0-32,2 0 32,-4 0 0,2 0 0,0 0 0,2 0 0,-4 0 0,6 0 0,-2 0 0,-7 0-32,5 0 32,-3 0-32,-3 0 32,0 0 0,-2 0 0,-3 0 32,2 0 0,3 0 0,0 0-32,3 0 32,1 0-32,3 0 0,3 0 0,0 0 0,2 0 0,0 0-32,0 0 32,-2 0 0,0 0 0,-2 0 0,-2 0 0,2 0 0,-2 0 0,2 0 0,-2 0-32,1 0 32,0-4-32,1 4 32,4 0-32,0 0 0,0 0 0,0-2-32,-4 0 64,-3 1 0,3-1 0,0-4 32,0 4 32,-2-1-32,2-1-32,-4 0-32,6 4 0,-3-5-96,5-3-256,-4 4 63,0-5 65,0 7 192,-1-2 32,5 1 32,-2-1 32,0 1-32,0-2 0,-2 1 0,2 2 0,2 1-32,0-3 32,-2-3-32,-2 6 0,0-5-32,2 1 32,-2 3 32,2-6 0,0 5 32,0-1-32,0-1 64,2 5-64,-2-4 0,2 2 0,0 2 0,0-2 0,0 2 0,0 0 0,0 0 0,0 0 0,-3-2 0,3 2 0,0 0 0,0-3-64,0 3 32,0 0-32,0 0 0,0 0 32,0 0 32,0 0-32,0 0-32,0 0-32,0 0-1,0 0 65,0 0 0,0 0 0,0-4-96,0 4-32,0-2 64,0-6 32,0 4 32,0 1-32,0 1 64,0 2 0,3 0-32,-1 0 32,-2-4-64,2 4 0,2 0 64,-2 0-32,2 0 32,0-2-32,-2 0 0,2 1 32,0 1-32,0-2 0,2 2-65,-3 0-31,3-2 32,2 2 32,-3 0 64,5-4 0,-2 4 64,2 0-64,3 0 0,3 0 32,-10 0-32,4 0 0,-2 0-32,0-2 64,-2 2-32,-1 0 0,-3 0 32,-2 0-32,0 0 0,6 0 0,-2 0 0,1 0-32,1 0 32,0 0 0,2 0 0,4 0 0,-3 0-32,1 0-32,-1 0 32,-3 0 0,2 0-64,2 0 32,-2 0-64,1 0 32,-1 0 32,3 0-32,-5 0-65,4 0 33,-2 0-64,6 0-64,-4 0 64,3 0 0,-3 0 127,-2 0-63,-2 0 96,-4 0-32,4 0 32,-1 0 32,-1 0-32,7 0 32,-3 0 0,0 0 0,2-1 0,0-1 0,3 0-64,-2 0 0,1-2-64,0 4-64,-2 0 0,1-1 63,2 1 33,-3 0 32,0-4 32,3 2-32,2 0 64,-4-1-32,1 3 32,-4 0 0,-4 0 0,2 0 32,-2 0-32,3 0 0,-3-5 0,5 5 0,1 0 0,2 0 0,-6 0 0,4 0 0,1 0 0,0 0 0,1 0 0,4 0 0,1 0 0,2 0 0,0 0 0,-7 0 64,1 0-32,0 0 64,-3 0 1,2 0-1,-2 0-96,1 0 0,2 0 0,1 0-32,2 0-32,-3 0 31,2 0 1,1 0 32,-4 0 0,0 0 0,0 0 0,-4 0 32,1 0-32,-1 0 0,0 0 0,0 0 0,1 0 0,-5 0 0,1 0 33,1 0-33,-2 0 0,2 0 0,2 0 0,0 0 0,2 0 0,1 0-33,2 0 1,1 0 32,2 0-32,2 0 32,-4 0 0,2 0 0,-2 0-32,2 0-64,-1 0 0,-3 0 96,2 0-64,0 0 64,-4-2 0,-2 0 0,-2 0 0,0 2 64,0 0-64,-2 0 0,2 0 0,3 0 0,0 0 0,-3 0 0,6 0 0,2 0 0,-2 0 0,4 0 0,-2 0-64,-2 0 64,0 0 0,3-2 0,-3 2 0,-2 0 64,4 0-64,0 0-64,4 0 64,-4 0 0,2 0 64,0 0-64,-2 0 0,0 0 0,0 0 0,-2 0 0,4 0 0,-8 0 0,-2 0 0,2 0 0,-4 0 0,0 0 0,3 0 32,-3 0-32,4 0 160,0 0-31,4 0-33,-2 0-96,0 0 0,2 0 0,2 2 0,-4-2 0,2 4 32,-4-2-32,2 1 0,0-1 0,0-2 0,4 0-32,-4 0 32,4 0-32,-2 0 32,-2 0 0,0 0 0,-6 0 0,4 3 32,-1-3-32,1 2 0,-1-2 32,2 2-32,-1 0 64,2 0-64,-2-1 32,0-1 64,2 0 0,0 0 0,0 0-96,-2 0 0,2 4 32,0-2-32,0 0 96,4-2-96,-6 0 0,2 0 0,2 0 0,-4 0 0,3 0 0,-2 0 0,1 0-32,1 0 32,1 0-96,0 0-32,2 0-32,-6 0 64,0 0 64,0 0 32,-2 0 0,2 0 0,-2 0 0,1 0 32,6 0-32,-5 0 0,2 0 64,-2 0-64,0 0 32,1 0-32,0 0 0,3 0 0,-2 0-96,0 0-32,0 0 31,-5 0 1,4 0 96,-1 0 0,3 0 0,-1 0 0,0 0 0,1 0 0,-2 0 0,-1 0-32,-6 0-128,0 0-256,-2 0-673,0 0-1057,0 0-1570,0 0-3907</inkml:trace>
  </inkml:traceGroup>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4:11.291"/>
    </inkml:context>
    <inkml:brush xml:id="br0">
      <inkml:brushProperty name="width" value="0.15875" units="cm"/>
      <inkml:brushProperty name="height" value="0.15875" units="cm"/>
      <inkml:brushProperty name="color" value="#0084AF"/>
    </inkml:brush>
  </inkml:definitions>
  <inkml:traceGroup>
    <inkml:annotationXML>
      <emma:emma xmlns:emma="http://www.w3.org/2003/04/emma" version="1.0">
        <emma:interpretation id="{70092D2B-4875-4440-B774-F85F65143517}" emma:medium="tactile" emma:mode="ink">
          <msink:context xmlns:msink="http://schemas.microsoft.com/ink/2010/main" type="inkDrawing" rotatedBoundingBox="27417,5746 31041,5832 31034,6117 27410,6031" shapeName="Other"/>
        </emma:interpretation>
      </emma:emma>
    </inkml:annotationXML>
    <inkml:trace contextRef="#ctx0" brushRef="#br0">3568 3 128,'-20'0'417,"12"0"319,0 0 65,-2 0-64,-2 0-257,-2 0 33,2 0-321,0 0-192,2 0 0,6 0 0,0 3 192,2 1 256,0-2 97,-1-2-481,-1 4-64,-5-1 0,-1-1-224,-2 0 224,-2 0 96,1-2-96,-2 0 64,5 0 224,0 0-160,0 4-64,-1-4-128,0 4-224,0-2-481,3 0-31,-2 0 800,4-2 1153,-5 0-1025,2 3 320,3-1-352,-2 0 64,2 2-96,2-3 193,2 4-1,0-1-224,2-1-32,0-1 0,-4 4 0,0-4 0,0-1 0,-2-1 0,-1 0 352,0 0 129,3 0-161,0 0-160,2 0-32,-2 0 65,2 0-65,-4 0-64,0 0-64,-4 0 0,-1 0 128,0 2 128,1 0 417,2-2-673,-4 0 64,2 0 128,1 4-32,-4-3-160,3 2 384,-2-3-127,4 2-257,-1 0 64,3-2-64,1 2 64,1-2 192,2 0-256,-2 0 96,-2 0-96,-2 0 64,0 0 64,-2 0-32,3 0-31,1 0-65,1 0 0,-1 3 64,2-1-64,2 0 128,-2 2-128,0-2-96,-2-2 96,0 3 0,0-1 0,-3 1 96,1-1 0,-3 0-32,1-2-64,0 1 0,0-1 0,1 0 0,1 4 64,-3-2-64,3-2 0,-2 2 0,2-2 64,0 2 128,-3-2 128,-1 0-191,2 0 31,0 1-96,2-1-64,0 0 0,1 0 64,1 0 0,-1 0-64,1 0 0,0 0 0,-2 0 0,2 0 0,-2 0 0,1 0 160,-3 0-160,1 0-64,1 0-32,-2 0-96,0-1 192,4 1 0,-1 0 0,1 0 64,-3 0 64,5 0-64,-2 0 96,2 0 64,0 0-64,-2 0-95,0 0-65,-3 0 0,3 0 0,-2 0 64,-3 0 0,1 0-32,0 0 192,2 0 64,3 0-64,-3 0 33,2 0-1,-3 0-160,-1 0-96,2 0 0,-4 0 0,-1 0-96,0 0 96,-1 0 0,2 0 0,-3-2 0,0 2 96,7 0-96,-6-2 96,8 2-96,-2 0 96,-3 0-64,5 0-32,-5 0 0,3 0 0,0-2 0,0 2 64,1 0-64,1 0 64,0 0-32,-1 0-32,2 0 160,-1 0-95,-4 0-33,2 0-32,-5 0 0,-3 0 0,1-4 0,-1 4-32,-1 0 32,0 0 32,3 0-32,0 0 0,-1 0-32,2 0 32,-3 0 0,0-1 0,-1 1 0,0-4 0,-1 1 32,3 3-32,1-2-32,1 2 0,3-3-1,-2 3-31,-1 0 32,7 0-64,-1 0 32,3 0 64,2 0 0,-4 0 0,0 0 0,0-2 0,-3 2 0,5 0-64,-2-2 64,0 2 0,0 0 0,-1 0 0,3 0 0,-4 0 0,2 0 128,-2 0-96,3 0 32,1 0-64,0 0 0,0 0 0,-2 0 0,1 0 96,1 0-31,0 0-33,-2 0-32,2 0 0,2 0 0,-4 0 0,2 0 64,-3 0-64,-1 0 0,-1 0 0,0 0 32,3 0-32,0 0 96,2 0 0,0 0-32,-2 0-64,-1 0 0,1 0 0,0 0 0,-2 0-64,1 0 32,-5 0 32,2 0 0,1 0-64,1 0 64,2 0 0,-3 0 0,1 0 0,0 0 64,0-2-64,-1 2 0,1 0 0,0-2 32,-1 0 96,1-1-64,0 1 64,2 0-32,2 2-32,-3-2-64,1 2 0,-2-3-64,-3-2 64,3 5 0,-2-4-32,0 1 32,-3 1 0,3-2 32,-1 4 32,1-2-64,0 1 0,-3-3 0,3 2-64,-3-3 64,3 4 0,2-1 64,-3-2-32,1-1 32,2 5-64,0-2 0,-1 2 32,-1 0 65,2 0 95,-3 0-64,1 0 64,0-2-96,-3 2-32,3 0 0,-7 0-64,2 0 32,-4 0 0,0 0 32,7 0-32,0 0 0,3 0-32,1 0 0,-2 0 0,1 0 0,1 0-32,0 0 32,0 0 0,-1 0 0,1 0-32,2 0 32,1 0 32,-3 0-32,0 0 32,0 0 64,-3 0-96,3 0-96,0 0 64,-1 0 32,1 0 0,0 0 0,0 0 0,-3 0 0,1 0-32,-5-2 32,1-2-64,2 4 0,-5-4 64,2 2-64,-1-2 32,1 1 0,-1-1 32,3 2 32,1 0-32,0 2-96,3 0 96,3-2 64,-2-1-64,5 3 0,1 0-64,0 0 64,0 0 64,0 0-64,0 0 0,-4-4 32,0 4-32,0 0 32,-3 0-32,3 0 0,0 0 0,-3 0 0,-2 0 0,3 0 0,-4 0 0,1-2 0,-1 2 0,-3 0 0,1 0 0,4 0 0,-5 0 0,4 0-128,3 0 128,-2 0 0,2 0-32,2 0 32,-3 0 0,1 0 0,-1 0-32,-1 0 32,0 0 0,0 0-64,1 0-32,-1 0 96,-1 0 0,1 0-32,-2 0-32,-3 0 64,0 0-32,3 2-32,0-2 0,2 4 0,-1-1 64,3-1 0,-3-2-33,5 2-127,0-2 64,2 2 96,-2 2 160,-2-4-128,-1 0-32,1 3 0,-1-3 0,1 0 0,4 0 0,-2 2-32,2 0-32,0 0 64,-2-2 64,-1 4-64,3-4 0,-2 0-64,-1 0 64,1 0 64,2 0-32,0 0 0,2 0-32,0 0 0,-2 0-32,0 0 0,-2 0-64,2 0 96,-1 0 0,-1 0 32,4 0-32,-2 0 0,-3 0 0,0 0 0,1 0 0,-2 0 64,4 0-64,-2 0 0,0 0 0,-1 0-64,1 0 64,-3 0-32,-1 0-64,0 0 0,-4 0 0,3-4-32,-2 0 64,3-1 64,4 5-96,-4-4 64,0 0 32,-1-1 0,-4 1 0,1 0 32,2-2 128,1 2-96,3 4 32,-1-2-32,5 2-64,-2-1 0,6 1-160,0-2 0,0 2 96,0 0 32,0 0-32,0 0 64,0 0 64,0 0-64,0 0 0,0 0 0,0 0-64,0 0 64,0 0 0,0 0 0,0 0 0,0 0 0,-2 0 0,0 0 0,0 0 64,0 0 64,-2 0 64,2 0 96,0 0-128,0 0-31,2 0-65,0 0 0,0 0-64,0 0-64,0 0 0,0 0-65,0 0 65,0 0-192,0 0 0,0 2-128,0-1-129,0 1 65,8 2 287,-2 1 161,2-2 0,2-1 0,1 2 0,2-1 0,-1-1-64,4 0 32,5-2-32,6 2-32,-2-2-64,2 0-96,0 0-64,0 0-1,0 0-31,1 4 64,-2-4-129,0 5-95,-2-1 320,1 0-1,-4 2 33,-3-4-32,1 5 128,-4-1 32,1 0 32,1 0 32,2-3 32,-1 3-64,5-1 0,2 1 0,-3 0 0,3-2-64,-2 3 64,-2-3-32,4-2 32,-9 6 0,-1-4 0,-1-3 32,-5-1-32,3 6 0,1-4 64,2 0-64,0 1 0,-1 1 0,6 0 32,1-3-32,2 4 0,-2-5 96,0 4-96,-1-2 0,-1-2-96,0 0 64,-1 1 32,1-1-224,2 0 32,-1 2-129,-1 0 65,0-2 192,1 0-32,-1 0 96,-2 0-64,-3 2 0,-2-2 0,-3 0 64,1 4 0,0-4-96,1 1 0,1-1-33,3 0 33,3 2-128,3-2 160,5 0 32,1 0-96,0 0-417,2 0-31,2 0-33,-2 0-95,-4 0 31,-5 0 385,1 0 160,-2 0 96,-3 0 32,5 0 0,-4 0 0,-1 0 0,5 0 0,-5 0 0,5 0-385,0 0-255,2 0 319,-1 0 1,1 0 96,-4 0 64,1 0 128,-4 0 32,-1 0 0,-1 0 96,-6 0 64,3 2 0,-3 3-160,-4-5 0,-2 0 64,-2 0-64,2 0 0,-2 0 256,0 0 577,2 0-160,0 0-513,3 0-160,-1 0 0,0 0 0,-4 0 0,0 0 0,0 0 64,0 0 192,0 0 289,0 0-289,0-2-32,-2-1-128,-9-1-96,-1 3 385,-5-3 95,-3 2-160,-1-3 33,-5-1-225,3 3 160,1 0 64,3 1 1,0 0 95,3 2-31,3-4-129,1 4-64,-1-2-224,1 1 0,-3-1 160,5 0 225,-2 0-1,1-2 128,3 1-159,2 1-289,2-3-64,2 5-128,2-3 32,0 3-161,0 0 1,0 0 0,0 0-32,0 0 160,0 0 128,0 0 0,0 0 0,0 0-65,0-2-95,0-2 32,0-3 32,0 1 0,2 2-320,4-2 223,-2 4-31,2-3-32,1 1 64,-1 1 64,0-1 128,0-3 0,2 6-193,-1-3 161,-1 2-320,2 0 0,0 2 96,1 0 159,1 0 97,0 0 0,-1 0 0,-3 0 0,0 0-96,0 0 32,-1 0 0,-3 0 32,-2 0-96,0 0 128,0 0 0,0 0 0,0 0 0,0 0 0,0 0 64,0 0 0,0 0 192,-7 0 289,-9 0-545,-1 0 0,1 0 0,-1 0 448,0 2-287,-1-2 159,-3 2-320,-4 2-64,-2-4-64,-4 1 128,0-1 128,2 0 128,-2 0 289,-2 0-1,0 0-288,0 0 161,1 0-321,3-3-96,4-1 0,4-1 64,0 5 64,1-2-32,1 0 0,0 2-32,1-2-64,-3-2 0,0 4 32,1 0 96,-1 0 33,0 0-65,3-4-96,-1 0 0,2 4-32,-1-5-193,-1 1 65,-4 2-384,-2-5-321,-2 3 64,-1 2 801,-4-1 224,0-6 65,-1 6-225,0-3-64,-2 1-128,1 0-1,2 1 129,4 2 64,0-1 1,7 1-1,2 0-64,3-2 0,3 4 64,3 0 64,-1 0 64,7 0-96,2 0-64,-2 0 128,2 0 0,-2 0 65,0 0-129,0 0-96,-2 0-96,-3 0 64,1 0 32,-1 0 0,-1 0 0,2 0 0,-2 0 32,4 0-32,-3 0 96,3 0 448,-3 0 65,-1 0-193,0 0-192,2 0 161,-3 0-321,5 0-64,4 0-64,-2 0 64,4 0 64,0 0-64,0 0-64,0 0 64,0 0 64,-2 0 96,-5 0 128,2 0 33,-1 0-129,0 0-192,6 0-32,-2 0-64,2 0 32,0 0 32,0 0-161,0 0 33,0 0-64,0 0 64,0 0 160,0 0 32,0 0-32,0 0-160,0 0-129,6-3 289,2 1-384,-1 0 224,2-3 96,-7 3 64,2-3 0,5-2 0,-1 5 0,2-2 0,0 1 0,-2-2 0,1 5-128,2 0 0,-3-2-97,0 0 193,4-1 32,1 3 0,1 0 32,1 0-32,-1 0 0,3 0 0,-5 0 0,1 0 0,1 0 0,0 0 0,3 0 0,0 0 0,1 0 0,1 0 64,-2 0-64,-1 0-64,-1 0 64,-1 0 0,1 0 0,-1 0 0,1 0 0,-1 0 0,1 0-32,-3 0 32,3 0-64,-3 0-32,1 0-64,1 1 160,-3 1 0,-2 2 0,1-4 0,1 5 0,-1 0 0,2-3 0,3 0 96,5 3-96,-1-1 64,4 1-64,0-5 0,-1 5-64,-1-3-32,4 0 96,-4 0 0,-1-1 0,-1 3 0,-3-2 0,-1 0 96,0-2-96,-5 2 0,-2-2 0,-6 0-96,0 0 32,0 0 64,-2 0 0,0 0 0,5 0 0,1 0-32,2 0 32,9 0-128,-3 0 128,1 0 64,-1 0 0,-1 0-64,-1 0 0,0 0 0,3 0 0,-1 0 0,1 0 0,5 0 0,-4 0 0,3 0-288,-3 0-33,-1 0 161,1 0 0,-1 0-64,-1 1 64,1 1 96,-7-2 0,1 4 0,-3-4 64,0 0 64,0 0-64,2 0 0,1 0 0,-3 0-64,2 0-1,-4 0-63,0 0 32,3 0 96,-3 0 0,-2 0 0,2 0 0,-2 0 0,2 0 0,-4 0-64,4 0 64,-1 0 0,1 0 64,-2 0 0,0 0-64,0 0 0,-2 0 0,0 0 32,0 0 32,0 0 0,0 0-64,0 0 0,0 0-64,0 0-160,0 0-96,0 0-225,0 0-31,0 0 576,-2 0 128,-9 0-128,-3 0 64,-5 0-64,-4 0 256,-1 0-64,-3 0-192,-2 0 32,2 0 161,4 0 127,4 0-224,7 0-96,-1 0 160,7 0 193,-5 0-33,3 0 32,-1 0-64,1 0-159,-2 0-129,-3 0 0,-3 0-64,-1 0-1,1 0-31,-3 0-224,2-4 96,1 4 224,-3 0 0,7 0 32,1 0 96,1-2 128,4 1-128,2-1-128,1 0-192,3 2-224,0 0 288,0 0 128,0 0-64,0-2-225,0-2-31,0 3 64,0-5 256,0 1 64,0 5-64,5-5-64,1 1-64,4-1-97,1-3 161,-1 2-64,0 4 32,-3 0 0,-3 2-160,2 0-64,-4-2 127,6 1 65,-3 1 128,3-2 0,0 2 0,-2-4 0,2 4 0,1-4 0,-1-1 0,5 1 0,1 2 0,-2 2-224,-1 0-64,-1 0 96,-4 0 160,3 0 32,-1 0-161,-1 0 161,1 0 0,-1 0 64,1 0 33,2 2-97,-1-2 0,1 4 0,0-2 0,-1-2 32,1 2-32,-4-2 0,2 0 0,1 0-32,-3 0 32,2 1 0,-2 1 0,1-2 0,-1 2-97,-2-2 33,2 4 64,3-2 0,-1-1 0,0 1 64,0 0 33,1-2-97,-1 2 0,0-2 0,-2 0 0,1 0 0,-1 0-97,-2 0-31,0 5 128,0-5 0,3 0 64,-3 1-64,0-1 64,0 0-64,0 0 97,0 0-65,0 0 96,3 0-64,-3 0-64,2 0 0,2 0 0,1 0 0,-1 0 32,-2 0-32,0 0 0,-2 0 0,0 0 64,3 0-64,-3 0 0,2 0-64,-2 0 64,0 0-224,1 0 192,-1 0 32,0 0 0,0 0 0,-2 0-97,0 0 97,0 0 0,-2 0 0,2 0 129,2 0 63,0 0-96,5 0-96,1 2 0,1-2 0,-3 0-160,-2 0-225,-2 0 225,-2 0 64,-2 0 96,0 0 32,0 0 32,0 0 160,0 0-160,4 0-64,3 0-64,-1 0 64,2 0 0,-2 0 0,1 0-128,1 0-192,2 0 64,-4 0 256,3 2 0,-1 0 0,-1-2 0,1 0 0,1 0 0,-3 0 0,2 0-64,-2 0-32,1 0-1,1 0 33,-2 0 0,2 0-128,1 0 32,-3 0 160,2 0 0,0 0 0,-1 0 0,1 0 0,-2 0 0,0 0-64,-1 0 64,-1 0 0,-4 0 64,2 0 96,-2 0-32,2 0 64,-2 0-31,2 0-161,2 0 0,0 0 0,2 0 0,5 0 32,-3 0 96,0 0-32,3 0 32,-5 0-32,2 0-96,0 0 32,1 0-32,-1 0-128,3 0 128,-3 0 0,2 0 0,-2 2 96,-2-2-96,3 0 0,-1 3 0,1-3 0,-1 2 0,0-2 0,0 2 0,0 0 32,3 1-32,-1-1 0,-1 1 0,3-1 0,-2 0 0,3 0 64,1 0-64,1-1 0,-3-1-64,-4 0 64,1 0 0,-9 4 0,4-4 0,-2 2-32,0-2-64,4 0 96,-1 0 96,1 0-96,0 0 0,2 0 0,-2 0 0,-2 0 32,3 0-32,0 0 0,3 2 0,1 0 0,1-2 0,2 1 0,1 1-32,0-2-256,-1 0 192,-2 0 32,7 0 32,-6 0-193,-3 0 1,0 0 128,-8 4 0,11-2 32,-1 1 64,3-3 0,-1 0 0,0 0 0,1 0-64,-2 0 0,1 0 64,-2 0-32,3 0-96,-2 0 32,-1 0 96,2 0-96,3 0 96,2 0-65,1 0 1,3 0-160,-2 0-288,1 0-353,-2 0-416,-4 0-1,-6 0 866,-2 1 416,1-1 64,-4 0 417,1 0 159,3 4-223,1-4-193,2 0-128,4 0-64,2 0-32,-4 0-128,0 0-96,-2 0 63,-1 0 33,2 0-224,-1 0 128,2 0 32,1 0 128,-2 0 64,1 0-65,-4 0-287,-2 0 224,-2 0 128,-1 0 0,-1 0 0,0 0 0,5 0 0,3 0 288,2 0-31,7 0-129,-2 0-64,-3 4-64,1-1-64,-2-1-257,-3 2 257,-2-4 64,0 0 0,-2 0 0,4 0-96,-2 0-96,-8 0 192</inkml:trace>
  </inkml:traceGroup>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3:55.679"/>
    </inkml:context>
    <inkml:brush xml:id="br0">
      <inkml:brushProperty name="width" value="0.15875" units="cm"/>
      <inkml:brushProperty name="height" value="0.15875" units="cm"/>
      <inkml:brushProperty name="color" value="#0084AF"/>
    </inkml:brush>
  </inkml:definitions>
  <inkml:traceGroup>
    <inkml:annotationXML>
      <emma:emma xmlns:emma="http://www.w3.org/2003/04/emma" version="1.0">
        <emma:interpretation id="{CF14C4C5-75D6-4082-BA05-100395D9F658}" emma:medium="tactile" emma:mode="ink">
          <msink:context xmlns:msink="http://schemas.microsoft.com/ink/2010/main" type="inkDrawing" rotatedBoundingBox="23361,5887 23416,5866 23421,5880 23366,5901" shapeName="Other"/>
        </emma:interpretation>
      </emma:emma>
    </inkml:annotationXML>
    <inkml:trace contextRef="#ctx0" brushRef="#br0">-4109-5 192,'0'0'160,"6"0"-96,-6 0-64,7 0 0,-1 0 0,2 0 0,1-3 0,-1 0 0,-1-2 0,-5 5 0,-2-2 0,0-2-128,0 0-32,0-1 32</inkml:trace>
  </inkml:traceGroup>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4:00.930"/>
    </inkml:context>
    <inkml:brush xml:id="br0">
      <inkml:brushProperty name="width" value="0.15875" units="cm"/>
      <inkml:brushProperty name="height" value="0.15875" units="cm"/>
      <inkml:brushProperty name="color" value="#0084AF"/>
    </inkml:brush>
  </inkml:definitions>
  <inkml:traceGroup>
    <inkml:annotationXML>
      <emma:emma xmlns:emma="http://www.w3.org/2003/04/emma" version="1.0">
        <emma:interpretation id="{638F39F3-E41B-431B-AD70-ED872DA4EA79}" emma:medium="tactile" emma:mode="ink">
          <msink:context xmlns:msink="http://schemas.microsoft.com/ink/2010/main" type="inkDrawing" rotatedBoundingBox="27473,5896 29805,6047 29798,6155 27466,6004" semanticType="underline" shapeName="Other"/>
        </emma:interpretation>
      </emma:emma>
    </inkml:annotationXML>
    <inkml:trace contextRef="#ctx0" brushRef="#br0">1 0 256,'0'0'353,"0"0"-97,2 0-256,-2 0 0,0 0 0,0 0 160,0 0 192,0 0 129,0 0-97,0 0 193,0 0 127,0 0-319,0 0-1,0 0-192,0 0-96,0 0-32,0 0 65,0 0 191,0 0-288,0 0 32,0 0-64,0 5 128,0-4 160,0 1 65,0-2 31,0 2-384,0-2-32,0 0-288,0 0 63,0 0 193,2 0 64,-2 4 128,0-4 33,0 5-129,0-3 32,0-2 96,0 2 160,0-2-256,0 4 32,0-1-96,0 1-64,2 1 64,0-5 0,0 4-32,0-2 32,0 0 0,0 0-64,0 3 64,0-3 0,0-2-64,0 2 64,0 0-32,0-1 32,2 4-96,0-1-32,0-1-96,3-1-97,2-2 225,-1 8 32,0-7 32,2 3 32,-2 0-160,3-3-256,2 1 159,-3-2-31,0 0 128,-2 0 160,2 2-128,-1 0 64,-1 0-96,1-2 128,-1 0 32,2 0 0,-2 3 0,3-1 0,-3 0 0,-2 2 32,7-2-32,-1 1 0,4 2 0,1-3-32,2-2 32,-5 2 0,1-2 0,-2 1 0,-5-1 0,2 0-64,-4 4 64,2-2 0,1-2 0,-1 0 0,1 0 0,-1 2 0,-2-2 0,2 0 0,0 0 0,-2 0 0,5 0 0,0 0 64,1 0-32,2 0 192,1 0-96,4 0-96,-1 0-32,0 0-32,-1 2 32,0-2 0,-5 1 0,-2 1 0,-1-2 0,-1 0 32,-1 0 32,1 4 128,-2-4-128,4 0-32,0 0-32,3 0 0,6 0 0,-3 2 0,5-2-32,-6 3 32,1-3-64,-6 2-128,3 0 128,-1-2 64,-3 0 0,5 0 64,-4 0 0,5 4 0,-1-2-64,-3-2 64,-1 1 96,-2-1 65,-2 0-193,1 0-32,-1 0 128,2 0-64,1 2-32,-1-2 32,2 2 64,3 0-128,-3-2 0,3 0 0,-1 4 0,-2-4-128,0 0 64,1 0 32,1 0-96,-1 0 32,-1 0-65,-2 0-63,1 0-32,1 0 128,3 0 96,-1 0 32,2 0 0,-3 0 32,-3 0-32,-4 0-32,-4 0 32,4 0 128,-2 0 256,3 0-63,1 0-257,2 0 0,4 0-64,3 0 0,-1 0-64,1 0 64,-1 0-64,-1 0 32,-1 0 32,-1 0-96,1 0-97,-4 0-31,3 0-64,-3 0 224,-2 0 64,0 0 64,1 0-32,-3 0-32,-2 0 0,0 0 96,4 0-96,0 0 0,5 0-96,1 0 96,1 0 0,1 0 0,-2 0 0,1 0 0,-1 0 0,-1 0-32,1 0 32,1 0 0,-1 0-64,2 0 64,-1 0 0,1 0 192,-3 3-32,-3-1-160,-4 1 0,-2-1 0,2-2 64,1 0 64,1 0-32,2 3 33,0-1-129,1-2 0,-1 2 0,2 0 0,3-2 0,-3 0 0,5 0 96,-5 0-96,0 0-96,1 0 96,-3 0 0,2 0-65,1 0-159,-1 0-64,-2 0-96,0 0 127,3 0 161,-1 0 96,-1 0 64,-1 0-64,4 0 0,-4 0 0,5 0 0,-1 0 0,1 0-160,1 0-320,-3 0-129,1 0 97,-1 0 384,-3 0 128,0 0 0,-2 0 0,0 0 32,3 0 32,1 0 96,3 0-64,7 0-96,5 0 0,-2 0 0,2 0-320,-2 4-193,-7-1-640,-2-1 1153,-3 0 0,-3 0 0,3 1 0,-1-3 0,2 0 0,1 4 128,1-4-128,-1 2 0,1-2-64,1 0 0,-5 0 64,7 0 0,-7 0 0,4 0 0,1 0 0,-2 0 0,3 0 0,0 0 0</inkml:trace>
  </inkml:traceGroup>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4:02.353"/>
    </inkml:context>
    <inkml:brush xml:id="br0">
      <inkml:brushProperty name="width" value="0.15875" units="cm"/>
      <inkml:brushProperty name="height" value="0.15875" units="cm"/>
      <inkml:brushProperty name="color" value="#0084AF"/>
    </inkml:brush>
  </inkml:definitions>
  <inkml:traceGroup>
    <inkml:annotationXML>
      <emma:emma xmlns:emma="http://www.w3.org/2003/04/emma" version="1.0">
        <emma:interpretation id="{0829EAFC-6B07-47EC-9E43-95A1DDB5919B}" emma:medium="tactile" emma:mode="ink">
          <msink:context xmlns:msink="http://schemas.microsoft.com/ink/2010/main" type="inkDrawing" rotatedBoundingBox="31040,5910 31055,5910 31055,5925 31040,5925" shapeName="Other"/>
        </emma:interpretation>
      </emma:emma>
    </inkml:annotationXML>
    <inkml:trace contextRef="#ctx0" brushRef="#br0">3568 13 0,'0'0'0,"0"0"0</inkml:trace>
  </inkml:traceGroup>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4:01.660"/>
    </inkml:context>
    <inkml:brush xml:id="br0">
      <inkml:brushProperty name="width" value="0.15875" units="cm"/>
      <inkml:brushProperty name="height" value="0.15875" units="cm"/>
      <inkml:brushProperty name="color" value="#0084AF"/>
    </inkml:brush>
  </inkml:definitions>
  <inkml:traceGroup>
    <inkml:annotationXML>
      <emma:emma xmlns:emma="http://www.w3.org/2003/04/emma" version="1.0">
        <emma:interpretation id="{5570BFAE-027A-42B1-A49C-78D51B9327DD}" emma:medium="tactile" emma:mode="ink">
          <msink:context xmlns:msink="http://schemas.microsoft.com/ink/2010/main" type="inkDrawing" rotatedBoundingBox="30798,6002 30823,6028 30815,6036 30790,6010" shapeName="Other"/>
        </emma:interpretation>
      </emma:emma>
    </inkml:annotationXML>
    <inkml:trace contextRef="#ctx0" brushRef="#br0">3344 139 545,'0'0'1825,"0"0"-191,0-2-865,0 2-641,0-1-128,0-1-609,0 2-480,0 0 64,0 0 865,0 0 160,0 0 0,0-1 0,0-1 0,0-2 64,0 1-64,-10-3-96,4 3-609,-4 1-576</inkml:trace>
  </inkml:traceGroup>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5:43.828"/>
    </inkml:context>
    <inkml:brush xml:id="br0">
      <inkml:brushProperty name="width" value="0.06667" units="cm"/>
      <inkml:brushProperty name="height" value="0.06667" units="cm"/>
      <inkml:brushProperty name="color" value="#177D36"/>
    </inkml:brush>
  </inkml:definitions>
  <inkml:traceGroup>
    <inkml:annotationXML>
      <emma:emma xmlns:emma="http://www.w3.org/2003/04/emma" version="1.0">
        <emma:interpretation id="{511A0758-1F22-490F-A68F-8A2B9648E091}" emma:medium="tactile" emma:mode="ink">
          <msink:context xmlns:msink="http://schemas.microsoft.com/ink/2010/main" type="writingRegion" rotatedBoundingBox="30443,1533 31195,5045 28819,5553 28068,2041"/>
        </emma:interpretation>
      </emma:emma>
    </inkml:annotationXML>
    <inkml:traceGroup>
      <inkml:annotationXML>
        <emma:emma xmlns:emma="http://www.w3.org/2003/04/emma" version="1.0">
          <emma:interpretation id="{38AB6498-1ADB-48D2-95ED-D59B4C0190D1}" emma:medium="tactile" emma:mode="ink">
            <msink:context xmlns:msink="http://schemas.microsoft.com/ink/2010/main" type="paragraph" rotatedBoundingBox="30443,1533 31195,5045 28819,5553 28068,2041" alignmentLevel="1"/>
          </emma:interpretation>
        </emma:emma>
      </inkml:annotationXML>
      <inkml:traceGroup>
        <inkml:annotationXML>
          <emma:emma xmlns:emma="http://www.w3.org/2003/04/emma" version="1.0">
            <emma:interpretation id="{340F4BFD-1B4D-4BA8-B56D-8FF2D4BBC72C}" emma:medium="tactile" emma:mode="ink">
              <msink:context xmlns:msink="http://schemas.microsoft.com/ink/2010/main" type="line" rotatedBoundingBox="30443,1533 31195,5045 28819,5553 28068,2041"/>
            </emma:interpretation>
          </emma:emma>
        </inkml:annotationXML>
        <inkml:traceGroup>
          <inkml:annotationXML>
            <emma:emma xmlns:emma="http://www.w3.org/2003/04/emma" version="1.0">
              <emma:interpretation id="{190AF1A0-F660-4A6A-9CA1-03758D3E442B}" emma:medium="tactile" emma:mode="ink">
                <msink:context xmlns:msink="http://schemas.microsoft.com/ink/2010/main" type="inkWord" rotatedBoundingBox="30443,1533 31195,5045 28819,5553 28068,2041"/>
              </emma:interpretation>
              <emma:one-of disjunction-type="recognition" id="oneOf0">
                <emma:interpretation id="interp0" emma:lang="en-US" emma:confidence="0.5">
                  <emma:literal>"an*</emma:literal>
                </emma:interpretation>
                <emma:interpretation id="interp1" emma:lang="en-US" emma:confidence="0">
                  <emma:literal>"nan*</emma:literal>
                </emma:interpretation>
                <emma:interpretation id="interp2" emma:lang="en-US" emma:confidence="0">
                  <emma:literal>*"an*</emma:literal>
                </emma:interpretation>
                <emma:interpretation id="interp3" emma:lang="en-US" emma:confidence="0">
                  <emma:literal>*"nan*</emma:literal>
                </emma:interpretation>
                <emma:interpretation id="interp4" emma:lang="en-US" emma:confidence="0">
                  <emma:literal>"a*</emma:literal>
                </emma:interpretation>
              </emma:one-of>
            </emma:emma>
          </inkml:annotationXML>
          <inkml:trace contextRef="#ctx0" brushRef="#br0">2817 886 14286,'0'105'0,"0"-10"-1410,0 8 706,9-4-353,16-1 224,-3-1 833,2 5 0,1 4 1025,4 1 800,8 4-63,7 8-641,-1 0-352,-1-2-353,-11-6 1,-10-9-353,-11-16 128,-6-22 96,-2-29 161,-2-22 544,0-13-641,0-7-352,0-49-128,-16-34 128,-22-36 64,-3-29-32,-3-16-32,-3-13 32,5-9-32,9 7 32,4 21 0,9 30 32,6 46 160,6 38-64,6 30 609,2 21-320,0 0 63,0 28-512,0 34-128,8 39 128,11 35 32,-4 20-32,-1 12 32,1 11 32,-5-7-64,1-6 32,-5-6-32,-2-10 32,4-8 0,-1-9 32,-3-6 0,-2-14-64,-2-16 64,0-29 0,0-32 64,-4-25 33,-1-11-161,-7-48-161,-6-57-127,-7-55 256,-7-48-64,2-31-64,6-12 64,9-3-160,13 28 31,2 51 97,2 58 128,17 52 64,-5 44 161,-5 19-225,1 2-33,7 25 33,8 42 129,9 37 159,3 30-32,2 30-128,1 10-64,-3 8-64,-2 5 32,-4-11-32,-4-15 0,-8-10 0,-5-20 0,-5-20 64,-1-28 65,-6-31-1,-2-29-32,0-21-96,0-2-96,0-26-385,0-51 129,-21-43 320,-10-48 0,0-37 32,-2-22 0,6-14-32,4-6 0,7 15 0,5 44-32,3 54 64,4 61 192,2 51 64,0 22-32,2 0 0,0 60-95,2 37-129,16 45 32,9 32 64,0 11-96,2 9 32,-2 8 0,-4-3 0,-7 2 32,-3-9 64,-7-24-32,-6-13 128,0-32 1,0-30 63,0-30-32,0-35-64,0-25 32,0-3-224,-2-40-288,-13-54 64,-3-60 224,-7-56-32,-6-37-160,-2-22 32,-4-9-65,1 30 65,7 43 0,13 69 160,5 61 0,7 49 96,4 26 96,0 0-32,0 38-160,0 40 65,0 36-65,15 30 32,8 14 0,1 4 0,1 4 0,-2 0 64,2-11 32,-4-9-96,-7-21 0,-6-24 32,-6-34 32,-2-35 32,0-21 0,0-11-128,0-47-416,-8-59 64,-23-54 352,-16-57-32,-3-34-129,0-12-63,6 1 64,12 34 64,12 73 96,11 73 64,7 58 224,2 41 449,0 61-577,0 39-160,19 46 0,7 18 0,3 10 0,2 1 0,2 0 0,-6-2 32,-2-9-32,-4-11 32,-1-7 64,1-12-32,0-9 64,-1-12-95,-1-13-33,-6-13 0,-5-11 64,-2-14-64,-4-16 0,-2-9 0,0-11 0,0-1 0,0-3 0,0-4 0,-6-7-32,-2-13 0,2-13-97,1-2-31,-5 0 0,-11-28-224,-12-22 160,-10-8 127,-9-12 97,-4-9 0,-6-9 32,-8-15-32,-8-9 32,-5-6 1,-6-7-1,0-2-32,3-7 32,7 4 32,17 18-64,16 28-32,17 34 32,15 25 0,8 16 0,6 9-64,0 0-129,18 39-191,28 19 224,22 19 160,13 9 0,9 5 0,9-1 0,-1-1 0,-5 3 0,-8-6 32,-12-6 0,-13-9 32,-14-16 0,-17-12 32,-12-17-32,-11-17 0,-6-9 64,0 0-64,0-15-32,-27-41-32,-23-28-32,-20-44-32,-10-24 32,-5-9-96,2-2 128,7 27 32,7 39 32,17 37 0,17 36 161,14 12 31,11 10-160,10 2-96,0 0 0,0 14-224,0 21 224,2 10-128,13 16 96,3 3 32,5 5 0,2 1 0,0-7 0,0-10 0,-13-17 0,-1-13 0,-9-17 32,-2-6-32,0 0-32,0-8-193,-17-26 225,-22-7 0,-7-5 32,5 12-32,6 11 0,13 7 96,3 7-96,9 0 0,3 3-96,7-9-32,0-4-160,11-5 160,30-4 64,20 2 0,24 2 64,13 1 0,16-1 0,10-3 0,1 0 0,2-2-32,-9 5 32,-15 3-96,-23 8-129,-26 10 33,-27 3 192,-27 0-160,0 1 160,-42 14 769,-20 10-513,-22 2-224,-19 0-32,-9 6-32,-2 1 32,5-6 160,14-1-160,24-11 32,28-3 96,28-8-96,15-5-32,21-10-800,35-26 255,29-14 449,26-10 96,28 6 32,10 7-32,10 8 0,2 15 0,-14 11 32,-12 8 0,-28 5-32,-27 0 32,-24 0 32,-27 0 32,-20 5-32,-9 4 64,-5 6 289,-32 8-1,-25 2-416,-28 6-32,-20-4-96,-19 1 128,-7 0 64,-3-2-32,7 6 160,6 0-192,14 0 0,23 0-128,26-8 32,32-11 96,25-11 0,6-2-32,37 0-352,30-17-1,30-12 385,26-10 96,20-4 289,17-2-33,8 1-288,-3 1 0,-10 4-64,-29 10-64,-30 6 64,-34 12 0,-34 7 0,-25 4-32,-3 0 32,-37 0 449,-29 13-321,-30 8-128,-22 3-160,-22 3 128,-5 0 32,0 2 64,9 3-64,18-4 0,17-2-128,28-5-257,36-18-95,29 3 223,8-6 225,51 0-288,33-20 32,32-12 224,29-3 64,27-3 224,6 1-128,4 1-96,-13 3-64,-21 3 64,-25 5-32,-27 9 32,-38 7-96,-28 9 32,-26 0 0,-4 0 64,-43 34 224,-32 12 96,-26 18-320,-16 8-64,-4 3 64,12-11 96,12-10 321,27-11-97,25-19-160,20-17-96,25-7-64,4 0-448,35-9-417,18-13 673,7-8 192,5 0 224,-9 0-32,-11 10-192,-13 6-32,-18 5-96,-10 9 128,-8 0 0,0 0 192,0 9 193,-2 10-1,-20 13-384,-10 11 0,0 14 0,-4-1 0,2 8 0,0 4 0,7 3 0,4 9 0,11-1-64,6-7 64,6-10 0,0-17-64,0-20-64,4-16 0,6-9-161,-2 0 161,3-9 128,2-41 0,5-26 96,0-22-96,-1-6-32,-4 7-320,-5 16 32,-4 21 256,-4 22 64,0 22 32,0 13 192,0 3 384,0 1 1,-12 28-385,-14 18-224,-6 12-96,-8 21 96,-1 5 96,4 2 64,0 0-32,6-11-31,2-7-65,0-9 32,4-13 0,5-18-32,9-19 32,9-10-64,2-3-353,13-37-543,17-24 607,20-24 257,6-17-96,-3 5-192,1 14 0,-12 26 31,-16 27 193,-13 17 96,-9 14 32,-4 2 353,0 0 255,0 2-63,-17 25-129,-13 20-448,-10 6-96,-8 12 96,-5 0 32,-5-2 192,0 2 1,0-3-33,4-4-96,9-7 32,10-15-64,14-14 0,13-19-64,8-3-32,19-16-897,39-33 224,26-28 673,24-20 0,7-17-192,3 6-320,-14 24-65,-28 24 193,-26 26 95,-27 25 1,-23 9 320,0 0 256,-25 35 737,-31 13-704,-16 22-289,-18 3 0,-4 0 0,-3-6 128,-1-4 416,12-7-223,7-6-33,19-9-32,14-10-256,17-8 0,13-12 32,12-11-32,4 0-64,0 0-352,10-22-449,25-27 737,21-29 128,19-30 0,7-15-96,4 6-705,-18 23 0,-19 37 545,-23 34 32,-18 23-65,-8 0 289,0 39 929,-12 19-320,-18 17-481,-15 9 64,-5-6-64,-6-5-32,2-10 96,4-1 1,9-11 31,10-10 64,10-12-96,13-13 97,1-14 95,5-2-384,2-2-320,0-30-481,0-12 449,24-17 255,-2-1-95,3 14 0,-8 15-32,-7 18 32,-8 11 192,0 4 128,-2 0 448,0 0-63,0 20-161,0 11-288,-12 7-64,-11 11 32,-8 2 0,-7 1 64,-1 2-32,2 2 161,6 0 63,3-2-128,7-5-64,6-18-64,9-18 32,4-13-64,2 0-64,0-37-737,27-34 481,13-36 256,8-23-32,0 3-192,-6 30-225,-10 33-31,-19 35-33,-11 23 161,-2 6 416,0 8 865,-23 28 320,-12 20-897,-10 9-288,3 2 0,2-6 96,9-6 96,5-8 129,8-7-129,4-8-64,7-8-64,3-11-32,2-7-32,2-2-32,0-4-192,0 0-161,0 0 161,0 0 160,6 0 64,3 0-32,3-5-32,6-20 32,8-15 32,3 0-64,1-1-128,-6 13-161,-9 16 97,-13 12 192,-2 0 64,0 27 641,-21 11-289,-12 13-320,-9 5-32,0-4 64,-4-7 128,7-9 65,8-14-1,4-9-96,13-8-160,7-5 0,3 0 0,4-7-256,0-44-193,27-36 225,25-39 64,25-25-256,17-7-193,5 13-128,-3 34 321,-26 35 288,-22 45-64,-26 22-225,-15 9 417,-7 2 288,-9 31 801,-30 10-864,-19 8-193,-12 4 32,-7-7 160,3-3 288,0-10 65,3-10 32,9-9-225,17-10-288,18-6-64,23 0-32,4-17-224,16-30-641,28-16 513,14 3-1,6 7 257,4 12 96,0 12 64,2 6-64,-7 8 0,-5 6 0,-13 2 64,-12-1-32,-8 4 0,-17 0 33,-6 4-33,-2-4 128,0 4 384,-10 0-95,-35 0-97,-22 14-352,-16 10-96,-2 0 96,3 4 96,6-4 224,8 3-31,12-9-161,16-11-128,26-3-64,14-4-32,0-4-481,37-23-160,25-20 449,23-7 96,20-4 192,17 2-32,0 9 32,-6 11-32,-19 13-32,-25 10 32,-26 10 0,-20 3 0,-16 0 0,-10 0 32,0 0 64,-18 7 320,-34 13-256,-22 8-128,-25 2-160,-11-2 160,1-6 192,9-6 257,21-7-161,29-4-192,21-3-96,14-2 0,15 0-96,0 0-256,0 0-33,17-11 129,18-15 256,12-7 160,15-5-32,6 2-64,3 8-32,-9 10-32,-18 9 0,-24 6 0,-18 3-32,-2 0 32,-31 0 449,-33 12-385,-23 11-64,-17 0-353,-13 4 161,-5-5 192,0-2 96,6-1 32,17-4-128,25-4-64,24-7 0,27-4-64,19 0 96,4 0-96,8 0-384,21-17-257,7-7 577,7-4 192,1-2 0,-4 0 0,-3 4-32,-10 5-96,-12 11 95,-11 7 1,-2 3 32,-2 0 161,0 0 255,0 11-224,0 8-64,0 6-128,-6 10-32,2 0 0,4 1 32,0-7 0,0-4-32,14 3 0,21-4-128,17 0-256,14-4 95,11 3 97,2-2 0,-3-7-64,-13 0 63,-15-5 65,-16-5 160,-18-2 32,-12-2 0,-2 0 225,0 0 543,-25 0-127,-16-13-481,-11-10-192,-5-1-32,5 2-64,10 5 32,16 11 64,11 2 64,13 4-32,2 0-32,0 0-256,0 0 128,11 15-225,9 6 193,5 10 160,0 0 32,-5-6-32,-5 2-96,-9-10 0,-6 0 96,0-2 0,0 7 160,-6 4 0,-11 1 1,-1-2-65,1-9 32,7-5 64,4-9-96,6-2-96,0 0-384,0 0-129,0 0-95,0 0 95,6-2 225,11-2 192,-1 4 96,3 0 0,0 0-32,-3 0-64,-6 0 96,-3 0 96,-4 0 32,-3 0-32,0 0 192,-3 0 417,-18 0-257,-15 0-448,-7-9-256,-6-6 224,-3-4 32,2-3 0,6-4 96,7-4-96,8-2-32,8-1-224,11 8 32,6 4-65,4 9 33,0 7 64,0 5 128,2 0 64,19 0 32,6 0-32,4 0 0,2 0 0,-4 7 32,-2-4-32,-4-3 0,-5 0 64,-3 0 32,-3-10 160,-1-16 65,-3-17-161,-2-16-32,-4-12-128,-2-14-64,0-2 0,0-5 64,0 5 0,-14 16 32,-1 13-32,0 9 96,3 11 160,2 2-32,0 0-192,3-2-32,1-1 32,0 0 0,-3 3-32,1 5 32,0 5-32,2 13 32,2 4 33,-3 1 127,5 3-128,-4-5-32,-4-5 64,-7-2 0,-1-6-32,-5-7 64,-2-6-96,0-16-32,0-7-32,2-18-64,0-11 32,1-3 0,-4-3 64,3 11 0,0 16 0,5 20 64,5 15 0,3 11 32,6 8-96,2 4 0,2 4-64,0 3 0,0 2-32,0 0 96,0 0-64,0 0-64,0 18-32,0 19 160,10 28 192,11 18-32,6 16-64,-3 8-96,1-1 0,-1 2-32,-3-1 64,2-10-32,-5-18 0,-3-16 0,-1-24 0,-7-19 0,-1-16 0,-6-4-96,0 0 32,0-33-192,0-28 256,-4-26 64,-13-31-64,-2-18 0,3-23-32,-1-22 0,1-1-64,5 20-65,7 43 161,4 54 32,0 40 161,0 25 63,0 0-64,0 18-192,0 22-32,2 20 32,21 20 128,0 11-96,4 13-32,2 11 0,0 3 0,-4 5-32,-3-2-32,-3-1 0,-8-8 64,-1-18 0,-6-16 32,-4-28 32,0-21 32,0-24 192,2-5-95,-2-3-193,0-42-385,-2-22 129,-23-29 160,-6-25-128,0-4 128,8 7 64,5 22 0,5 31 32,11 32 160,0 19-32,2 14 0,0 0-96,0 40 32,0 17 128,19 24 65,5 18-97,3 11-128,4 4-64,1-7 32,-4-6-64,2-8 32,-4-12 32,-3-7 0,-2-10 0,-7-6 64,-3-2 0,1-4-32,-5-3 0,3 1-32,-2 6 0,0 1 32,7 4-64,-1-1 0,1-2 0,-3-4 0,-5-5 0,0-6 0,-5 1 0,-2-4 32,0-9 0,0-4 0,0-9-64,0-9-97,0-5-95,0-4-128,-9 0 63,-12 0 97,-10 0-256,-15-19 384,-6-11 96,-6-10 96,0-10 64,0-15-96,7-10-32,1 3 96,12 12-64,13 22-32,12 22 160,13 16 545,0 0-353,0 0-287,0 13-97,16 19-289,15 9 257,12 8 32,9 6 0,0 1-32,2 3-256,-6 3 96,-7-7 64,-6-1 0,-8-11 31,-10-13 97,-7-8 65,-4-15 159,-6-7 96,0 0-128,-14-3 32,-28-26-95,-12-15-129,-10-13 0,-4-12 0,6 3 0,10 10 64,12 15 64,17 14 96,6 16 0,7 2-128,3 9-32,7 0 128,0 0 193,0 0-225,0 32-160,7 12-128,11 12 32,6 8 96,-1-4-128,-2-3-65,-1-1 33,-5-7 0,-1-6 96,-5-9 0,-3-10 32,-4-8 32,0-10 0,-2-6 32,0 0 0,0-15-32,-23-21-160,-18-22 128,-9-27-32,-1-16-128,2-11 160,7 0-32,7 12-33,10 23 33,9 26 64,5 29 0,7 19 64,4 3 257,0 0-161,0 20-160,0 21-64,21 11 32,8 12 32,6 3 0,0 0-32,3 2 32,-1-3-64,-1-1 0,-3-7-32,-4-7 64,-8-13 0,-9-11 32,-5-13 32,-5-12-32,-2-2 0,0 0-97,0-9-95,-19-23 192,-18-14 160,-13-19-160,-3-14 0,1-7 0,5-4 65,7 14-1,15 29-64,11 22 0,12 18 64,2 7 96,0 0-96,0 0-32,0 27-32,16 32 0,18 16 0,7 19 32,3-1-32,3-2 0,-5-6-64,-8-13-32,-5-14 32,-9-8 32,-5-23 64,-7-9 0,-6-16 32,-2-2-64,0-2-224,0-31-97,-16-19 225,-21-25 96,-11-22 0,-5-2-32,-5-4 32,2 14 32,2 8 32,9 26 160,12 18 33,8 20 63,12 10-64,11 7 0,2 2-256,0 0 0,0 0-96,6 25-96,19 8 0,10 15 192,11 17 0,4 0 0,0 5-32,-3 0-256,-3-12 128,-8-13 63,-7-5 65,-6-14 32,-13-9 32,-6-8 33,-4-9-65,0 0 64,0 0-64,-2-13 0,-29-19-32,-9-15 32,-14-12-32,-4-14 32,-2-2 32,2-6 32,8 7-32,15 18-32,14 21-64,15 20 64,6 15-32,0 7 32,0 38-64,21 26 64,16 19 0,4 9 64,5 1-64,1-6 0,3-14-32,0-9 0,0-16-1,-4-9-63,-9-14 64,-5-15-64,-12-12 0,-7-5-224,-9 0-97,-4-14 225,0-26 192,0-13 128,-8-12 1,-9-2-129,1-2-65,1 8 65,2 8 0,3 14 65,4 10 95,4 10 0,2 13-32,0 4-96,0 2 96,0 0-64,0 0 32,0 8 64,25 12-160,8 4 32,6 1-32,5-1 0,-1-5-256,5-6 0,4-11-64,8-2-33,8-18 33,10-26-96,7-13 223,-1-9 1,-6-2 32,-20 10 96,-20 10-32,-14 14 96,-18 18 64,-4 12 64,-2 4 353,-4 4 287,-30 33 65,-11 17-833,-11 23-352,-4 5 352,4-2 96,4-5 448,11-11-95,5-10-225,12-16 32,5-11-96,9-18-63,7-9-97,3 0-161,0-32-479,9-21 127,20-21 449,8-13 0,4-5-192,1 12-96,-9 4 127,-10 25 193,-13 15 32,-6 16 32,-4 15 129,0 5 383,0 0 33,0 0-97,0 9-160,0 24-192,-8 10-128,-14 20 0,-4 13 0,-4 0 65,-6 2 255,1 0-64,-4-6 128,2-9 65,4-12-65,6-19-63,15-19-129,6-9-192,6-4 0,0-37-673,10-35-64,25-40 417,16-28-64,11-2-257,5 15-192,-7 34 321,-15 38 224,-20 35 159,-15 20 1,-10 2 128,0 47 801,-4 20-96,-18 16-577,-12 5 64,3-13 32,0-12 65,0-13 287,6-16 129,11-18-225,8-16-192,4-2-288,2 0-256,0-20-577,0-9-160,0-11 321,0-5-513,4 6-577,12 0-1249,-6 32-4132</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5:45.853"/>
    </inkml:context>
    <inkml:brush xml:id="br0">
      <inkml:brushProperty name="width" value="0.06667" units="cm"/>
      <inkml:brushProperty name="height" value="0.06667" units="cm"/>
      <inkml:brushProperty name="color" value="#177D36"/>
    </inkml:brush>
  </inkml:definitions>
  <inkml:traceGroup>
    <inkml:annotationXML>
      <emma:emma xmlns:emma="http://www.w3.org/2003/04/emma" version="1.0">
        <emma:interpretation id="{3FB3A338-E9CE-46E9-A757-B23FD050B9F7}" emma:medium="tactile" emma:mode="ink">
          <msink:context xmlns:msink="http://schemas.microsoft.com/ink/2010/main" type="writingRegion" rotatedBoundingBox="26271,957 31978,373 32111,1673 26404,2258">
            <msink:destinationLink direction="with" ref="{1AA6BBA7-C3FB-41AE-97A3-90B19A49CC83}"/>
          </msink:context>
        </emma:interpretation>
      </emma:emma>
    </inkml:annotationXML>
    <inkml:traceGroup>
      <inkml:annotationXML>
        <emma:emma xmlns:emma="http://www.w3.org/2003/04/emma" version="1.0">
          <emma:interpretation id="{F939DA5B-B76A-42C0-8452-9C0B87CBA09E}" emma:medium="tactile" emma:mode="ink">
            <msink:context xmlns:msink="http://schemas.microsoft.com/ink/2010/main" type="paragraph" rotatedBoundingBox="26271,957 31978,373 32111,1673 26404,2258" alignmentLevel="1"/>
          </emma:interpretation>
        </emma:emma>
      </inkml:annotationXML>
      <inkml:traceGroup>
        <inkml:annotationXML>
          <emma:emma xmlns:emma="http://www.w3.org/2003/04/emma" version="1.0">
            <emma:interpretation id="{24FE9888-B98D-4867-9FBE-13709F08A223}" emma:medium="tactile" emma:mode="ink">
              <msink:context xmlns:msink="http://schemas.microsoft.com/ink/2010/main" type="line" rotatedBoundingBox="26271,957 31978,373 32111,1673 26404,2258"/>
            </emma:interpretation>
          </emma:emma>
        </inkml:annotationXML>
        <inkml:traceGroup>
          <inkml:annotationXML>
            <emma:emma xmlns:emma="http://www.w3.org/2003/04/emma" version="1.0">
              <emma:interpretation id="{6FDC6FBC-79E5-4439-BC52-2F91A4A2649B}" emma:medium="tactile" emma:mode="ink">
                <msink:context xmlns:msink="http://schemas.microsoft.com/ink/2010/main" type="inkWord" rotatedBoundingBox="26271,957 31978,373 32111,1673 26404,2258"/>
              </emma:interpretation>
              <emma:one-of disjunction-type="recognition" id="oneOf0">
                <emma:interpretation id="interp0" emma:lang="en-US" emma:confidence="0">
                  <emma:literal>Starch</emma:literal>
                </emma:interpretation>
                <emma:interpretation id="interp1" emma:lang="en-US" emma:confidence="0">
                  <emma:literal>Star ch</emma:literal>
                </emma:interpretation>
                <emma:interpretation id="interp2" emma:lang="en-US" emma:confidence="0">
                  <emma:literal>Stare h</emma:literal>
                </emma:interpretation>
                <emma:interpretation id="interp3" emma:lang="en-US" emma:confidence="0">
                  <emma:literal>star ch</emma:literal>
                </emma:interpretation>
                <emma:interpretation id="interp4" emma:lang="en-US" emma:confidence="0">
                  <emma:literal>stare h</emma:literal>
                </emma:interpretation>
              </emma:one-of>
            </emma:emma>
          </inkml:annotationXML>
          <inkml:trace contextRef="#ctx0" brushRef="#br0">500 80 5189,'6'-9'2434,"-6"-1"-2434,0 2-544,0-4-1410,0 1 1954,0 0 865,0 0 960,0 6-287,0-1-257,0 5 96,0 1-63,0 0-33,-6 0-288,0 0-257,-2 0-31,-4 0-128,-4 0 223,-5 0-95,1 0-256,-8 0-193,0 5-160,-2 2-64,-4 4 96,1 1-32,1 5-64,-6 6 0,2-1 64,2 2 0,0 2 64,9-2 33,-1 1-65,8-1-96,6-4-32,2 3 0,4-5 0,4-5-32,2 6 32,0-2 0,0 3 32,0 5 32,2 1 32,6 4 0,0 1-32,0-1-32,0-2-32,2 0 0,0-9 32,2-3 0,-2-4-32,6-5 0,-1-3 0,9-4-32,2 0 0,6 0 0,4 0-32,8-7 32,-1-2 0,7 4 0,-3-1 32,4 6-64,2 0 32,-1 0-32,4 0 0,-3 0-32,-1 0 0,-2 0-65,-11 4 65,-6 5 32,-7 3-64,-3-1 64,-7 0 64,1-3 0,-2 5 0,-1 1 0,2 6 32,6 8 128,-2 0-128,3 6 0,-3 1-32,0-1 0,-3-5 0,-2 2 32,-5-4-32,-4 2 64,0-2 97,-4 3-65,0-4-32,-2-7-32,0 0 32,0-6 96,0-3 0,-4 1-64,-6 1-32,-7-1 32,-2 2-32,-7 4 0,-9 4 33,-8-1 127,-11 2 96,-4-3-64,-6-4 97,4-8-1,2-5 64,8-2-159,7 0-129,-5-9-96,0-9-32,1 2-128,-5 1 0,10 6 31,4 4-191,9 3 64,15 2-321,6-2-383,8 0-578,0-5-1409,8 3-3106,13-3-2083</inkml:trace>
          <inkml:trace contextRef="#ctx0" brushRef="#br0" timeOffset="848">1553 161 3459,'-14'15'0,"3"-7"-192,6 2 192,-1-5 0,4-3 1281,2 0 321,0-2-257,0 0-288,0 1-448,0-1-193,0 2 641,0 2 320,0-2-127,-4 3-129,4 1-385,-2 1-159,0 9-1,2 6 33,0 10 96,0 7-417,6 8 0,13 5 0,5 1-63,5-3-193,8-1 32,-1-6 96,2 2 0,3 1 64,-1 7-160,0-3 64,1 1-63,-1-7-65,-5-4 32,1-6-64,-8-12 32,-6-9-65,-12-10-31,-3-3-256,-7 0-449,0 0-448,0-14 160,-11-10-673,-9 1-1441,4 3 1057,-4 5-128,1-1-544,11 13 479</inkml:trace>
          <inkml:trace contextRef="#ctx0" brushRef="#br0" timeOffset="1501">1390 658 288,'-152'0'1730,"146"0"-865,2 0-769,0 0-96,0 0-609,4 0 609,-2 0 673,0 0 640,0 0 0,-3 0-544,3 0-449,0 0 65,-2 0-97,-1 0-288,1 0-64,2 4-705,0-2-32,2 0 801,0 0 193,0 3 415,0 1 449,0 3 224,0-1-320,0-4-32,4 1-160,-2-2-96,3-1-1,-5-2-63,2 0 95,0 0-95,2 0-128,7 0-161,5-5 481,11-14 352,12-8-321,16-7-223,18-11 192,16-7 64,11-6 256,9-2-417,0 7 1,-10 8-32,-20 14-353,-20 9-224,-21 6-96,-16 9 0,-14 5-32,-8 2 32,0 0-64,0 0 0,0 0-32,0 0-353,0 0-223,-11 0 127,5 0-320,4 0-256,2 9-192,0 5-737,0 0-1281,8-6-1474,3-5-2273</inkml:trace>
          <inkml:trace contextRef="#ctx0" brushRef="#br0" timeOffset="1017">1401 657 3363,'-55'0'0,"27"0"-1121,4 0-929</inkml:trace>
          <inkml:trace contextRef="#ctx0" brushRef="#br0" timeOffset="2487">2792 316 2178,'-2'-8'6118,"-4"1"-6118,4 2-481,0-5-415,-2-1 896,-3-1 1441,1 2 289,-4-1 223,2 6 1,-3 3-1441,0 2-257,-2 0-64,1 0 225,0 0 31,-5-2-160,-2 2-32,0 0 1,-6 0 63,2 9-128,-2 6 0,3 0-96,2-1-63,1 3-33,7-1 128,-5-1 32,2 1 64,4 5-64,-3 2-32,3 7-64,5-2 32,4 1 33,2 1 31,0-3-96,13-1 32,13-2-96,13-2-32,4-3-32,2 0-160,0-5-97,2-3-63,-4-4 32,-2-5 191,-4-2-31,-6 0 0,-1-2 64,-5-21-64,-2-9-225,-9-9-31,-2-7 256,-8-1 32,-4-2-97,0 7 65,0 7 192,0 12 0,-6 7 256,-6 13 225,4 3 288,4 2-161,2 0-256,2 0-63,0 0-257,0 0 32,0 0-64,0 0 0,0 0 32,0 0 0,0 0 64,0 0-96,0 0 128,0 0 32,0 0-128,0 0 0,0 11 96,0 5-31,0 3 223,6 4-96,8-2-96,6 2 64,1-2-96,6 3 33,5 2-33,3-1 32,2-3-64,3-1 96,-4-7-96,-5-4-64,-5-3 0,-4-7-192,-5 0-96,2 0-161,-2-9-31,-2-12-193,-1-4-672,-3-1-961,-11 15-1890,0 4-1378</inkml:trace>
          <inkml:trace contextRef="#ctx0" brushRef="#br0" timeOffset="3229">3292 154 2018,'0'15'865,"0"-10"-705,0 0 96,2-1-32,4-2 1,0-1 1600,-2 1-576,-2 0-288,7 3 289,-5 5 127,7 3-320,3 5-256,0 6 192,10 1-97,3 2 65,-2-1-480,2 1-321,0-3-96,-4 2 0,0-2-64,-4-2 128,-2-2 64,-3-7 65,-4-4-225,-8-5-32,-2-4 96,0 0 224,0 0 64,0 0-223,-4-11-129,-12-13-32,-3-7 96,-6-7 0,2-5 32,2-9-64,4-4 128,9 1-32,8-1-96,0 11-64,0 8-32,14 8-96,5 9 96,9 3-64,1 3 64,10 0 32,7 4 0,1-2 32,0 5 64,-8 0 64,-7 3-32,-9 4-96,-10 0-32,-1 0-128,-5 0-96,1 0-256,0 0-705,2 2-449,-2 9-960,-6-6-770,-2 2-1889</inkml:trace>
          <inkml:trace contextRef="#ctx0" brushRef="#br0" timeOffset="3831">4313 8 5605,'-22'-5'1410,"10"3"-1250,1-5 833,0 0-353,-4-2 449,2 2 385,1 3-97,-1 0-224,1 4-576,0 0-289,-2 0-64,3 2 161,-2 13 511,1 1-351,-4 12-33,1-1 161,-5 0-225,6 2 1,3-3-193,5-2-32,6 5 97,0-1-1,0 6-128,17-1 32,15-3-64,3-5 1,7-9-65,3-9-32,4-5-64,0-2-64,-3 0-64,2-2-33,-5-12 97,-2 1-32,-4 1-128,-6-4-32,-6 7 32,-6-1-161,-3 0-383,-4 1-225,-3-4-160,-2 1-769,-2-2-1986,-5 8-1057</inkml:trace>
          <inkml:trace contextRef="#ctx0" brushRef="#br0" timeOffset="4687">4784-465 4708,'0'0'1250,"0"0"-1250,0 9 993,0 5-289,0 2 1282,0 3 224,6-4-672,4 1-321,0-3-513,0 1-255,3 6 192,0 2-1,0 10-191,5 8-257,2 8 0,-2 8-64,2 5-64,0 4 0,0-2 32,1 0 193,3 0 31,-2-6-32,2 1-64,-2-3-64,-4-2-95,0-7-33,-7-9-32,-3-9 0,-2-15 0,-2-7 0,2-6 0,-4 0 0,-2-10 32,0-19-64,0-16 32,-10-7-225,-2-6 33,1-2-128,3 0 320,6 6 64,2 6 96,0 10 96,17 6-256,9 6 0,10 3-160,0 10 32,4 6 64,7 3 64,1 4 0,3 0 0,1 11 0,-4 16 0,-1 9 160,-3 9 192,-8 3-159,-4 5 191,-5-3 128,-7-4 33,-4 0-161,-3-10 1,-6-5-65,-5-1-160,-2-6-64,0 0 0,0-4-96,0-4 0,0 2-32,0-7-448,0 0-641,0-4-897,0-7-2755</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7:53.656"/>
    </inkml:context>
    <inkml:brush xml:id="br0">
      <inkml:brushProperty name="width" value="0.06667" units="cm"/>
      <inkml:brushProperty name="height" value="0.06667" units="cm"/>
      <inkml:brushProperty name="color" value="#3165BB"/>
    </inkml:brush>
  </inkml:definitions>
  <inkml:traceGroup>
    <inkml:annotationXML>
      <emma:emma xmlns:emma="http://www.w3.org/2003/04/emma" version="1.0">
        <emma:interpretation id="{F3118B96-258A-4CC6-98E2-9FD486BC7D67}" emma:medium="tactile" emma:mode="ink">
          <msink:context xmlns:msink="http://schemas.microsoft.com/ink/2010/main" type="writingRegion" rotatedBoundingBox="29457,12498 31392,15710 28452,17481 26517,14269"/>
        </emma:interpretation>
      </emma:emma>
    </inkml:annotationXML>
    <inkml:traceGroup>
      <inkml:annotationXML>
        <emma:emma xmlns:emma="http://www.w3.org/2003/04/emma" version="1.0">
          <emma:interpretation id="{FA17DBFF-A814-4D33-A809-828C4415A53D}" emma:medium="tactile" emma:mode="ink">
            <msink:context xmlns:msink="http://schemas.microsoft.com/ink/2010/main" type="paragraph" rotatedBoundingBox="29457,12498 31392,15710 28452,17481 26517,14269" alignmentLevel="1"/>
          </emma:interpretation>
        </emma:emma>
      </inkml:annotationXML>
      <inkml:traceGroup>
        <inkml:annotationXML>
          <emma:emma xmlns:emma="http://www.w3.org/2003/04/emma" version="1.0">
            <emma:interpretation id="{0467142A-5393-4D79-9D62-BABC41145A4A}" emma:medium="tactile" emma:mode="ink">
              <msink:context xmlns:msink="http://schemas.microsoft.com/ink/2010/main" type="line" rotatedBoundingBox="29457,12498 31392,15710 28452,17481 26517,14269"/>
            </emma:interpretation>
          </emma:emma>
        </inkml:annotationXML>
        <inkml:traceGroup>
          <inkml:annotationXML>
            <emma:emma xmlns:emma="http://www.w3.org/2003/04/emma" version="1.0">
              <emma:interpretation id="{FC5B116D-51A7-4776-8274-D375C730FCF2}" emma:medium="tactile" emma:mode="ink">
                <msink:context xmlns:msink="http://schemas.microsoft.com/ink/2010/main" type="inkWord" rotatedBoundingBox="29466,12503 31390,15721 28447,17480 26523,14262"/>
              </emma:interpretation>
              <emma:one-of disjunction-type="recognition" id="oneOf0">
                <emma:interpretation id="interp0" emma:lang="en-US" emma:confidence="0.5">
                  <emma:literal>Bassam*"</emma:literal>
                </emma:interpretation>
                <emma:interpretation id="interp1" emma:lang="en-US" emma:confidence="0">
                  <emma:literal>Bassam*"'</emma:literal>
                </emma:interpretation>
                <emma:interpretation id="interp2" emma:lang="en-US" emma:confidence="0">
                  <emma:literal>Bansuri*"</emma:literal>
                </emma:interpretation>
                <emma:interpretation id="interp3" emma:lang="en-US" emma:confidence="0">
                  <emma:literal>Bansuri*"'</emma:literal>
                </emma:interpretation>
                <emma:interpretation id="interp4" emma:lang="en-US" emma:confidence="0">
                  <emma:literal>Bahrain*"</emma:literal>
                </emma:interpretation>
              </emma:one-of>
            </emma:emma>
          </inkml:annotationXML>
          <inkml:trace contextRef="#ctx0" brushRef="#br0">1453 1165 2530,'0'118'0,"0"-29"-640,0 2 608,-10 7 32,-9-3 0,-6-7 1697,-5-25 161,5-29 1089,11-22 96,5-12-417,9-43-2626,0-23-1857,7-27-354,13-7 1411,5-10-642,3-4-1376,-17 70-1058</inkml:trace>
          <inkml:trace contextRef="#ctx0" brushRef="#br0" timeOffset="42903">2446 1423 2530,'4'46'2947,"-4"15"-1602,-9 5-352,-36 0 1410,-18 5-33,-21-2 513,-8 5-609,-4 9-865,-3 0-544,5 10-96,8-6-257,11-12-95,23-26-257,25-23-128,27-26-32,10-22-1442,50-50-1184,24-35 1377,13-22-737,1-1 1089,-6 0-1601,-8 22 768,-21 30 993,-18 35 737,-16 30 833,-17 13 1441,-4 30-800,-6 39 1216,-2 20-1120,0 8-1346,-12-3-224,-18-6-513,-7 4 513,-12-4 128,3-17 161,9-15-33,13-30 96,16-26-352,8-4-512,16-54-3588,33-24 1345,7-22 1218,1-7 224,2-7 864,-5 5-287,5-2 511,-5 15 225,-8 27 0,-11 32 64,-15 24 257,-11 17 576,-9 9 160,0 47 3106,-7 25-895,-25 18-2051,-7-2-1089,-8-5-96,-2-5 128,-6-5 609,-9 3 96,-4-6-129,1-7 33,4-10 64,15-17-193,15-25-351,15-15-289,18-5 0,5-48-1506,37-36-544,25-24 1089,8-14-640,4 8-865,-3 13 31,-13 14 2083,-11 15 352,-16 26 256,-11 26 769,-14 13 481,-11 7 672,0 47-96,-7 31 0,-28 33-1826,-14 12-160,-10 2 0,-9-4-32,-3-4 96,-5-13 96,2-15 193,0-11 95,1-13 129,3-13-96,9-20-577,18-15-32,15-17-481,18-17-320,10-40-1089,2-22-224,31-8 1506,15-10 31,9 1 257,6-5-257,1 13-159,-11 22 319,-12 27-800,-14 18 480,-17 21 769,-10 0 96,0 23 3652,-25 33 128,-22 19-3684,-7 11 288,-4-6 321,-3 2-225,-2-7 33,-4 8-417,-5-3 161,1-3 31,3-3-96,5-15 33,16-26-257,20-10-32,19-23-32,8-17-513,23-53-1120,34-36 1056,22-32 449,13-19-353,3 11-544,-13 23 673,-24 43 352,-29 41 96,-20 30 257,-9 9 928,0 0 0,-16 19 0,-23 20-1025,-18 13-256,-3 6 0,-3 3 65,9-10 63,3-2-32,1-4-32,-2 5 64,-7 0 0,-6 2-32,4-17 192,18-12-159,15-19-129,18-12-33,10-56-735,2-35-289,30-34 256,5-1 128,0 19 449,-7 33 96,-13 43 128,-13 26 0,-4 13 352,0 0 385,0 0 32,0 0-193,0 13-191,-17 21 31,-15 4-416,-11 15 32,-10 11 0,-7 13 96,-11 16 129,-5 11-33,-4 2-64,6-15 64,17-22 32,19-32 33,21-23-97,17-14-192,4-45-641,37-34-224,12-35 673,11-26 96,-1-8 0,-3-1 96,-1 13-32,-9 28-32,-17 46 64,-16 29 0,-13 26-32,-4 7 32,0 0 288,0 9 64,-10 26-31,-17 12-321,-9 11 0,-8 12 0,-4 8 64,-4 10 0,-7 13 32,3 7-32,1-16-32,13-27 0,19-24 0,19-36-32,4-10-640,46-63-994,19-33 1089,12-36 193,-6-22-192,-7-10-65,-17 11-32,-10 37 353,-19 40 288,-8 48 0,-7 33 0,-3 0 417,0 50 768,-23 17-385,-9 19-735,-3 8-33,-1 2 64,2-4 160,-1 7-32,-3-6 0,3-15 65,12-26 63,12-30-160,9-22-192,2 0-833,0-29-576,19-23 896,4-13 353,-3-8 128,-4 8-96,-6 3 96,-3 3-32,-1 5 64,-4 1-32,-2 20 32,0 9-32,0 21 32,0 3 480,0 3 449,-11 34-96,-21 19-448,-7 15-353,-12 15-32,0 5 96,-4 3 0,-1-8 32,7-15 64,16-29 64,18-28-96,15-14-160,2-8-928,38-50-578,19-29 1218,11-34 192,6-24-193,-5-7-223,-8-8-33,-7 16 193,-11 32 256,-18 44 64,-15 42 32,-12 26 64,0 0 320,0 30 513,-21 19 32,-10 16-929,-5 14 128,1-3 129,1 6-1,-5 11 64,-7 4-64,-9 8-96,-4 2 65,1-5-65,9-28-32,23-27-32,19-34-96,7-21-288,52-62-1410,24-35 1410,11-35-257,6-21 65,-14-9-417,-15 2 64,-17 29 161,-20 47 576,-15 52 96,-12 40 32,-5 15 993,-33 57 512,-16 26-1249,-9 20-96,4 8 161,1-4-97,1 1 64,-4 9 65,-5-8-1,-5-3-64,-1-17 97,16-30-225,20-29-64,21-33-128,15-12-192,13-51-1378,29-29-63,12-24 672,-3-5 160,-16 11 513,-14 20 288,-13 13 0,-8 16 0,0 23 64,0 13-64,0 13 224,0 0 673,-15 27 160,-15 17-609,-2 11-383,-4 12-65,3-2 192,6 6-32,-9 4 160,5-7-32,4-10 97,5-20-161,9-24 0,11-14-224,2 0-544,0-27-930,25-34 706,3-22 287,-1-11 65,-2-12-225,-7 12 225,-6 13 288,-1 19 96,-7 26 0,0 24 32,-4 12 0,0 27 993,0 38 160,0 18-961,-2 14-32,0-1-64,2-12 64,0-12 0,0-14 0,0-18-127,0-20-33,12-11-65,2-9-383,3 0-353,7 0-96,-6-16 673,-5-7 32,-7-3-256,-6 4 448,0 1 96,0 6 64,-12 2 128,-5 0 64,-4-8 33,0 8-193,-2-5-64,7 1-64,-1 9-32,7 6 0,10 2 192,0 0 193,-2 23 63,-4 33 97,-4 10-577,2 17 0,0-3 0,-1-9 0,5-6 32,-2-17-32,3-18 0,3-13 0,0-17-32,0 0-481,0 0-63,0-5-449,0-20 544,0-15 481,0-12 161,0-6-33,0-3-128,0 0-96,-12 3 96,2 20 0,2 8 32,4 20 0,4 10 800,0 0-287,0 0-33,0 13-127,0 16-353,0 9 0,0 13-32,0-10 32,0 3 0,-6-9-32,-2-5 96,2-11-32,4-12 0,2-7-64,0 0-416,0-4-129,0-25-95,-3-22 255,-3-18 385,-2-18 64,-2 0-64,2 12-128,-1 26 96,5 27 32,4 22 0,-2 0 0,2 0 32,-2 22 256,-2 18 33,-1 12-161,-1 6-64,-2-2-32,3-7 64,1-6-96,2-4 0,0-7-32,2-10 0,0-4-160,8-15-673,28-3-896,16-10-513,9-25 224,7-5-2210,-4-3-1410,-1 4 2275,-10 13 3363,-10 9 288,-8 17 1410,-9 0 608,-1 17 705,-7 13-32,-3 10-289,-2 4-1376,-8-10-642,-5 1-31,0-8 384,0-9-192,-5-1 31,-8-3-95,-4 2-64,1-3-545,-5 0-96,0 0 192,6-3 33,7-7-65,4-3-128,4 0-96,0-30-1057,32-22-865,15-30 1185,10-16-352,9 2 64,-4 18-1025,-8 24-448,-12 34 1922,-15 20 576,-5 40 1089,-10 32 1633,-2 18-864,-8 5-1121,-2-12-609,0-5 224,-16-17 769,-12-8-128,-1-17 224,4-18-480,2-11-129,6-7-608,0 0-160,-8-20-192,3-21-161,-9-12-287,9-8 319,7-8-95,9 4 255,6 3-127,0 9-161,21 18-319,6 14-65,7 21-160,5 0 1153,12 39 416,5 13 225,1 9-225,-8 7-288,-12 4-128,-17 2-32,-16-3-128,-4-9 160,-12-11 192,-25-12 961,-8-3 96,-4-10-704,-4-4-97,4-3-63,3-8 63,13-5-128,10-6-192,10-6-128,13-46-672,0-30-930,36-32 545,24-23-416,12-10 384,1 6-1089,-8 31-1986,-17 37 3267,-17 44 897,-13 29 2562,-6 7-191,-5 45 351,-3 26-512,-4 10-928,0 0-994,0-6-160,-9-6 0,-12-2 321,-6 0-129,-8 0-128,-10-8-64,1-5 289,-2-9-193,13-17-96,12-22-64,17-13-64,4-13-961,12-46-1505,21-29 544,8-26 801,-6-19-160,-6-10-481,-5-6 64,-1 13 1218,-3 32 480,-1 28 544,0 37 545,-8 26-608,-5 13 127,3 4 1378,-3 44-704,4 28-322,-4 21 706,-6 6-1314,0 3-288,-2 4 97,-29-2 287,-9 10 64,-10-4-127,-11-9-65,-4 0 129,3-18-193,13-24-64,18-28-192,21-28-128,10-19-833,20-64-1441,32-45 800,19-41 161,7-22 224,2-8 352,0 8 192,-3 35 225,-11 49 384,-15 46 64,-22 47 0,-14 20 416,-15 57 1570,0 21 352,0 18-1505,-6-3-673,-13-11-128,-2-10 0,-5-4 481,-1-3 127,-6-5 1,-1-8-257,3-9 257,2-11-129,4-10-63,-1 2-225,-1-9-224,7-3-128,5-12-128,9-12 127,4-1-383,2 0-897,0-26-193,0-15 545,8-11 1057,13-4-64,4 4-673,4 12-256,1 18-128,-3 13 513,-5 9 608,0 0 288,-5 9 929,-3 13-384,-8 5-32,-6 2-257,0 4 65,-2 0 256,-23 2-65,-4 1-607,-3-1 255,1-5-32,3-4 193,1-9-193,5-4 97,9-11-449,5-2-64,6 0-224,2-2-513,0-28-352,0-5 545,8 1-225,11 16-160,-3 4-32,5 10 320,5 4 641,5 0 0,4 18 481,4 7-161,-4 2-160,-8-1-64,-11-8-64,-6-10-32,-10-2 193,0-6 575,0 0 257,0 0-320,-26 0-193,-12 0-512,-4 0-192,-2 0 192,1 0 160,3 0 193,7 4-97,8-1-160,7 3 32,14-6-128,4 3 0,0 1-32,0-4-320,0 0 0,2 0-225,22 0-96,7-13 385,4-4 64,3 0-128,0 4 63,-7 4 161,-8 6-96,-10 3-289,-11 0 193,-2 0 320,0 7 1922,-28 6-321,-7 9-1569,-7-5 97,2-4 63,-1-3 96,0-1-128,2-1-128,2-2 0,-2-2-32,8-4 0,8 0-32,13 0 32,5 0 0,5 0-32,0 0-192,7 0-256,22 0-513,21-10 480,15-14 289,13 1 64,6-4 0,-3 9-513,-8 1 0,-14 7-384,-20 3-736,-15 5-97,-22 2 352,-2 0 1538,-22 9 4421,-23 14-2596,-12 7-1729,-3 2 1186,1 2-65,7-2-320,3-7-257,14-5-287,11-9-33,14-9-320,10-2-32,0-6-737,20-30-800,25-23 928,18-13 545,8-11-673,2 0-704,-5 9-513,-5 9 160,-12 17 929,-10 21 897,-12 18 64,-15 5 545,-9 4-225,-5 8 769,0 22 545,0 10-801,-2-5-353,-11 1-480,1-5 193,3-4-97,1-7-32,6-7 288,0-9-416,2-4-32,0 0-897,8-4-1185,25-22 1442,9-13 384,4-6-2051,-4-5-31,-4 8 640,-11 8 1730,-11 18 0,-5 14 417,-9 2 1409,-2 0 1953,0 18-1313,-17 12-1665,-9 9-801,-13 5 321,-4-5 479,-8 3-63,-3-7 192,-1-1-192,4-5-193,6-6-256,16-10 33,14-10-129,13-3-192,2-13-769,17-37-800,34-28 960,19-25-480,12-15-480,6-7-577,-6-8-929,-7 6 2050,-19 26 993,-22 35 32,-19 34 32,-15 21 832,0 11 2019,0 5 224,-23 33-1473,-17 15-930,-8 12-511,-5 2-161,1-1 416,0 4-224,-1 0 96,-3 3 65,-3-3 63,7-12-288,8-11 161,17-27-161,14-12-160,13-8-128,0-44-1442,29-31-864,22-33 2146,9-20 96,5-17 95,-1-9-319,-13 10 0,-6 31-33,-20 40 257,-15 41 192,-6 28 0,-4 4 769,0 13 864,-10 30 161,-15 15-1762,-11 14 128,-4 14 289,0 1-33,-3-4-256,3-9 32,2-9-64,5-20 161,8-10 223,9-19-191,10-10-321,6-6-161,0-4-832,6-36-544,33-25-97,12-33 930,11-19-449,1-16-289,-7-10 321,-12 21 673,-15 34 256,-15 39-65,-12 42 257,-2 18 2146,-12 47-128,-23 20-865,-11 23-1056,-4 4 255,5-3-160,-3-1 64,-2-7 1,0-15 95,-3-17 417,8-17-33,6-15-415,11-17-321,9-8-32,11-5-353,1-11-608,3-36-448,2-22 320,-3-21-32,1-8 1153,-4-7 0,-5 3 64,-1 10 32,-1 14 64,5 33 96,2 20 161,1 17 95,3 8 481,-9 0 192,-6 26-320,-6 8-609,-12 9-256,-3 6 0,-2-5 32,-4 8 64,-2 0 129,-3 2-1,0 2 160,4-8 65,12-17-289,12-13-32,21-18-128,2-23-737,27-62-1153,33-43 481,17-40 256,5-12 416,-6 7-63,-15 23 415,-22 49 385,-16 45 192,-15 35 225,-8 21 159,0 17 1090,-6 39-161,-25 28-544,-6 15-833,-4 2 161,2-3-1,1-3-64,-2-7 128,-4-1 1,4-17 95,7-18-192,16-24-192,11-17-64,6-11-480,0-13-1122,32-43-512,17-31 1602,12-27-161,-2-22 97,-3 0-97,-9 3 129,-16 18 544,-6 30 0,-13 33 64,-8 32-32,-4 20 224,0 7 1185,-35 47 673,-22 24-1249,-13 28-737,-8 8 321,5 3-1,1 1 161,2-4-97,-8 0-63,-2-9 31,7-23-192,21-24-192,22-31-96,28-27-96,2-40-1153,42-44-512,12-37 1088,7-29 385,0-13-97,-5-3 97,1-1 288,-9 24-256,-10 38-161,-15 49 353,-15 34 64,-6 22 96,-2 0 1025,-2 45-256,-26 37-224,-11 26-641,2 25 256,-1 1 32,0 3-95,-1-3 63,-3 2-96,-2-1 0,4-11 0,11-32-64,10-41-96,17-28-32,4-28-608,43-61-1378,33-38 1601,8-50-95,2-25-225,0-18-224,-14 1-64,-10 16 673,-13 41 128,-22 51 224,-15 53 64,-14 35-64,0 31 1057,-31 52 576,-15 20-1569,-10 20 289,5 2-1,5-8 193,4 1-161,5-3-32,-1-7-63,4-17-97,9-26 224,11-28-128,14-32-288,0-14-288,35-61-1634,26-36 1282,11-35-321,-8-16-545,-9 1-191,-27 5 736,-13 21 961,-13 32 0,-2 39 128,0 37 160,0 22 609,0 0 480,-2 16 257,-19 24-673,-8 8-897,-4 14 160,-3-1 0,1 4 33,-6 2 127,-4 1-128,-4-2 193,-5-4-33,8-11-96,15-24-127,14-18-193,17-9-129,2-60-1536,40-33-417,15-41 801,-1-12-225,0 15-63,-11 22 864,-14 42 705,-10 34 64,-11 27 321,-10 6 864,0 40 288,-4 35 289,-17 21-1282,-4 9-31,4-1-257,-4-5-160,4-14 289,-2-11-97,4-22 32,8-23 97,7-22 63,4-7-480,0-16-1057,22-37-705,13-18 1314,4-14-161,-2-5 97,-6 11-33,-11 6 193,-9 6 0,-9 17 224,-2 18 63,0 10 65,0 22 257,-17 0 1280,-6 25-95,-14 33-642,-9 11-287,-2 19 31,-5 7-95,-4-1 63,-1-2-63,-5-11 95,11-15-127,14-31-33,17-22-32,19-13-352,2-13-833,8-43-448,22-27 705,-1-25 351,-6-7 33,-2 5-192,-13 5 32,-4 14 288,-4 24 64,0 29 32,0 24 0,0 14 416,-12 0 353,-17 30-321,-11 16-480,-8 7 0,1-2 64,2-2 289,4-14 63,12-11-64,15-14 1,10-10-289,4 0-64,0-4-545,16-26-352,19-15 449,12-11 160,6-5-289,-3 6-192,-14 8 129,-13 16 352,-15 10 191,-8 12 97,0 9 161,0 0 255,0 0 481,-21 23-257,-15 10-191,-3 15-449,-2 11 0,4 6 96,4 4 32,-3 3 32,3 0-32,1-10 65,11-13-97,11-27 192,8-15-160,2-7-128,0-7-705,14-42-512,20-30 833,7-21 384,2-18-352,-8-9-417,-12 6 160,-9 20 225,-5 30 192,-6 35-33,-3 33 225,0 3 321,0 43 319,-16 27 225,-4 13-833,-1 4 160,2 2-31,3-7 31,-4-3 96,-3-5 32,3-13 129,1-12 95,6-19-320,9-15-95,4-15-129,0 0-897,0-9-224,0-27-96,0-16 1184,0-13 33,0-11 0,0 7 33,0 3-98,-5-4 130,-7 8-33,2 6 0,-5 17-32,2 13 32,3 12 384,2 14-128,-2 0 321,-3 0-97,-7 12 97,-4 20-353,-4 16-160,-1 17 0,-1 10 161,4 12-33,-4 0-64,3 5 64,2-13-160,6-11-64,11-26-32,4-23-224,4-15-257,0-4-383,0 0-97,2-18 256,10-17 737,0-14-64,-3-13-160,-9-6 192,0-8 32,0 7 0,-7 12 0,-3 22 32,2 13 32,6 22 32,0 0 32,0 0-32,2 0 417,-2 27-257,-2 6-96,0 9-160,-2 1 64,1-5-32,0-6-32,-1-2 64,1-7-64,1-7 32,0-8 32,4-7-32,0-1-32,0 0-64,0 0-384,0 0-161,0-12-31,0-10 351,0-5 289,0-4 32,-2 0-32,2 9 32,-2-1 0,0 11-32,2 4 0,0 8 0,0 0 0,0 0 193,0 0 319,0 20-320,0 13-32,0 6-160,0-4 64,0-5-32,0-13-32,0-8-32,0-9-32,0 0-224,0 0-353,0 0-31,14-20 223,7-12 449,-3-11-64,0-11 32,-1-2-128,0-3-64,-3 0 96,8-3 128,-3-7-160,3-6 0,8-8-257,-1 3 129,1 15-64,-6 22 127,-7 21 161,-8 18 64,-2 4 289,-3 0 31,6 17 0,2 18 0,7 4 225,-4 4-417,5 2-96,-5-10-32,-4-9 32,-7-8-32,-4-11 0,0 0 192,0-7 609,-17 3 160,-14-3-961,-7 0 32,-4-3-160,5-20 256,3 1-192,7-5 64,5 2 0,10 3-224,8 3 0,4 6 31,0-3-191,10 2 32,22-4-161,8-6-127,5-3 191,8 1-191,-1-2 31,1 2 353,0-4 224,-8 4 32,-4-4-64,-6 8 128,-15 9-64,-5 7 96,-11 6 0,-4 0 448,0 0 545,0 10-128,-19 16-352,-7 6-609,-11 1 96,4-3 288,0-12 1,-1 0-65,7-5-160,2-8-96,4-5-64,2 0-384,-2 0-97,2 0 33,1 0 352,-1-9 0,5 0-96,2-3 128,6 3 32,4 0 0,2 3-161,0-5 33,0 2-128,2-9 32,16 0-1,7-4 1,-3-3 64,3 7 64,0 0 32,-1 8 32,-7 3-32,-3 5 0,-8 2 96,0 0 0,0 0 96,-4 0 192,0 0-64,-2 0-64,0 0-96,0 0 32,0 0 65,0 2 159,0 2 353,0 3 127,-18 3-191,-9 4-481,-5-1-96,-1-4 32,4-5 32,-1-1-32,1-3 0,4 0-64,-2-7-96,1-11 32,7 0-32,7 1-32,4 4 96,8 7 32,0 6 0,0 0-128,0 0-257,12 0 33,17 0 320,16 0 32,8 0 32,13-7-32,12-2 0,-1 3 0,-7 3-64,-15 3-352,-15 0-513,-19 0 64,-12 5 737,-5 2 128,-4-3 801,0-2 512,0 2-705,-6-4-351,-17 3-161,-9 6-64,-12-5-32,-10 5 0,-4-5-32,-3 2 32,2-6 32,9 4-32,5-4 32,12 0-32,10 0 0,9 0-64,10 0 0,4 0-97,0 0-255,0 0-96,10-4-161,17-9 353,10-6 320,10 3 32,9-2-32,9 0 0,19 5 0,16 6 0,13 1 64,2 3-64,-10 3-32,-20 0 32,-26 0-64,-30 0-481,-18 0 161,-11 0 384,0 3 1665,-27 10-31,-17 0-1442,-12 0-128,-6 1-64,-4-5 96,-8-6-96,-5 3-64,-3-2-32,0 5 96,10-2 64,7 6 0,12 1 0,15 0 96,16-5-96,14-6 33,8-3-97,0 0-385,20 0-448,30 0 385,29-3 448,24-20 0,23-8 32,14-3-32,5 0 0,-1 2 0,-7 10 0,-12 5 0,-23 8-32,-30 5-32,-35 4 0,-24 0 64,-13 0 64,0 6 769,-27 23 448,-20 7-961,-11 7-256,-7 1 128,-2 4 129,-4-5 95,-2-8-160,-1-3-95,3-2 31,4-8-192,6 0-32,12-4-160,10-11-129,19-2 193,11-5 128,9 0-128,0 0-577,19 0 1,30-9-161,17-14 865,16-6 160,12-3-128,0-1 0,7 3 32,-5 4-64,-6 3 0,-4 10-32,-15 4 0,-21 5 0,-22 4 32,-24 0 0,-4 0 673,-8 8 800,-35 19-416,-15 13-993,-21 6-32,-13 3 0,-13 3 0,-5 6 0,2-2-32,11-7 128,29-15-32,25-12 33,27-16-129,16-6-193,0 0-703,4-3-97,33-22 288,20-9 673,27-11 0,14 2 64,11-2-32,2 5 32,-4 7-32,-11 7 0,-18 7-128,-28 12 0,-29 7 96,-17 0 32,-4 0 704,-4 13 578,-29 22-546,-20 18-704,-10 12 64,-8 4-32,-4 2 65,-5 3-33,-4-9 0,5-13 96,14-17 96,21-16-96,19-8-192,19-11-96,6 0-352,0 0-257,0-3 129,20-24 95,33-22 257,26-14 224,21-11-64,14-4 64,3 2 64,-8 9-64,-13 14-128,-22 20-32,-35 14 0,-22 19 160,-17 0 32,0 0 1281,-23 28-224,-25 19-769,-13 15-320,-14 7 32,-5 2 96,-4 3 0,-12 5-64,-7-4 33,-1-7 95,14-5 64,26-24-128,27-19-64,27-18-64,10-2-416,6-9-641,37-29 160,15-20 865,13-18 32,9-15 0,-1-1 32,-8 5 32,-12 16-32,-22 27-32,-15 19-32,-16 24 32,-6 1 96,0 0 256,-30 18 353,-24 25-321,-19 20-352,-9 8 1,0 2 159,1 5 32,4-8-64,3 1 0,7-13 64,13-13-31,18-16-129,15-16-64,13-10-96,8-3-321,0 0-255,0-12-1,0-21 192,16-16 33,14-14 416,6-8 32,3-1 0,1 1 0,-4 6 0,-10 16 0,-10 23 0,-12 15 0,-4 11 256,0 0 193,0 11 287,-15 24-287,-18 18-449,-11 12 32,-9 9-32,-4-5 64,-5 7 128,-5-2 0,0-9 64,17-12-95,19-27-65,19-16-96,12-10-224,0-6-481,20-37-160,21-22 449,18-18 223,6-7-63,-2 0-128,-6 16-33,-16 16 193,-16 24 160,-12 25 0,-11 9 64,-2 0 96,0 0 225,0 0 191,0 13-256,0 17-128,0 13-128,-11 8 32,-1 8 0,-3-7 0,3-7-32,4-18 65,8-10-65,0-17-65,18 0-895,22-9-162,12-26 482,-1-10 256,-8 6-193,-13 13 289,-16 13 224,-9 13 64,-3 0 96,-2 39 801,0 32-97,0 25 129,0 4-512,-7 5-289,-5-4 0,-1-8 32,3-16 0,-1-24 32,9-28-32,2-15-160,0-10-96,0-4-608,13-38-353,12-20 833,5-18 31,-8-9-127,-9-2 32,-9 9 96,-2 24 31,-2 21 33,0 28 128,0 9 289,0 25 704,-21 37 192,-12 20-1185,-3 14 0,5 6 160,4-6 64,5-2-96,4-9 0,9-23 64,5-26-31,4-25-161,4-11-289,36-40-1120,21-29 896,6-23 1,2-1-513,-13-2 224,-11 2 129,-8 10 608,-6 7 32,-7 25 32,-12 21 0,-5 26 0,-7 4 288,0 43 993,-19 22-352,-9 20-929,1 3 224,2-2 64,4-6 193,-6 2-129,4-7 33,-2-13 31,6-20-64,8-22 33,9-17-385,2-3-128,0-43-1218,24-25 353,9-23 545,2-19 256,1-8 64,-1-9-161,-3 2 33,0 20 96,-12 37-32,-7 39-353,-11 29 545,-2 66 929,-6 48 96,-17 38-705,-2 24 193,-1-2-385,5-7 64,1-1 0,-3-17-64,-1-27-31,10-40 255,7-41-64,7-33-288,0-8-160,0-33-1121,19-35 288,9-23 737,-3-18 192,-4-9-257,-11-5-159,-4-9 288,-2-13 128,0-10-1,5 2-63,-2 25-384,-1 45-65,0 42 321,-6 38 256,0 20 1089,0 62-192,0 35-417,0 38 161,-10 12-257,-3-4-159,-2-2-65,-4-19 64,-3-21 160,1-33 97,10-43 31,6-26-320,5-16-192,8-39-1377,19-32 384,8-27 481,-1-23 448,-5-13-32,-2-13 32,2-14-1,3-15 65,5-8 0,6 4-160,-8 33-576,-8 50 127,-13 53 577,-12 44 32,-2 36 1441,-10 52-384,-23 33-896,-6 29 319,0-7-288,6-11 128,6-21-31,3-26 127,14-37-96,6-29-159,4-19-161,0 0-769,27-22-801,7-27 1282,1-16 128,-6-10-64,-5-8-321,-10 0 385,-1-9 160,-3 5-32,1 0 0,-1 16-128,-4 24 96,-2 20 64,-2 23 0,-2 4 32,0 0 224,0 13 353,0 29-449,0 7 0,-16 16-64,-7-7-32,2-5 64,3-14-32,4-13 321,10-16-129,4-10-288,0 0-673,2-16-1056,20-16 31,5-17 1442,2-14-64,-7-2 191,0-14 129,-3 1 0,-5 13 32,-3 16 65,-7 23-97,-2 22 0,-2 4 128,0 0 576,0 0 353,0 17-640,0 13-129,0 6-128,0 3 0,-2-4-32,-2-12 33,2-6 95,0-8 96,2-9-160,0 0-192,0 0-224,0 0-801,0-4-160,22-18-224,12-10 1313,10-7-97,7 6-415,-3 14-481,-2 11 352,-13 8 0,-14 4 449,-15 26 288,-4 13 1377,-6 6 866,-23 2-898,-7-6-512,0-2-193,-3-7 257,-2-7-224,4-1-321,0-10 32,9-1-159,11-8-129,11-9-96,4 0 0,2 0-801,0-39-384,25-27-481,19-25 1378,6-16-192,1 6-33,-9 19 97,-11 29 320,-10 35 64,-14 18 32,-3 18 512,-4 51 513,0 24 160,-7 13-224,-7-2-769,3-12-160,2-10 64,1-3 64,0-12 97,2-20-1,3-25 32,3-13-128,0-9-160,0 0-704,0 0-289,0-22 320,0-14 417,0-10 96,11-11 96,-5 1-64,0-7 64,0 4-33,-3 14-95,1 13-64,-2 24 32,-2 8 224,0 0 64,0 34 576,0 24-319,3 17-33,-1 12 289,2 0-417,2-8-32,7-15-96,-5-18-32,0-23 0,-6-14-32,-2-9-224,2 0-385,4-16-768,1-23 512,1-23 480,-2-11 417,1-7 193,6-15-193,-1-10-32,7-12 32,4-7 0,1 23-64,-4 27-385,-7 43 257,-9 27 192,0 8 384,-2 54 545,2 25-480,4 25 768,-2 2-801,-1-9-288,3-13-64,-8-23 32,0-22 225,0-20-1,0-17-128,0-6-192,0 0-352,0-20-129,0-22-191,-4-12 383,-7-16-287,-1-5 320,6-3 160,4-10-289,2-3 97,0-2 64,0 19 0,16 14-33,-1 28-159,-5 23 160,-5 9 256,1 19 192,11 29 416,6 21 129,12 19-64,2 5-545,-3-2-96,2 0 0,-2-13-32,-7-6 0,-7-11-32,-9-5 0,-9-16 0,-2-4-64,-4-11 0,-25-8 96,-9-11 128,-4-6-96,-1-3-64,2-39-128,8-27 128,12-28-481,17-30-544,4-14-352,17 16-1538,12 31-1249,0 46 4196,-7 36 96,-4 12 929,3 34 160,6 31 2018,5 14-800,3 19-1763,-1-3-288,-3 2-127,-3-5 95,-10 0-128,-12-9-160,-6 0 64,-6-12 0,-29-15 65,-3-17 287,2-16 417,10-20-865,4-3 0,7-20-417,5-25-896,2-16-1345,8-10 2145,0-7 33,0-5 127,12 0 321,14 9 32,1 4 32,4 12 32,-6 19 32,-8 22-96,-5 17 0,-5 21 353,-5 53 704,-2 31 640,0 18-736,0 5-865,-2-6 1,-9-12 31,-1-14 128,-3-17 96,4-22-96,5-28-31,4-10-193,-2-19-32,1 0-385,1 0-191,-2-6 31,-2-14-223,-2-12 511,-2-7 97,4 3 160,1-7-64,5-5 0,0-8 32,0-2-384,13 6-513,3 18 0,-1 15 480,-9 19-191,-4 15 640,-2 45 1665,0 18 129,0 19-865,-15 2-737,1-11 128,-4-3 97,1-15-193,-3-6 64,4-12-128,-3-11 129,0-7 223,9-14-159,0-11-257,10-9-96,-2 0-96,-4-6-321,2-37-448,2-19-320,2-36 192,0-23 32,24-25 161,7-11-1442,4 24-2019,0 34-1568,-7 51 5092,-5 48 737,-3 18 961,-4 52 2787,-3 23 31,-9 19-1569,-4-2-1057,0-4-448,-27-12 192,-11-9 320,-10-7-64,-2-13-192,-4-12-96,9-13 160,16-18-416,8-19-257,17-3-352,-3 0-385,7-38-736,0-25-352,0-16-673,19-11 1185,17-9 128,15-9-192,9 0-128,3 2-448,-7 24 1377,-14 33 63,-21 26 161,-11 23 577,-10 0 1345,0 25 512,0 27-800,-2 21-289,-27 2-705,-6 3-415,-10-4 223,-10 3 33,-3-3 191,-13 4-223,-4 4 127,2 3-159,1-3-1,16-20-256,21-24-32,16-24-128,19-14-32,0-48-1505,33-41-545,16-33 1345,9-26 673,5-13 64,-1-9 0,-11 11-160,-12 40 64,-17 45 96,-12 40 96,-10 32 224,0 2 545,0 0 32,-2 19-96,-32 20-289,-9 8-384,-8 11-128,-1-1 320,3 1 33,-1 3-33,-5 0-192,4 3 193,2-6-65,10-13-160,15-19-64,16-19-32,8-7-609,32-47-1505,22-37 1185,17-26 545,0-20-96,-8-10 191,-13 12-63,-23 34 64,-10 36 288,-15 40 128,-2 18 929,-8 20 128,-30 39-576,-10 15-545,-6 15-64,7-4 224,8 0-32,-1-7-96,2 0 0,-3-3 128,-2-6 33,10-14-129,10-25-64,11-21-64,12-9-513,6-39-1216,36-32-417,15-28 961,3-17-257,-5 3-1024,-14 20-513,-15 24 2531,-12 29 448,-10 27 1057,-4 13 1505,0 22 641,-31 25-705,-15 15-2498,-5 9 161,1-1 31,6-5 0,3 4-96,-1-8 0,6-3-64,11-11-32,9-24 0,16-17 0,0-6-737,33-36-2177,21-26 1921,11-17 384,2-2-1633,-12 14 192,-18 20 833,-16 24 1089,-17 23 128,-4 13 2754,-17 49 962,-24 24-2787,-18 16 320,-8 7-384,-2-4-128,-4-4-97,-1-5-95,1 1 95,-4-2-63,2 1-33,-3-4-159,9-13-161,19-23-32,18-24 32,24-23-224,8-9-320,46-43-1986,32-28 1601,28-34 481,11-12-321,-6 7-127,-23 27-289,-33 38 801,-34 28 160,-19 17 160,-2 0 1570,-4 8 31,-35 40-576,-14 22-1089,-13 14 1,1 4-97,5-10 128,3-8-96,5 8-32,-3-7 32,4-2 0,2-11 0,14-19-32,13-17-32,16-18-160,6-4-609,18-22-1537,33-25 31,23-11 1731,14 2-737,-2 8-289,-7 13-544,-16 17 705,-21 18 1377,-21 0 64,-17 40 1345,-4 18 929,-8 14-961,-27 7-192,-10-5-128,-8-4 192,-1-7-320,-3-7-192,3-13 288,2-7 352,6-19-416,6-8-641,2-9-256,2 0-256,-1-40-161,-2-16-255,-2-14 127,12-17 289,7-12 64,15-9-128,7-4-193,9 8-31,30 14 127,12 25-63,2 25-609,4 27 32,-5 13 1057,-1 30 288,-8 31 609,-4 18-96,-12 9-321,-11 4-288,-14-5-96,-2-8-32,-12 1 321,-30-3 480,-15-2-225,-12-1 65,-13-7-65,-3-2-223,-3-8-1,6-13-95,7-23-129,8-14-192,13-7 0,5-38-224,16-28-65,10-26-287,13-16 31,10-6 129,6-8 95,36 7 97,17 10-64,11 13-160,5 24-161,-1 19 289,4 19 128,-1 17 192,-2 13 128,-6 16 128,-10 37 192,-21 17-352,-20 18-96,-18-1 0,-6 4 449,-37 1 223,-14-13 161,1-8-32,3-19-289,5-9-127,6-17-65,0-3-64,-2-9-256,-10-6-128,-15-8-32,-9 0 64,0-19-32,3-24 0,17-16-32,15-17-97,15-17 33,21-8-96,7 3 0,13 6-65,29 20-31,8 24-161,7 18 33,3 17 223,1 13 321,0 0 129,-7 43 255,-6 18 32,-8 11-223,-9 7-193,-9-7 0,-14-10 0,-8-4 32,0-11 576,-32-2-159,-8-12 95,-1-8-384,-2-12-160,2-9-64,3-4 0,-2-6 32,7-24-288,3-15-225,8-16 1,11-13 127,11-10 289,0-7-192,35 5-32,14 14-97,3 16-191,1 21-33,-2 16-384,-2 15 1057,1 4 160,-4 29 256,-10 17 97,-11 7-321,-16 4-96,-9-6 192,0-1 641,-26-3-256,-5-4 160,-2-15-193,-2-5-319,7-10-65,0-10-256,6-3 0,-6 0-64,1-16-192,-2-20-193,1-9-63,9-1-33,11 1 545,8 9-160,0 7 32,25 10-192,11 7-33,7 12 353,12 0 96,5 12 129,2 11 63,-6 2-128,-10 2-96,-13-5 64,-13-5-96,-16-8-32,-4 1 0,0 3 353,-28 3 575,-15-3-928,-10 1-32,-3-5 0,-1-9 64,1 0 97,1 0-129,3 0-32,6-18-1,9-16-95,11-19-288,19-26-417,7-27 225,33 5-161,16 9 160,8 27 129,-3 29-161,-3 33-224,-4 3 865,-2 55 353,-10 21-1,-10 7 32,-10 0-384,-10-12-32,-1-11 32,-4-6 0,0-10 32,0-13-32,0-10 0,0-8-96,0-10 96,0-3 0,-7 0 1185,-18 2-31,-13-2-1154,-10 0 512,-6 0-512,-5-5 192,-1-22-192,1-6-64,4-3-96,7-9 128,9-2-128,9 2 32,9 10-161,13 9 257,4 22 32,4 4 64,0 0 321,0 0 63,0 22-127,4 12-321,14 11 96,10 13-32,8 2-32,1-8-32,8 0 0,-4-10-96,-2-5-32,-2-11-97,-9-8-31,-5-3 0,-9-8-32,-8-1-161,-4-6 33,-2 0 288,0 0 128,0 0 96,0 0 192,0 0 192,-13 0 193,-19-9-289,-13-15-384,-12-9-64,-10-9 64,-4-1 64,2 1-32,14 6-32,16 14 0,22 9 33,15 9 63,2 4-96,0 0-161,0 9 1,23 21 64,14 13 96,18 10 0,8-4 0,3-2 0,8-10-96,0-4 0,-3-5 64,-1 2-64,-7-4 32,-8 0 64,-17-3-128,-20-10-641,-12-6 737,-6-1 32,-4-6 1249,-31 3-160,-14-3-1089,-8 0-576,-9-22 576,-9-17 64,-1-14 0,-5-15-32,-1-15-32,9-7-192,8 9-65,23 21 97,18 24 128,16 27 32,8 9 96,0 0-32,4 0-64,22 31 0,22 16 96,15 14 129,6 4-193,6-2 0,-8-8-32,-3-2 32,-6-1-32,-6 6 0,-3-5 0,-6-5-160,-9-8-129,-11-15 33,-10-12 128,-13-9 128,0-4 64,0 0 96,0 0-160,-13-13-32,-17-18-96,-9-12-224,-6-19-353,2-3 417,1-10 160,4 1 128,3-4-64,9 17-65,10 16 65,9 19 32,7 22 32,0 4 128,0 0 97,3 19 95,13 24-320,8 8 160,7 16 128,0-5-127,3-6-161,1-2 0,5-4 0,4-5 0,-2-2 0,-2-8 0,-9-5 0,-14-12-97,-7-10-127,-10-6 224,0-2 160,0 0 97,-23 0-225,-18 0-32,-12-2-673,-10-22 609,-4-12 64,-2-8 0,-2-3-64,5 2 64,9 6 0,11 17 256,20 9-32,16 9 1,10 4-225,0 0 0,0 0-193,0 0-31,16 0 0,16 0 64,16 7 160,11 15 192,7 7 32,-1 0 0,-8 2-192,-7-6-32,-14-2 65,-11-5-65,-8-7-65,-11-5 33,-2-6 0,-4 0 32,0 0 257,0 0 63,-6 0 96,-17 0 1,-10 0-417,-1 0 64,-10 0-64,-2 0 64,0-22-64,-4-17-96,-2-10 0,7-16-97,2-6-95,13 14 128,13 18 96,9 19 64,8 18 0,0 2 0,0 0 0,0 2 64,12 28 0,22 12 96,8 17 97,5 2-129,-2-1-96,-1-8-32,0-3 0,-2-10 0,4-4-32,-5-12-96,0-5-97,-14-11 33,-11-2-128,-9-5-97,-7 0 97,0 0 320,0 0 64,0-9-32,-19-31-32,-6-22-64,-6-19-32,1-20-96,1-21-160,2-7-225,7 5-352,14 22 32,6 24 97,0 33 351,2 22-63,18 15-1,0 8 33,10 4 480,10 23 768,10 4-127,0-1-513,-2-1-128,-8-2 0,-13-12 32,-10-1-32,-11-6 128,-4-4 641,-2-4 897,0 0-193,0 0-1153,0 0-320,0-28-1313,6-24-1057,3-24 1633,-1-27-64,-2-9 577,-6-3 128,0 14 192,0 31-96,0 33 288,-6 30 449,0 7 1826,-7 40-1154,-5 25-640,1 23-769,1 20 352,6-5 0,2-4-31,0-1-97,-3-10 0,-1 0-32,-3-10 64,-1-13-192,3-22 1,7-20-65,6-19-33,0-4-1056,0-36-704,27-42-257,10-34 1217,8-35 577,-4-14-32,-3 8-1,-2 27 193,-7 34 32,-4 47-32,-8 28-32,-11 17 128,1 4 416,-1 45 1250,0 25-1,-2 25-479,-4 9-770,0 0-320,0-8 32,-10-9 64,-9-2 193,0-14-161,4-16-32,7-27-32,6-23-160,2-9-288,18-9-1538,33-36-672,16-19 1985,6-3-832,-6-2-449,-14 11 705,-14 15 1025,-12 13 64,-12 15 673,-6 7 32,-7 8-417,-2 0 2018,0 8-448,0 28-64,-9 12-1058,-14 10-704,-2 3 0,0-9 0,-3 2 0,-3-4 161,-2 1 191,-1-5 257,1-10-353,4-2 32,3-12-320,9-3 0,5-8 0,8-1-32,2-8-32,2-2-32,0 0-545,0 0-224,16-20-832,27-14 864,9-10 321,7-14-930,-2 2-576,-8 11-768,-7 16 672,-15 15 1633,-10 14 481,-11 0 353,-4 30 1280,-2 19 962,0 16-1538,-4 0-897,-19 3 0,-9-5 192,-7-1 481,0-5 64,-6-4-192,4-10-97,5-7 161,9-13-385,10-11-256,9-8-128,8-4-128,0 0-673,0 0-159,0-13 127,16-13 609,15-5 127,4 0-63,2 1-32,2-6-32,2 7 64,-2-11-32,3 2-97,2-11 1,3-9 64,0-2 32,-3 2-225,-4 6-63,-13 16 256,-10 16 224,-10 14 0,-7 6 224,0 0 2050,0 6 64,0 19-1249,-12 9-1057,-4 2-32,1-1 192,1 1 1,-3-7 63,2 2-32,-4 0-128,-2 3-64,0-2 0,1-6-32,8-7-32,5-12 32,7-7-64,0 0-384,0-9-898,29-24 161,13-23 897,4-13-160,6-9-129,-1-4-128,-8 3 321,2 9 96,-8 7 31,1 2 129,4 5 32,-5-6 96,1 3-32,-6 5 64,-8 5-32,-9 15 0,-6 11 224,-7 1 161,2 9-33,1-4-288,1-3-32,2 1-32,2-7 0,0 0 0,1 3-32,4-6 32,-7 6 0,-1 1 0,-3 5 32,-4 10-32,0 5 96,0 2 609,0 0 0,0 0-193,0 0-224,0 0-127,2 0-33,-2 0-128,0 0-128,2 0-33,0 0 65,-2 0 96,0 13 128,0 9 129,0 10-161,0 10-64,0 7 160,-10 7-160,-1 0 32,-4 3-64,2 2 32,-3-5 0,2 5-32,-1-5 64,-7 2 32,0 5-32,-6-4 97,-4-1-129,-1-6 96,0-9 224,8-16-192,12-18-160,5-5-32,6-4-512,2 0-481,0 0 32,0-9 32,4-12 416,17-9 385,5-2 128,2-11 32,7-1-64,2-12 64,2-3-32,2-4 0,-4-9-64,-3-2-160,-3-7 224,-4-1 32,-3 4 0,-3 13 32,-5 12-32,-4 14 64,-8 13 32,-2 5 288,0 8 1,-2 4-129,0-4 32,0-2-64,0-6-192,0-1-32,0-9-32,0-4-64,0 0-32,0 4-160,0 6 160,0 3 32,0 4 96,0 2 64,0 3 0,0 4 128,-2 0 0,-2-5-32,2 1-160,-2-4-64,4-6 32,0-3-64,0-5 0,0 0-64,0-4 128,0 9-32,0-1 64,0 7 0,-2 11 192,-4 0 256,2 1-159,2 2-257,-2-1-32,4-3-32,-4-2-65,2-10 65,0-1 32,-3-1 0,0-3 32,-1 5-32,-1-1 97,-1 6-33,4 4 0,0 0-64,2 0 0,0-6-64,0 2 32,0-1 0,0-3 32,-4-5 0,4 0 0,0 0 64,-5 4 64,5 5 128,0-5-160,-4 2-96,6-5-96,0-5-192,-3-1 31,3 5 65,0-2-64,-2 8 224,2 0 32,-2 8-160,2-1 160,0-4 0,0 3 0,0-6 0,0 2-64,0 1 64,0-2-32,0-1 32,0 1 96,0-1-64,0 1-32,0 2-32,0 0-32,0 4 64,0 4 0,0 3 0,0-2-128,0 8 0,0-6 63,-2-1-31,-2-3 32,0 1-192,2-4-160,2 1-193,0-6-384,0 2-160,0 3 448,0 4 705,0 3-32,0-2 32,0 2 0,0 6 161,0 0-33,0 0-96,0 0 96,0 0-32,0 0 96,0 0 128,0 0 97,0 0 63,0 0-159,0 0 63,0 0 32,0-3-320,0-1-96,0 4 0,-2-4 96,-2 3 225,-1 1 576,3 0-321,-4 0-31,-1 0-33,-3 0 257,-3 0-577,-3 0-160,-3 0 128,0 5 161,-4-1-129,-2-1 32,-2 7-96,-1-4-64,-3 1-64,-6 3 0,3-1-32,-6 2 0,3-2 32,3 1 96,3-1 0,4 2 32,-1-5-32,3 3-31,2-2-65,0-1 32,0 4-32,0-3 0,-6-3 0,1 6 0,-3-5-32,0 3 32,2-3 0,-1 3 32,1 1-32,0-1 0,1 1 0,-1-3 0,0 5-32,-5-6-33,1 4 33,4-1-64,-8 2 96,2-3 0,-2-1-64,-6-6 64,0 3 96,-1-3-64,2 0 65,2 4-97,0-2 0,2 2 0,5 3 0,0-2 64,6-1-64,-1 2 0,1 4 0,-2 1 0,-1-2 0,1 0 0,-8-2 32,3 2-32,2-5-32,4-1 32,4 1 0,-3-4 0,0 0-129,-5 0 97,7 0 32,-4 0 0,0 0 32,-3 0 65,-1 0-65,4 0-32,1 0 0,11 0 0,5 0 0,0 0 0,3 0 32,-6 0-32,-4 0 0,-4 0 32,0 0 0,1 3 32,5 1 64,1 1-96,4-1 96,-2 5-96,-3-1-32,0 1 64,1 5-64,1-5 96,4 7-64,3 10 0,-1 6 32,3 12-64,6 12 32,0 2-32,0 16 0,0 0 0,6 14 0,3-1 32,-7 6 0,-2 7-32,0-3 64,0-5-64,0-9 0,6-10 0,0-17-32,1-17 0,-7-15 32,2-15 32,-2-9 0,0 0-32,0 0-64,0-23-64,0-24-32,-17-14 128,-6-24-64,-1-10-64,-2-20 0,-1-8-32,-1-3-353,6 11-128,3 30-31,5 29-898,6 29 1602,6 25 1025,0 2-929,2 0 193,0 9-289,0 27 0,0 16 32,4 17 192,7 10-192,3 2 0,-4 1 0,0-3 0,-2-9-32,-6-9 64,-2-16 32,0-12 96,0-14 96,0-6-127,0-10-65,0-3-96,0 0-289,0-7-287,0-29 160,-10-16 191,-2-23 97,-6-13 96,3-7 32,3-2-352,2 10-65,6 26 161,2 25 64,2 27 192,0 9 0,0 4 128,0 31 289,0 19-257,8 17 256,4 3-96,0 4-159,1-3-161,-1-2 32,-2-11 32,-6-10 0,-2-13-32,-2-13 192,0-13 256,0-7-223,0-6-257,0 0 0,0 0-353,0-15 193,0-19 160,-14-10 96,-4-26-96,-1-12 0,3-10 0,-1-1-64,4 18 0,3 29-32,8 26 96,2 16 32,0 4 256,0 0 1,0 32-161,0 9-64,0 14 160,0 1-32,0-7-64,0-4 32,-4-8-63,2-6-1,2-13 32,-2-13-128,2-1-32,0-4-160,0 0-289,0 0-31,0 0-33,0 0 225,-2-14 224,-1-12 96,3-13 96,-4-9 64,0-8-160,0 2-32,-3 8 0,3 13 0,0 13 32,2 15 32,-1 5 128,3 0 128,0 0 97,0 0 191,0 0-320,-2 14-127,-2 7-97,0 2-32,0 2 0,4 2-32,0-2-33,0-2-31,0-2-64,0-9 64,0-2-96,0-10-128,0 0-1,0 0-127,0 0-193,0-13-672,2-13 737,4-13 576,-2 3 96,-2 14 0,3 9-96,-5 13 0,2 0 0,2 13 1057,1 32-32,7 16-385,3 21-63,1 0-289,4-4-256,0-2 0,3-6 0,3 0-32,7-3 0,-4-1-32,3-6 0,-1-8-224,-6-3-64,-1-11 95,-10-2 65,-2-6 160,-3-11 0,-5-10 32,0-6-32,-2-3 64,-2 0 96,0-18-160,0-29-384,0-23 288,3-17 64,3 0-96,-2 11-353,-2 25-63,0 24 320,-2 23 224,4 4 64,-2 0 544,6 17-31,7 22-545,5 14 416,0 13 129,1-5-417,-2-1-32,-3-6-64,-3-2 32,-2-3 193,-7-6-161,-4-3 256,0-5 64,0-9-191,0-12-1,0-7-160,0-7-96,0 0-224,0 0-289,0-14 225,-8-28-128,-5-20 63,-6-25 129,0-13-32,-2-6 64,5 4-321,4 23-223,5 33 319,7 33 417,0 13 0,0 0 481,0 43-33,2 18-320,11 23 224,1 7 33,-6-11-321,3-5-64,-7-7 64,0-5 0,-4-11 32,2-18 64,-2-12-32,0-13 1,2-9-129,0 0-161,-2 0-735,0-13 127,0-19-96,0-13 417,-12-14 319,-7-6-191,-1-9 192,0-2-32,-3-7-225,0 1 129,2 11 128,3 19 96,7 25 32,7 18 128,4 9 1153,0 49 193,0 35-545,0 29-897,0 14 224,0-4-96,15 1-32,-3-9 128,1-14-31,-1-23-65,3-23-160,-3-25 0,-2-20-288,-1-10-353,-2 0-384,4-29 288,1-18 673,0-19-128,0-21 192,-3-10 0,-3-15-32,-2-7-96,-1 0 64,-3 2-385,0 6 129,0 20 192,0 31 128,4 28 0,2 25-224,0 7 224,5 11 0,4 37 128,-1 27 673,3 20-1,-5 7-287,-2 2-257,-3 6-64,-3-5 65,-4-7-97,0-17 128,0-19 32,0-26-95,2-20-97,-2-16-128,4 0-64,-4 0-481,0-39-256,0-30 129,0-31 640,0-25 64,-15-14-96,-3-15-193,-2-3-319,0 13-1,6 31-63,3 41 351,7 45 289,4 27 289,0 7 768,0 44-128,0 25-641,15 25 288,6 10-191,0-4-257,-5 2 64,-2-8 32,-5 0 193,-5-9-193,0-17 0,-2-19-64,4-21 0,-2-23-96,2-8-64,-2-4-320,0-4-417,0-40-416,0-25 961,-2-29 192,-2-19 192,0-18-192,-20-11 32,-8-14-32,1-3-128,2 19-480,0 27 191,8 29 225,6 38 192,5 24 0,6 19 32,0 7-32,0 0 0,0 0 0,0 0-160,9-9-96,16-5 256,13-12 0,7-6 32,3-10 32,2-10-64,-3 9-320,-10 3-129,-9 18-159,-16 9 575,-7 13 33,-5 0 257,0 0 832,0 8 96,-11 10-320,-16 9-577,-11-2-224,-13 6 288,-1-6 161,-7-3-33,8-2-127,2-9-193,10-11-32,14 0-128,7 0-192,6-11 32,6-12-161,0-8-127,6-18-161,0-7 65,4-6 95,27 2-31,9 11-321,10 10-128,3 8-96,2 10 865,-6 6 128,-14 4 32,-6 11 0,-19 0-288,-10 0 288,0 0 1089,-2 0 993,-21 0-833,-5 7-961,-7 12-160,-8-2 65,0 1 95,-3 2-288,4 3 32,3-10 32,8 0 0,11-6-32,12-7-32,8 0-224,0 0-897,0-7-289,10-15 706,24-8 672,7-1-289,5 4-479,7 5 319,10 2 385,7 6 0,8 10 96,-2 4 0,-13 0 96,-22 8-96,-24 6-128,-17-2 128,-13 10 1602,-45 5 608,-24 2-1826,-5-2-96,-6-18-256,16-9 513,10 0-257,9-9-128,9-12-160,11-1 0,11-4-96,10 3-32,6 3-64,11-3-32,0 7-33,0-3-479,28 2 351,12-2-159,11 3 448,21-5 96,16 1 96,11 4-96,3 1 0,-8 8 32,-18 2-32,-28 5-993,-23 0-737,-18 0 225,-7 0 1505,-21 14 2082,-32 8 32,-19 8-1634,-11-3-31,-8-5-33,5 3-32,4-10-255,10 1-97,11-2 64,13-5 64,13-5-160,16-4-32,10 0 0,9 0-96,0 0-289,0 0-31,7-13-65,27-17 97,16-10 416,15-1-32,10 10 32,8 9-96,1 15 32,-2 7-32,-15 20-32,-21 12-577,-24 8 192,-22-1 513,-14 1 1378,-31-2-97,-14 2-128,-1-11-865,-2-2-64,9-9-31,4-5-65,3-3-128,2-10-64,-4 0-96,0 0-65,6 0 161,8 0-160,13-2 224,11-1 96,8-2-96,2 5-192,0-4-353,14-9-63,24-1 480,12-13 128,14 1 96,8 3-64,7 3 32,6 8-32,-6 2 0,-16 7-32,-23 3 0,-24 0-544,-16 0-225,-8 7 769,-50 15 1729,-24 10-1376,-10 1-321,0-10 32,4-1 96,10-9 192,7-5-192,17-8-95,14 0-65,19 0-65,10-8-95,11-18-160,0-19-321,22-14-159,24-6 479,16 3 97,10 3-160,7 20 128,5 10 127,2 10 129,-2 11 0,-14 8 0,-11 0-480,-20 23-1090,-19 6 321,-20-6 993,0-3 256,-5-1 1890,-28-6-417,-5 5-384,-2-9-736,-13 4-257,-2-6-96,-3-1-289,-7 2 161,3-2-352,4-3 384,14 1-64,10-4-1,20 0 161,10 0 0,4 0-128,0 0-704,14 0-546,22-17 738,10 0 640,12-5 0,18 1-32,18 1 32,21 2 96,15 2-96,8 6-64,5 2 64,-3 5-32,-15 3-545,-27 0-672,-41 0-481,-36 3 1026,-21 5 704,-10 2 4644,-30-1-2754,-10 4-1794,-9-4-96,-12-6 0,-6 1 0,-12-4 0,-7 0-545,-8 0 545,-3 0 225,6-4-1,12 4-128,17 0-32,23 0 96,18 6 128,17 1-256,12-7-32,2 0 0,12 0-896,35 0 383,21-3 481,27-16 32,16-6 0,4-2 0,2 7 0,2 11 0,-6 5-128,1 4 32,-12 0 32,-18 26-1121,-24-2-449,-23-5-1281,-31-3 1058,-6-3 1857,-32 3 4324,-22 1-1922,-9-4-769,-7-6-576,-2-1-480,-4-2 0,-3-4-481,1 0-96,2 0-32,4 3-129,7 3 129,6 4 32,15 1-32,14-6 0,18-1-128,12 5 64,0 4-224,26 1-897,17 6 640,18-2 97,12 2 191,15 3-255,14 3-417,14 1-256,9 4 320,-1 5-769,-18 7-352,-28 6-928,-42 7 768,-36-3 2178,-4-2 1729,-49-2 2179,-12 3-705,-8 0-673,-6 3-1537,3-2-128,1-7-384,5-7 31,14-7 97,16-15-257,15-8-352,15-5 0,8-4-448,2 0-770,0 0-319,18 0 640,27-4 577,15-5 320,11 5 0,11 0 32,6 4 160,2 0 0,-2 0-96,-10 13-64,-25 5-32,-23-6-640,-24 9-321,-6 11 961,-33 24 2466,-25 23-448,-14 21-1025,-5 11-641,1 0 97,5-8 352,6-7-385,8-26 0,16-19 129,17-28-33,16-20-416,8-3-96,0-17-1473,8-34-417,18-25 1346,7-18 544,7-14 64,2-7-32,6-1-64,4 8-321,-1 19-127,-7 28-353,-13 24-320,-7 23 32,-16 14 224,-2 12 897,-6 46 1313,0 24 609,0 25-1025,-19 5-705,-9-2-96,2-6 481,-6-12-33,0-4 257,3-13-32,5-15-161,7-22-319,8-25-65,9-13-224,0-6-1281,4-42-1346,24-26 1891,7-29 575,5-25 161,6-15-160,3-18-384,4-6-481,2 8-192,-7 39-865,-10 44 704,-13 50 898,-8 26 480,-1 72 929,1 36 2690,-2 46-1281,-6 22-1152,-9 6-706,0 2-448,0-9 32,-24-4-32,-7-28 128,-3-33 0,7-39 577,12-46 352,9-19-320,6-6-769,0-19-929,0-34-1057,21-25 1249,17-21 545,7-7-32,8-4-513,5 0 225,5-7-97,2 6-63,0 16-513,-8 26-1506,-18 37 1218,-11 32 1473,-20 13 192,-8 52 4004,0 27-1185,-23 19-1442,-21 7-1056,-6-1-225,-11 3 96,2-11 481,1-9-192,1-12-97,10-22-31,12-27-161,17-17-128,14-18-256,4-4-480,0-29-994,14-42-191,27-38 1184,4-37 481,8-25-96,7-11-640,5-4-225,13 29 64,-7 44 384,-11 49 193,-23 49-64,-21 24 384,-14 66 961,-2 37 1601,-10 25-1441,-25-1-833,-1-2-256,-2-7 0,-4-9 193,2-8 287,0-14-352,3-15-32,1-20-31,8-18 191,10-16-224,8-18-64,8-9-385,2-2-960,0-28-1281,0-12 255,16-16 1154,13-9-608,9-15-450,8-6-799,7 5 1152,-3 21-224,-15 27-1474,-7 30 3620,-24 5 2178,-4 49 2787,0 22-128,-25 12-2499,-9 0-1601,-2-4 95,1-6 161,-3 2-32,1-5-384,-1 0 95,-4 1-31,0-5-65,-6-5 129,-2 1-288,6-15-97,13-18-128,18-24-192,13-8-96,15-55-2210,38-29-64,19-35 416,10-10-1281,6 10-161,-10 24-2209,-18 39 4804,-14 36 801,-25 23 1153,-19 17 1986,-2 34 2915,-12 26-2851,-24 3-2178,-6-3-769,-2-3 129,-10-9 928,-5-3-96,-10-4-576,-7-9-193,-5-6 65,-5-14-289,4-16-160,5-7-64,2-6-96,3-2-224,7-15-33,9-5 161,10 5 160,8-5 32,9 5-96,8-2-192,6-5-129,9-4-191,6-2-225,0-4 577,6 6 192,13 12-257,3 5-95,0 11 416,5 0 32,4 23 352,1 16 385,-1 7-353,-10 4-352,-11-1-64,-10-10 0,0 0 417,-18-7 512,-11-10 128,-2-11-545,3-5-320,-1-6-96,-4 0-96,-6 0-32,-2-17-64,-3-14 32,2-5-32,-2-14-32,6-5 0,5-1-32,5 7-64,9 14 160,7 19 64,10 5 96,2 11-64,0 0-32,0 0-193,0 0-159,19 2-32,13 19 160,13 9 224,17 10 96,0 5-32,3 4-64,-4-2 0,-11 6-160,-8 3-193,-15-8-63,-17-1 224,-10-6 192,0-7 608,-16-5 33,-13-5 31,-5-6-383,-2-8-289,0-3 0,-5-7 128,-5 0-128,-7 0-64,-6-26-96,-1-9 64,-3-8-97,2 3-63,7 5 128,8 4 128,13 17 32,12 6 128,12 8-32,9 0-64,0 0-64,0 0-224,0 0-96,0 0-65,0 0 161,0 0-32,0 0 160,0 0 64,0 0 32,0 0-32,0 0-32,0 0 64,0 0 96,0 0-64,2 0 32,7 0-64,1 4 128,9 1 64,4 8-96,7 0-64,7 5 0,-2-6-32,1 6 32,-1 1-32,-2 1 33,0 6-1,2-1-32,3 0 64,-3 0-32,1-10-32,-4-4 0,-5-6-32,0-5 0,5 0-65,5 0-31,12-18 64,4-9 64,-2 2 0,-11 3-96,-11 10-32,-15 6-64,-9 6 128,-3 0 64,-2 0 96,0 0 128,0 0-32,0 0-192,0 0-64,2 0-192,2-3-128,1 3-1,-1-4 321,-2 4 64,-2 0 0,0 0 289,0 0 159,-11 0 449,-16 0-161,-9 4-639,-3 1 63,1-3-96,5-2 320,-2 0-320,11 0-64,-1 0-32,6 0 32,3 0-32,2 0 32,8 0 0,4 0-32,2 0 32,0 0-128,0 0-224,0 0-161,8 0 1,18 0 63,13 0 289,18 0 96,14-7 32,15-23 0,4-5-673,-4-6-256,-9-3 1,-10 5-130,-11-4 738,-11 8 320,-12-1-32,-12 12 128,-9 5-32,-3 6 128,-2 4-32,-3 1-64,-2 3 33,-2 5-97,0-4 64,0 4-64,0 0 96,0 0 544,0 0 610,-11 4 255,-14 12-1313,-11 8-160,-3 3-32,-3-1 513,0 0-1,2 0-63,11-6-225,8-3 160,9-7-288,8-7-96,4-1-160,0-2-96,0 0-193,0 0-127,8 0 31,21 0 193,6-2-225,14-23 353,5-13-64,5-7-289,2-4-512,-3 3 96,-12 7 225,-12 15 768,-16 11 0,-14 10 0,-2 3 800,-2 0 994,0 0-449,0 3-288,-18 19-928,-7 0 31,-4 8-160,-8-2 256,5 6-64,-5-6 96,4 6-63,2-5-65,3-2 64,7-5 96,7-8-128,8-1-192,4-5 33,2-4-33,0-4-129,12 0-511,28-30-449,12-10 768,9-17 289,-3-3-288,3-2-32,-6 0-33,-5 1 321,-10-1-128,-6 2-128,-10 3-161,-5 4 129,-11 7 32,0 19 320,-8 12 0,0 12 0,6 3 224,-6 0 224,0 0 545,0 12 32,0 7-448,-10 7-481,-7-3 64,3-2 481,-2-4-161,5-2-288,5-4-64,2-6-128,4-5 0,0 0-192,0 0-480,0 0-33,0-13-352,13-19 192,15-10 577,15-20 256,5-8 32,4-4-288,-6-8-161,-4 10 97,-13 14 32,-10 25 288,-11 14 32,-6 16 32,-2 3 448,0 0 737,0 0-192,0 0-448,0 0-225,0 0-192,0 0-160,0 0-64,0-5-256,0-4-129,0-8-159,0-8 159,0-6 129,2-1 64,0 7 128,-2 6-193,0 2 225,0 8 96,0 1 32,0-1-32,0 0-32,0-2-32,0 1-64,0-3 96,0-4 32,4-1-64,7-9 64,-5-3 0,1-2-32,0 3 32,-1 2 0,-4 5 0,0 8 0,-2 11 128,0-1-64,0 4 385,0 0 415,-6 0-223,-21 25-64,-3 2-417,-16 16 128,-1 4 128,-2 12 1,-4 2-97,-6 8-96,-1-2 1,-3 7-33,-3 1-128,11-6 0,4-12-64,6-10 0,4-16-96,4-13-32,2-9-193,0-9 65,2 0 224,2-9-192,-1-21-673,1-10 481,0-4 255,-1 5 65,7 3-128,2 16 128,11 7 96,6 13 352,4 0-31,2 0-225,0 0-96,0 13 0,0 7 96,0 12-64,0 4 64,0-3-96,2-1 0,4 1 32,0 3-32,-2-5 0,-2 3 0,-2 2 0,0-7 0,0-5 0,0-6 32,0-7 128,-4 0 385,-12-3-193,-8-1-352,-1-1-32,-2-2 32,-7-4-160,-1 2-32,-7 2 192,-2-1 64,2-3 32,0 0-64,7 4 0,8-4-32,3 0-32,7 0 0,5-7-224,0-20-193,3-4-223,1-4 159,4 7 481,4 11-160,-2 8 0,2 5 160,0 4 32,0 0 288,0 0 385,-2 5-65,-7 17-95,-4 7-513,-4 8 32,-1-2-32,1 8 0,-6-4 64,-5-4-32,-3 1 128,0-11 64,3-14 64,5-8 1,11-3-193,0 0-96,-5-14-64,-4-20-321,-6-15-63,-5-16 31,4-13-31,-3-15 384,1-4-32,0-11 32,-6-3 0,5 16-128,6 25 192,3 30 32,12 20-32,6 13 384,2 7 96,2 0-159,0 0-1,0 0-128,0 0-192,0 11 0,0 5 96,0 10 96,0 11 33,0 6-129,0 4-32,0 1 0,0 5 256,-6-8 33,-4-11-97,5-12-192,3-18-64,2-4-192,0 0-321,-2-17 385,-8-29-32,-1-18 64,-7-23 96,-4-13 0,1-14-32,3-18-96,8-7-225,3-4-95,3 18-321,2 39 32,0 38 257,0 39 480,2 9 801,-5 22-193,1 34-95,0 23-513,0 18 0,4 11 160,0-2-128,0-3 64,0-6 0,0-18 0,0-17-64,0-23 96,0-17-63,0-14 31,0-8 0,0 0-96,0 0-64,0-26-225,-5-21-63,-15-23 256,-10-31 32,-3-25 32,-5-14-192,-2-6-321,0 5-31,9 38 223,7 37-95,8 36 448,14 30 929,2 0-577,0 4 193,0 39-225,0 18-160,0 23-96,9 11 96,2-7-96,1-9-64,-4-21 32,0-16-32,-4-15 0,0-18 32,-2-9-32,-2 0-32,0 0-288,0-13 160,0-28 160,-16-19-32,0-23-32,-3-14 32,6-13-96,-2-11-321,5-6 1,0-7 95,3 24-319,5 24 223,2 43 257,0 34 192,0 9 417,0 27-193,2 28-192,13 14 224,3 5-64,-3-5-128,3-13-64,-4-15 0,-2-15-64,5-17-256,4-9-545,-2 0 128,8-22-223,-2-17 767,-5-15 129,5-5-64,-5-13-224,-1 7 224,0 13 0,-3 18-65,-3 24 33,-2 10-32,-1 13 192,5 40 769,3 16 672,1 9-640,-3 1-577,-4-8-96,0-14-32,-6-12-64,0-20 129,-3-16 191,-3-9-64,0 0-288,2 0-128,2-9-801,2-16-256,7-18 1025,1-13 160,-2 0-64,6-1-64,-3 14-193,-1 17 33,3 22-353,6 4-159,2 42 800,9 28 1473,3 23 257,-5 12-865,1 4-737,-6 1-32,-6 1 32,-6-9 64,-7-18-160,-5-23 0,1-25 64,-4-19 64,0-14-64,4-3-96,-4 0-352,0-3-288,4-24-257,6-11 320,3-15 289,3-12 192,4-2-32,-4-6-417,5-3-512,-2 15 256,-5 27 1,-5 25 383,0 18 417,1 54 1602,5 26 288,3 22-513,-5-3-1057,-1-4-160,-12-6-96,0-14 193,0-6 159,-14-9 193,-15-8 416,-1-11-129,-1-16-63,6-9-288,2-19-545,1-6-64,-3 0-385,-8-31-640,-5-9 705,-1-20-385,1-7 257,4-6-257,5-2 288,8 6-127,7 18 352,3 18 63,7 19 97,0 14 96,-5 0 865,-6 27 352,-9 17-320,-3 3-833,-1 6 32,9-10 193,7-16-1,7-9-128,3-13-160,2-5-256,0 0-1314,13 0-800,22-14 128,14-20-128,-24 15-1058,-2-7-3266</inkml:trace>
          <inkml:trace contextRef="#ctx0" brushRef="#br0" timeOffset="-21051">-61 249 256,'0'-3'224,"0"-7"321,0 3 992,0 2 385,0-6-96,0 5-96,0-1-193,0 4-448,0 3 256,0 0 129,0 0-449,0 0-545,0 0 1,0 0-65,0 0 0,0 14 97,0-1-193,0 5-128,2 3 33,0-3-193,-2 5-32,0-1 0,2-4-32,-2-2-225,0 2 97,0-13-64,0 3 224,0-8 0,0 0 0,0 0-96,0 0-545,0 0 129,0-25 159,0-10 353,-4-1-96,-6 0 96,0 6 0,2 14 0,2 10 96,6 2 97,-3 4 383,3 0-288,0 0-31,0 0-257,0 21 96,0 4-96,0 7 0,0-1 0,0-1 64,0-12-32,0 0 32,0-9-32,0-5-32,0-4 0,0 0 0,0 0-224,0 0-129,-3 0 225,-5-21 128,-5-11 64,-3-11-32,-3-6-32,4 0 0,3 14 32,4 4-32,4 14 0,2 8-32,2 6 0,0 3 64,0 0 481,0 0-289,0 0-224,0 9 32,0 11 192,2 13 33,6-4-193,-4 2-64,-2 0 0,4-5 0,-2 1-32,-2-9-96,3-6-1,-5-6 97,0-6 32,0 0 0,0 0-32,0 0-32,0 0-128,0-9-224,4-22 31,0-8 257,7-6 128,-1-4 0,0 9 0,-2 11 32,-2 10-32,-3 7 0,-1 12 96,-2 0 641,0 8 32,0 27-481,0 8-288,0 11 0,0-2 64,0-11-64,0-7 0,0-12 0,0-8 0,0-10-96,0-4-288,0 0-321,2 0-160,5-4 0,-2-13 577,1-9 288,-2-10 0,-4 0 0,0-3-96,0 3 96,0 2 0,0 8 0,0 7 0,0 10 96,0 5 160,0 4 641,0 0 32,0 13-449,0 13-480,0 0-224,0 1 160,0-8-32,0-9 64,0 1-64,0-10-32,0 3 32,0 0-96,2-4-289,-2 0-191,0 0-97,0 0 352,0 0 1,0 0-225,0-9 641,0-4 0,0-14 321,0 5 95,-4 1-64,0 7 129,2 11-385,2 3 96,0 0 225,0 0 704,0 21-289,0 11-703,0 7-129,0 0 0,0-2-33,0-7-95,6-4 32,4-4-64,0 0-64,0 0-128,-1-10 63,-5 2 129,-2-8 128,1 1 32,-3-1 0,0 5-64,0-2-32,0 10-32,0-2 96,0 0-160,0 2 128,0-2 64,0-8 160,-3-2 160,1-7 0,0 2-160,2-2-63,0 4-65,0 0 96,0 5 64,0 8-128,0 12-32,0 12 64,0 0 32,0-2-96,0 1-32,4-4 0,-1-3 0,3-5 0,0-10-160,-2-5-224,2-6-129,-4-1-191,-2-6 255,0 0 257,0 0 192,0 0 0,0 0 0,0 0 96,0 0-96,0 0 96,0 0 96,-8 0 161,-4-4-289,1-2-32,7-3 288,-1 6-224,5 3 96,0 0-128,0 0-64,0 0 0,0 0 0,0 0-160,0 0 128,0 0 32,0 3 128,0 1-64,0-2-32,0 1 65,0 7-33,0 7-64,0 0-97,0 5 65,0-3 32,0 2 32,-2-8 97,2-8-33,0-1 128,0-4-128,0 0-96,0 0-384,0-6-33,0-14 1,-2-13 320,-2-5 96,-2-5 0,-2 2 64,2 6-64,0 9 0,4 6 0,0 10-64,2 1 64,-2 9-96,2 0 96,0 0 320,0 0 321,0 17 63,0 5-448,0 8-191,0 1 31,0-3-96,0-3 0,0 2 0,0 2-32,4 5 32,2-2-129,-2-3-31,0 0-192,-2-2 256,0 0-192,0-1 256,2-4 0,-2-2-32,2 0-33,0-3-31,-2-4 32,5-4 32,-3-1-128,1-2-224,-1-6 319,-4 0 97,0 0 0,0 0-64,0 0-32,0-19 0,0-8 0,0-3 96,0-3-64,0 4 64,0 13 0,0 2 64,0 10-128,0 4 64,0 0 0,0 0 0,0 0 449,0 4-417,0 19 192,8-2 96,2 5-128,0-1-192,-2-2 0,2 0 0,-4 0 0,1-3-96,-1 2-32,-4 1 0,0-6 64,-2-3-64,0 0 128,0-11 0,0-3 0,0 0-64,0 0-129,0 0-223,0 0-64,0 0 448,0 0 32,0 2 32,0 2 64,0-4 160,0 0 32,0 0 1,0 0-225,0 0 0,0 0-64,-2 0 0,-4-14-96,-3-13-65,1-9-63,-4-2 96,4-8 32,0-1 0,0-1 96,0 3 0,-1 1 96,1 9-96,1 1 0,1 7 96,0-2-96,2 0 0,2 4 32,-2-3 32,0 6 32,0-5 0,-2 11-32,1-10-64,-2 2 96,0 4-96,1-12 0,-2 6 0,2 0 0,0 3-64,2 10 128,2 5-31,0-5-33,0 4 128,0-1-32,2-2-64,0-5-32,0 3 0,0 0 0,0 2 0,0 2 0,0 3 0,0-3 64,0 1-64,0 5 0,0-1 0,0 1-64,0-5-32,0 1-97,0-4-63,0-2-32,0-4-192,0 0 191,0 1 129,0 2-32,0-2 96,0 5 32,0-2 64,0 6 0,-4 3 64,4 5-32,-3 0 96,3 0 0,0 0 64,0 0-64,0 0-96,0 0-32,0 0 0,0 0 0,0 0 64,0 0 65,0 9-33,0 9 0,0 0 96,5 8-96,5 7-96,0 1 0,0 0 0,-2 0 0,-1 2-96,-5 0 96,2-6 0,-1 0 0,-3-4 0,3-3 0,-1-10 0,0-4-160,0-5 128,-2-4-64,0 0-96,0 0-193,0-4-191,0-21-1,0-12 481,0-10 96,0-1 0,0-1-288,0 0-129,0-1 1,0 4 288,0-7 32,-2 8 0,-2 11-65,-4 16 161,6 14 0,0 4 0,0 0-160,2 0 160,0 0 64,0 8 97,0 6 127,0 7 160,2-4-448,4 1 32,4 5-32,-4 4 160,4 6 97,-2 3-161,0 4 96,-2-5-192,-1-5 64,-1-8-32,-2-8 32,-2-4 64,2-10 32,1 0-160,-3 0-224,0-1-320,0-25 63,0-2 385,0-15 96,-7 0 0,-4-7-160,3 2-160,-2 5-1,2 10-31,2 10-225,2 13 353,0 7 224,1 0 64,-2 3-64,3 0 0,-2 0 64,1-4-64,1 1-64,-2-3 64,-2 2-64,-2-5-96,0 0 160,0-3-32,-1 3-320,3 3 31,2 2 193,1 0 128,1 4 192,2 0 65,0 0-97,-2 0-96,2 0-64,0-3 0,-4 3 64,2-2 192,0 2 32,0-4-31,2 4-97,0 0-160,0 0 0,0-4 96,0 1-64,0 3 64,-2-6 64,-2 3 0,0-1-96,0 4 1,0-2 63,4 2 320,0 0-128,0 0-31,0 0-1,0 0-224,0 0-64,0 0-128,0 0-32,0 0 64,6 0 0,4 0 31,2 0-31,1 0 96,0 0 32,1 0 32,2 2-64,4-2 0,-1 4 0,-1-4 0,1 0-320,-4 0-64,1 0 384,-2 0 0,-2 0 64,1 0-64,-7 0-64,0 0 32,0 0 32,0 0 0,4 0 0,1 0 0,4 0 32,-3 0-32,3-4-32,0-2-96,-2 3 64,-5-1-161,-4-2-95,-2 6 96,-2 0 224,0 0 0,0 0 32,0 0-32,0 0 0,0 0 0,0 0 96,0 0-64,0 0 160,0 0 32,0 0-224,-4 0-32,-11 0-256,1 6 288,-8-2 384,4-4-384,-4 3-160,2 1 32,2-4 128,-3 2 224,7-2-95,2 0-129,2 4 128,1-1-128,1 3-32,-1-6-129,3 0 161,2 0 0,4 0 0,-2 0-64,2 0 64,0 0 64,0 0-64,0 0-64,0 0 64,0 0 64,0 0 129,0 0 159,0 0-352,0 0-224,0 0-321,0 0-127,4 0 159,6 0 353,-1 0 96,4 0 64,-1 0 0,2 0 64,-2 0-64,2 0 0,-3 0 0,-7 0-384,-2 0 159,-2 0 225,0 0 64,0 0 225,0 0 768,0 0-128,0 0-513,-8 0-96,-3 0 97,-1 0 95,2 3-352,-2-3-96,0 4-32,-1-4 225,2 0-161,1 0-96,2 0-224,2 0-65,2 0 257,2 0 32,2 0 0,0 0 0,0 0-128,0 0 0,0 0-192,2 0-577,4 0 384,4 0 97,4 0 320,8-4 96,0-8 96,9 2-64,3 3-32,2-3 0,2 1 64,-5 0-64,-8 5 0,-10 0-416,-7 1-321,-8 1 224,0-2 289,0-1 224,0 5 0,-4-3-96,-11 1-384,0 2 480,-3 0 0,-3 0-64,0 0-257,-2 2 33,2 6 288,6-4 64,-3-4-64,2 0 0,3 0 0,-3 0 64,8 0 32,0 0-96,2 0 0,2 0 321,0 0 63,2 0-320,2 0-64,0 0 0,0 0 96,0 0 128,0 0-96,0 0-128,4 0-352,8 0-353,8 0 481,7 0 224,1 0 0,0 0 64,-6 0 0,-7 0-64,-6-4 32,-5 4 129,-4 0-97,0 0 384,0 0 801,0 0-320,0 0-416,-11 0-321,-2 0-96,-1 0-96,-5 0-352,0 0-321,-1 0 641,1 0 32,-1 0 32,2 0-32,4 0 224,3 0 577,4 0-161,5 4-223,2-4-417,0 0-160,0 0-161,0 0-351,0 0-481,9 0-257,4-12 834,3 2 576,4-3 0,1 7 0,-3-1 0,0 1 0,-1 6 0,-2 0 64,-5 0 128,3 0 64,-2 0-64,4 0-160,1 0-32,-4 0 0,-2 0-480,-3 0-449,-5 0-192,-2 0 993,0 0 128,0 2 833,-9 6-481,-11 4-224,-3 2-128,-9-5-480,-1 2 480,4-4 288,2-3 833,3 1-32,6-5-192,8 4-609,5-4-64,5 0-224,0 0 0,0 0-224,0 0 32,0 0 0,0 0-353,9 0-319,7 0 479,4-4 385,9-1 224,3-3-128,6 3-31,3 1 95,-2-1-64,-1 2-32,0 1 0,0-2-64,5-6 64,1-1-64,-1 2 0,1 0 0,-2 1-128,-4 7-64,-5-3-33,-8 4 161,-2 0 0,-3 0-160,-4 0 224,1 0 64,-3 9 32,1-2-96,-3-1 0,-1-2 0,-3-1 0,1-3-96,-5 2 32,2 2 64,1-4 0,-3 0 0,-2 3 64,2-3-64,-4 0 0,0 0 96,2 0-96,-2 0 0,2 0 192,-2 0 97,0 0 223,0 0 33,0 0-65,0 0-63,0 4-1,0 2 257,-4 2 384,-21 2-1057,-11 3-129,-7 0 129,-8-4 385,-1 1 416,-3-3-417,3-1-384,6 1 0,5-1 0,5-3 0,6 7-160,3-3 160,7 3-128,1-3-97,0-1 161,6-3 64,3-3 0,6 0-96,4 0 0,0 0-416,0 0 63,0 0-576,2 0 64,13 0 545,8 0 352,6-3 64,2-3 0,9-1-32,4-3 64,4 3-32,0 1 0,2-1 0,2-2 0,-2-1 64,3-3-64,-14 3-64,-5 7-64,-11-1-160,-12 0 95,-5 4 193,-4 0 0,-2 0 705,0 0 640,0 0 33,0 0-514,0 0-543,0 0-1,-12 0-224,-11 4-96,-7 0-128,-8 1-448,-7 7-225,-2-3 512,-2-3 129,6 5 160,8-6 160,8 5-31,11-7-65,8-3-64,8 0 0,0 0-128,0 0-321,8 0-1184,6 0 864,15 0 577,6-3 192,14-7 0,3 1 0,2-4 64,2 0 96,1 0 448,-3 0-415,-1 4-33,-3 0-32,-4 4-128,-4-3 64,-2 4-64,-7 2 0,-2 2 0,-4 0-64,-1 0 64,-5 0 160,-3 0-160,1 0 96,0 0-32,0 0 96,0 6-128,-1-2-32,1 0 0,-2-2 0,-1 1-32,0-3-352,-6 0-32,-2 0 31,-3 0 321,-3 5-32,0-5 64,0 0-32,2 4-481,-4-2-191,2 1 191,-2-3 97,0 0 192,0 4 31,0-4 193,0 0-96,-21 0 32,-11 0-833,-5 0 417,-11 4-481,-5-4 224,0 0 769,-2 0 417,7 0 864,6 0 160,9 0-352,8 0 64,5 0-352,8 0-353,5 0-384,3 0-64,4 0 0,0 0 0,0 0-96,0 0-448,6-4-321,11-5 609,13 0 256,9 0 64,8-1-64,5-1 0,5 6 0,-1-3 0,-2 3-192,-6 1-225,-11 0-95,-9 3 448,-13 1 64,-7 0 0,-8 0 0,0 0 384,0 0 1025,-12 0-159,-17 5-994,-5 4-192,-6-1 865,-2 1-705,0 0 737,1-1-32,-6 1-897,0 0-32,0 0-32,2-5 32,0 1 0,4 2 0,1-5-64,4 2 32,5 0 32,6-4 32,11 0-32,5 0-257,9 0 1,0 0 0,0 0-353,6 0-63,17 0-834,10 0 1378,12-4 128,7-5 0,9-4-192,7 4-224,6-5 63,-1 2 33,-2 6 128,-8-3 32,-6 6 0,-3-1 160,-5-2 0,4 3 0,1 3 0,1 0-65,4 0-351,-3 0-577,-8 0 577,-10 0 352,-13 5-64,-9 6 128,-4-2 768,0-5-704,-4 2-64,-2-6 0,-3 4 0,-3-4 96,0 0 513,0 0 0,0 0-545,0 0-32,0 0-32,0 0 224,0 0 577,0 0-609,-7 0-160,-19 0 96,-11-4-128,-13 4-352,-9 0 352,2 0 192,4 4 352,4 0 97,10-2-225,5 1-31,0 2 544,5-5-609,-4 4 192,-2-2 385,-10 1-544,-2 5-353,-2 1-97,10 0-255,12-5 352,13 2 0,14-6 0,0 0-96,3 0-480,20 0-1442,4 0 1281,8 0 737,4 0 0,-2 0-224,0 0-865,0 0 416,-2 0 225,-6 0 159,-6 0-543,-4 0-514,-15 0 385,-4 0 961,-2 0 673,-34 0 768,-8 7-992,-1-1 1120,-4-6-159,4 0-610,-2 0-511,4 0-225,-4 4 256,1-1-64,1 6-64,-4-5-128,4 5-64,-2-1-384,4-2 384,-2-2 0,10 1 577,10-5-33,8 0-63,11 0-129,6 0-352,0 0 0,0 0-833,8 0-736,11 0 1216,6-9-63,6 3 288,3-5 32,4 5 96,1-1 32,10 1 96,4-1-64,6 5 128,2-5-128,2 3-32,0-2 32,-7 2 0,-1-2-64,-6 6 0,-10-3-64,-4 3 0,-4 0 64,-2 0 0,1-4 0,1 4 0,2-4 0,5 3 0,2-3 0,4-3-32,-2 1 32,-3 1 0,-5 0-64,-3 5 64,-10 0 0,-2 0 64,-3 0 96,-3 0 97,6 0-129,0 0-64,3 0-64,4 0-64,1 0 64,0 0 64,-4-4-64,2 0 64,1 0-64,-6 2-128,6 2 128,-12-4 0,0 4 0,-3 0 0,-1 0-32,2 0 32,-4 0 0,2 0 0,-2 0 32,3 0-32,-5 0 64,-4 0 0,2 0 64,-4 0-96,0 0 32,0 0 0,0 0-64,2 0 0,11 0 0,-3 4-128,6-2-513,0 2-512,-5 0-320,-3-4 640,-8 0 833,0 4 0,0-4 1506,0 5-65,-6 0-961,-5-1-384,1-2-96,0 1 65,2-3-65,4 4-321,2-4 65,2 0-32,0 0-193,0 0 1,0 0-1,0 0-960,8 0-353,10 0 1282,3 0-33,-1 0-736,5-7 352,-8 5 289,-7 2 640,-2 0 64,-8 0 512,0 0 1314,0 0 160,-2 0-1185,-8 0-545,2 5-256,-2 3 128,7 1 353,-1 0-193,4 1-352,0-3 0,0-1-673,0-2-191,0-1-1,0 1-256,2-4 320,7 0-416,-3 0 160,-2 0 801,0-4-65,0-5 225,-4-2 96,0-3 160,0 1 193,0 4 63,-4 0-256,-8-1 385,1 2 1248,1-2-1632,5 7-129,3-1 576,2 2 417,0 2-672,0 0-353,0 0-97,0 0 97,0 0 0,2 2 481,11 15 448,0 7 0,5 5-97,-1 5-639,1-2-129,-6-2-64,-4-4-321,-4-7-31,-4-6 352,0-6 32,0-7 192,0 0-224,0 0-64,0 0-224,0 0 160,0 0-192,-4-7 255,-2-6-383,4 0 448,2-13-32,0 3-32,0 0-128,0 3 128,0 1 64,6 10 128,-2-3 256,0 10-224,0-1 161,-2 3 31,-2 0 321,0 0 384,4 0-225,-4 9-383,4 12 127,-1 7-159,-3 2-321,4 0 0,0 6-96,3-7-96,-1 0 32,-4-3-128,0-4-33,-2-4 225,0-2 0,0 4 0,0-8 0,0 1-96,0-1-64,0-10-192,0 2-97,0-1 129,0-3 160,0 0-32,0 0-32,0 0-225,0-9 33,-2-8 288,0-3 64,2-3 0,0 1 64,0-1 0,0 1 0,0 4 0,0 9 64,0 9 128,0 0-32,0 0 609,0 0 31,0 0 418,0 23-546,0 7-95,0 9-129,0 2-63,4 3-321,0 0 0,-2-4 0,2 0-64,-4-1 128,0-4-64,0 0-32,0-5 64,-2-11 160,-4-6-128,2-4 0,0-5-128,2-4-128,2 0-160,0 0-224,0 0 95,0-4 97,0-9 320,-7-6 128,-3-10-96,3 2 64,5 4 224,-4-3-255,2 13 31,2 0-96,-2 9 32,4 4-32,0 0 64,0 0 128,0 0 481,0 9-33,0 16-320,0 13-63,0 5-65,0 0-64,0-5-64,0 3-32,0-9-32,0 5 0,0-1 0,0-4-96,0-6 96,2-6 0,-2-4 64,0-5 0,0-9-32,0-2-32,0 0-96,0 0-384,0 0-609,0-2 128,0-15 256,0-9 545,0-14 96,0 1-32,0-13-97,-2-1-255,-2 4-161,4 13-159,0 10 479,0 17 225,0 5 32,0 4 32,0 0 225,0 4 832,0 18 448,0 10-608,0 10-353,-2 3-127,-2-1-193,2 1-96,2-7-96,0 2 0,0-5 96,0 1 0,0 0-96,0-10-32,0-5-32,0-12 0,0-4 32,0-5 0,0 0-96,0 0-224,0 0-385,0-18-192,0-1 705,0-7 128,2 10 32,0-2-32,0 13 64,-2 5 0,0 0 64,0 0 224,0 0 353,0 0 416,4 9-384,2 17-417,-2 0-128,6 10-64,1 0-64,-2-2 0,-1-2-64,-4 11-64,-2-4-96,0 1 192,-2 1-289,0-7 321,0-2 0,0 1 0,0-3 32,0-1 33,-2-7-65,-2-1 0,2-12 0,0-5-129,0-4-639,2 0-449,-2 0 192,0 0-161,-1-7-127,-1-15 224,0-14 1089,-1-10-160,3-1 128,2 0-513,0-1 129,0 6 320,0 7 96,0 4-96,5 15 96,1 9 0,-2 7 544,-4 0 257,3 0 352,-1 14 0,-2 18-32,2 11-256,-2 2-352,0 0-417,0-7 0,0-2-96,0 0 0,0-10 32,0-6 32,0-7 0,0-3 32,0-6-96,0-4-160,-4 2-96,-1 2 160,3-4-65,0 0 161,2 0 97,0 0-65,0 0-32,0 0 0,0 0 96,0 0 128,0 0 32,0 0 96,0 12 321,0 1 128,-7 11-705,-1 2-32,0 4 64,-2 1 0,4 4-64,-2 0-32,-3-5 289,4-4-33,-4-2 32,3-2-96,2-6-159,-4-2-1,4 3-32,-3-3-32,3 3 0,-3 0 0,1 1 32,0 4 32,-2-5-64,-3 5 128,0 0 128,0 1-96,-1-2 96,4 2-191,-1-4-33,5-3-32,-1 2 0,1-2 32,-2 4-32,0-4 0,2 2 0,-2 0 0,0-5 0,2 0 0,2 0 32,-1 4-32,-1-2 192,-2 7-128,4-4-32,-2-2 96,4 2-96,-2-5 32,0 0-64,0-1-32,-3 2 32,5 0 32,-2-5-32,4 4 32,0-4 32,0 0-32,0 3 64,-4-2-96,4-5-64,-3-1 32,3-4-128,0 0-256,0 0-449,0 0-288,0-6-417,7-20 257,14-4 448,3-10-160,0-5-192,1 3-96,-4-2 1025,-9-1 288,1 5 0,-11 4 288,2-3 513,0-1 63,0 1-287,2-4-289,2 7-96,2 3-128,7 9-64,-1 6 65,0 5 127,-1 5 448,-8 8-255,-1 0 159,-4 0 193,0 0-193,0 0-351,-2 0-97,6 0 128,-2 10 64,0 13 129,-2 11-161,-2-1-32,0 8-128,0 7 0,0-9-64,-4 5 32,-4-10-64,-4-1 64,-1-7-32,3-8 0,-3 3-32,3-8 0,2-4 32,2-5-32,4 1-32,2-5-32,0 0-96,0 0-128,0 0 32,0 0-225,0 0-191,0-5-385,0-17 288,0-12 609,0-7 64,6-6-321,10 7-448,1 8-128,-5 16-64,-3 12 257,-7 1 800,-2 3 256,0 0 1762,0 10 256,0 13-801,-11 7-1441,-10 6 417,3-1-129,-1 1 97,-1-2-193,2 1-64,-3 2 64,-4-2 0,-3 4-160,-7 9-32,-4 1-32,-1 0-64,2-1 64,7-5 96,8-12 65,8-9-65,11-13-96,2-5-96,2-4-225,0 0-832,2 0-160,19 0 480,0-13 97,4-17-898,-2-2 1186,-6 1-129,4 6 161,-11 6 63,-4 7 321,-1 6 32,-3 6 96,-2 0 577,0 0 864,0 0-576,0 15 385,-2 3-770,-13 8-320,1 0 545,-4 4-32,1-3-289,1-5-287,-5 5-97,0-1 192,0-6-160,-2 4 64,2-6-96,3-1 96,5-7-31,7-3-161,6-7 0,0 0-641,0 0-1089,17-17-95,9-9 1056,6-11 256,0 2-95,-5 1 31,-5 12-63,-5 5 415,-8 10 129,-5 7 96,-4 0 32,0 0 2146,0 15-288,-2 7-1537,-13-5 223,0 6 161,3-7-289,0-1-159,1 2-193,-1-3-32,-1-5-64,2 2 32,1-2 32,6-5-64,2-2-32,2 2-96,0-4-289,0 0-832,0 0-352,0-4-225,12-9 1025,5-2 705,-2 4-64,-3 5 32,-5 2 128,-3 4 0,-4 0 288,0 0 1281,0 4 353,0 15-705,-19 5-1185,0-1 65,0-1 127,0-4-32,0 0-96,1-1 32,-3-4-128,2 0 0,0 1 0,0-5-32,2 0-64,3 2-64,-2 0 64,1 1 96,4-3 64,8-5-64,3-2-96,0 0-225,0-2-415,0 0-225,0 0-513,8-2 738,13-11 512,-3 3 192,1 4-161,-7-3 97,-1 5 96,-5 4 0,-4 0 0,-2 0 321,0 0 992,0 0 0,0 0-448,0 0 0,-4 13-513,-15 1-352,-4 9 0,-1-1 224,-7-1 97,3 1 191,-4 1-64,4-1-223,1-1-65,7-8-96,12-3-64,3-6-32,5-4-224,0 0-801,0-4-737,21-19 769,13-3 480,1-1-1216,-1 5-1122,-8 6 1025,-8 8 1666,-5 6 192,-9 2 352,-2 0 129,-2 0 512,0 0 1313,0 0-192,-10 0-769,-9 10-704,-7 2-641,-3 7 0,-4 2 1025,-4-3-513,0 3-95,-4-1 159,-2 0-384,-4-2 257,2 0-65,10-9-96,6-2-31,15-5-257,7-2-32,7 0-160,0 0-193,0 0-384,0 0-288,7 0-128,11 0 96,5 0 961,2-6 0,4-3 96,3-5-96,-7 2 96,0 1-64,-7 5-128,-6 1-353,-6 1-64,-6 4 641,0 0 0,0 0 417,0 0 576,-6 0-64,-14 0-321,-3 4-544,-6 7 32,-2-4 0,-5-7-64,-3 0-32,-6 0-128,-1-4-192,-3-9 96,4 4 224,4-1 0,1 3 96,10 3 96,-1 2-32,4 2-96,8-3-64,2 3 0,5-4 0,4 2 0,-3-2-128,5 0 128,0 0 0,0 2 192,-1 2 97,1-3-1,2 3-96,0-4 64,1 0-63,1 3-65,-2 1 0,-1 0 0,-3 0 0,0 0-96,0 0 64,-1 0-32,-1 0 0,2 0 128,-1 0-31,-1 0 31,2 0 64,0 0-32,-2 0-128,0-4-96,-1 4 0,-3-4 0,0 0-32,-3-2 0,0 2 0,3-5 32,-2 6 0,4-3 0,1 2 0,5-3-64,-2 5-32,0-5 64,-3-3 0,-5 2 32,-3-1-64,-2 0 64,-5-1-64,2-1 32,3 5 0,-1-7-32,6 3-32,6-2-32,-3-1-161,7 4 129,-1-5 32,-1 7 96,4 1 32,-4-5 64,0 6 0,-3-6-32,3 4-32,-2-3-32,2 1 0,0-8-32,-2 1-64,-3-4 64,-1 0 64,-1 1 0,-1 5 0,0-2 64,1 3-32,3 0-32,2-6 0,2 2-32,2-3-32,1-4-32,3-7-64,0 1 96,-2-2 64,0 1 0,-1 2 0,-1 2 0,0 2 32,-2 2-32,0 1 64,-3 4-32,2-1 0,-2 2-32,1 1 64,0-4 64,0 3 0,-1 1-64,-1-3-32,-1-2-32,-2-5 0,-1-2 0,-4 1 0,6-3 32,-2 8-32,1-3 32,0 3 0,-2 3 32,3-2-32,-1 2 0,-2 7 0,3-10 64,-2 4-96,-1-4 0,1-6 0,0 5-32,4 1-32,-1-5 64,0 5-32,1-2 32,0 8 96,-1-3-96,2 5 32,0-2-32,1-1 32,2-1-32,0-4-32,2-4 32,4 3-32,-3 1-64,3 2 64,0 5 32,2 10 32,0 5 0,0-4 64,0-1-64,0 1 32,0 0-64,0-1-64,0-2 0,0-3-32,0 7 64,0 3 32,0 0 32,0 0 96,0 0 65,0 0 127,0 0-128,0 0-96,0 7-64,9 19 0,1 11 64,6 7-64,-2 4 0,5 4-32,-5-4 0,-2-4 0,-2-13-32,1-8 32,-5-6 0,1-12 0,-3-5-32,-2 0-128,-2 0-352,0 0-33,0 0 129,0-18 95,0-16 97,0-15 224,0-13 0,-17-17-32,-2-4-160,-1-6-96,0 10-161,3 3 225,7 19 128,4 13 96,4 10 0,2 8-64,0 7 64,0 6-96,0 9 32,0 4 64,0 0 32,0 0 288,0 0 193,0 9-353,0 18 64,6 12 64,10 4-128,-3 2-96,1 3 1,-6-13-33,0-5 96,-6-11 0,0-7 32,0-7 32,-2-3-96,0-2-32,2 0-64,-2 0-352,0 0-225,0-16 353,0-17 160,0-15 64,0-15 128,-14-8-64,-3 1-64,1 1-32,2 14 32,6 12 32,4 17-32,2 12 0,2 11-32,0 3-64,0 0-96,0 0 192,0 17 0,6 18 256,6 8 161,0 3-225,-1 3-64,-1-2-96,-2-3-32,0 3 32,-4-7-32,0-3 32,0-8-32,-2-14-32,0-4 0,0-9 32,-2-2-96,0 0-96,0 0-417,0-13 225,0-19 31,0-12 321,0-21 32,-2-3 0,-2 9-256,0 5-192,4 26 95,0 17 257,0 5 96,0 6 64,0 0 0,0 0 257,0 19 319,0 7-127,0 18-513,0-1 32,6 2-32,5-1 0,-3-10-32,3 2-64,-5-9 0,-2-6 0,-2-12 64,0-3 32,-2-6 0,0 0-32,0 0-321,0-13-95,0-16-33,0-14 449,-6-13 32,-2-2 0,-1-2 0,1 10 32,-1 9 0,-1 1 32,0 8-32,2 4 0,0-3 65,-4 4-65,3-2 64,-1-8-96,2-2-64,0-4 0,4-3-161,0 3-95,0 5 0,2 1 63,-1 11 161,3 3 96,0 11 0,0-1-32,0 5-64,0-2 64,0 1-64,0-5 64,0 1-64,-2 1 96,0-2-32,-2 1 32,2 0-96,-1 4 0,1-5-32,2 7 32,0-2 0,0-2-1,0 0 97,0 2 0,0-8 0,0 2 0,0-5 0,0-3-192,0 7-160,0 2-97,0 8-479,0 6 287,0-3 385,0 3 256,0 0 64,0-4 32,0 2-96,0-2-64,0-9-96,0 0-225,0-9-479,0 4-354,0-2 418,2 11 287,3-1 289,-3 10 224,-2-4 64,0 4 0,0 0 192,0 0 289,0 0-129,0 0-224,0 0-96,0 0 33,0 0-129,0 0 0,0 0-193,0 0 193,0 0 0,0 14 801,0 2-64,0 7 288,-2-1-321,0 8-95,-1 1-513,3-5 64,0 6-128,0-6 32,0-4-32,0 0 65,0-3 63,0 1 416,3 2-159,-1-1-97,-2-2-128,2 4-128,-2-2 0,2 1 64,-2 0-96,0 1 0,0 0 97,0 1-97,0-2 32,0-5 96,0 6 0,0-5-64,0 2-96,0 1 0,0-1 0,2-2 32,0 3 32,3 1 32,-1-2 0,-2 1-96,2-5 32,-2 3 0,-2-2 64,2-4 1,-2 0 223,0 0-64,0-3-128,0 7 32,0-4-128,0 3-32,0 4 0,0-4 0,0 1 0,0-2-32,0-7 32,0-3 32,0-1 32,0-4-64,0 0-64,0 0-64,0 0-256,0 0-257,0-9-192,2-12-512,0-14 1025,-2-8-577,0-7-480,0-2-161,-4-14 706,-10-9 671,-1-10 33,2 2-256,3 9-161,4 21-63,2 13 416,4 15 63,0 7 33,0 2-128,0 5-192,0 2-577,0 4 769,0 1 160,0 0 64,0 4 0,0 0-193,0 0 193,0 0 161,0 0 575,0 0 257,0 0 224,0 13-128,0 0-416,0 8 96,0 2-417,0 3 321,0 6-97,0 2 1,0 11-193,4 7-192,0-4 1,0 6-129,-2-8 128,2 0 32,-2-3 32,2 1 193,0-3 95,1 5-288,-1 0-95,2 1-97,-1 2-32,-1 0-32,0-1 0,-2 5 32,-2-4 32,0 0-32,0-5-32,0-2 96,0-6-96,0-3 160,0-4-64,0-2-32,0-7-32,0-2-32,0 1 0,0-6 64,0-4-64,4-2-64,0-1-32,-2-3-160,4 1-64,-4-2-33,2-2 129,0 0-96,3 0-97,1 0-63,2 0 160,-2-13-97,0-9-608,-4-9 192,-4-11 417,0-14 32,0-13 320,-2-7-129,-12-12 97,0 4 32,-1 1 64,5 13 0,2 25 64,4 15 0,2 25 289,2 5 415,0 0 33,0 0-224,0 0 384,0 0-161,0 1-191,0 20-225,0 10-159,0 5-161,0 6 0,0 7 0,6 6-64,6 5 0,3-2 32,-1 3-32,-4-4 0,2-4 32,-10-4 32,4-2-32,0-2 0,-2-5-32,9-1 96,-2-4 32,1-4-96,-2-9-32,-4-4 32,-2-9-32,-2-2 0,-2-7-64,0 0-160,0 0-192,0 0-129,0 0-64,0 0 193,0-20-64,0-10 448,-2-11-33,-8-7 1,-2-6-32,0-3-160,-1 5 256,2 15 0,5 17 0,4 18 416,2 2 289,0 0-320,0 0 159,0 0-160,0 6 97,0 19-33,0 7-288,0 6 33,13 2-97,-3 2-96,5 1 0,1-1 0,-2 4 0,0-3 0,-3-8 32,-3-7-32,-2-10 32,-2-7-32,-2-4 0,0-7-32,-2 0-192,0 0-289,2 0-608,-2 0 64,0-18 128,0-4 897,0-15 32,0-6 128,-14-10 0,-7-10 64,-1 3-192,6 8 65,4 20-65,6 15 128,3 13 384,3 4-127,0 0 31,0 0 577,0 13-353,0 9-319,3 12-225,13 7 32,0 1-64,2 3-64,3-1 0,-5-6 32,3 4-32,-4 2 0,-1-5-96,-2 0-32,-3-6-128,0-9 95,-5-11-191,0-7-160,-4-6-257,0 0 256,0 0 129,0 0-64,0-19-129,0-7 353,-10-14 128,-8 0-160,2-2-33,-3-2 1,4 8 256,3 7 32,4 14 288,4 6 289,0 9 95,4 0-31,0 0-64,0 0 223,0 11-191,-2 9-33,2 9-511,0 11 127,0 2-64,0 5-128,14 2 32,6-4-32,2-2-96,-4-4 32,-1-9-32,-6-7 0,-3-10-1,-3-9 97,-5-4 0,0 0 0,0 0-32,0 0-96,0-11 0,-5-5 0,-9-9 96,-6-10-352,0-4 256,-2-2 128,2-3 0,0 9 32,7 10-32,3 16 64,6 9 224,4 0 449,0 0-193,0 0-95,0 4-129,0 22-320,4 9-224,14 15 160,3 2-33,3 5-31,4-5 32,-1-3-128,-1-6-128,-6-3 192,-1-5-97,-7-3-223,1-5 95,-2-7 1,-5-3-32,-2-12 416,-4 4 64,0-9 192,0 0-256,0 0-224,0 0-129,0-4-671,-4-19 447,-11-3 321,-6-9-257,2-4 417,-1-3 96,3 3 32,0 10 192,4 8 129,7 11 95,2 5 97,4 5 223,0 0-511,0 0 31,0 5 96,4 17-95,8 12-161,8 12-32,3-3 0,-1 1-96,1-5 0,-1-3 32,-4 2 0,1 3-32,-4-6 96,1 4-96,-3-8 0,-1-9 0,-1-9-96,-4-7-224,-3-6-769,-4 0 320,0 0 64,0 0 385,0-9-32,0-13 320,0-10 32,-6 1 0,-8 1 32,0-3 32,1 3 128,-1 5 0,2-2 352,-1 14 161,4 4-96,3 5-33,6 4 65,-2 0 128,2 0-33,0 0-191,0 10-193,0 6 161,0 11-513,2 9-32,13 7 32,2-2-32,1 3 0,3-5-129,-4-9 1,-4-8-32,-3-6 0,-4-4-128,-4-9-257,-2-3-96,0 0 161,0 0 512,0 0 0,0 0 0,0 0-32,-14-15 32,-10-8 0,-3-15-32,-1-8-32,-2-13 0,5-7-32,-1 6-65,6 12-63,4 11 96,3 17 128,4 10 96,5 6 705,2 4-32,2 0-193,0 0-255,0 0-129,0 0-128,0 8-32,6 9-32,3 11-64,8 10 32,3 3 32,1 6-64,0-2 32,-2-2-32,-4-2-97,-5-10 33,-1-6-64,-3-11-96,-4-6 96,0-8-353,-2 0 257,0 0 0,0 0 192,0-9-321,0-16-63,-8-10 480,-16-15 32,-3-6-32,0-2-32,2-4-96,2 2 64,2 2 31,2-3 1,2 16 0,5 11 32,3 16 32,3 11 97,4 1 191,0 6-224,0-5 64,0 2 96,0 1-128,0-2-128,2-3-128,-2 5-32,0-6 32,2 8 128,0 0 32,0 0 96,0 0 0,0 0 129,0 0-97,0 0 0,-2 0-64,2 0-96,0 0-128,0 0 0,0 0 0,-2 0 96,2 0 32,0 0 64,0 0 64,0 0 128,0 0 128,0 0-159,0 0-65,0 0-160,0 0 0,0 0 64,0 0-64,0 0 32,0 3 32,0 8 0,0 6-64,0 1 0,0 7 0,0-7 96,0 3 0,0-6-64,0 2-32,0 0 0,2-4-32,2 1 0,4-1 32,-2 0 0,0 1 0,0 4 0,1-2 0,1 2 0,-1-4 0,1-2 0,0 1 0,-2-4-32,5 4 0,2-4 32,0 5 0,-5-1 0,-2-6 32,0 2 0,0 2-32,2-4 0,-1 3 0,1-4-32,-1 3 32,-1-2 32,0 2 0,3 0 0,-3 3-32,4-2 64,-5 2-64,5-3 32,-1 8 225,-1-2-129,0-6-64,0 4 128,-2-4-128,3 2 0,-3 1-32,0-1-32,1-2 0,-2-3 64,-1 1 160,0 2 1,0-2 127,2 5-64,-2-3-128,2-2-64,-1 2-64,-5-3-32,6 5 0,0-6 32,-2 4 0,5 0 0,-5-4 65,0 2 31,0 3-64,2-3 0,0 2-32,0 1-32,3-1 0,-3 0 32,2-6 0,-4 3-32,0-2 96,2 1-96,-2 2 0,4 3 0,-2-6 32,1 2-32,-1 1 96,0-1 0,-2-3-64,1 1 64,1 1-32,0-1-32,0 0 0,-2 1-32,2-1 0,1 0 0,-2 2 32,-1-2-32,2-1 65,1 3-1,-1-1 32,2 0-64,0 2-32,-4-3 0,0-2 0,0 2 0,-1-1 0,-3 1 0,4-2 64,0 5 0,2-2-32,3 0 64,-1 2-96,2 3 0,1-1-96,2-4 64,-1 3 0,-3-5 32,-5-1 0,2 6 0,-2-4 32,2 0-32,2 1 32,-3-1 0,1 2-32,0-2 0,0 0 0,3 1-32,-1 3 32,1-7-32,-1 7 32,1-4 32,-3-4 64,2 6-96,-3-2 0,1-1 0,0 3 0,-4-3 32,6 1 0,-2 2-32,5-3 0,-1 6 0,-1-5-32,4 2 32,-3-2 0,5 0 0,-3 0 0,3 1-32,-3-1 32,3-1 0,-1 3 0,2-2 0,-4 0 0,-2-2 0,3 5 0,-5-5 0,2 2-96,-1-1 96,1 1-32,2 1 32,0 0 0,2-1-96,1 5 0,-3-5 32,3-1 32,-1-1 32,-1 2-32,-1 0 0,2-3 32,-6 3-33,4 0 1,3-4-96,-1 3 0,5 1 128,-5-2-96,-3 3-32,0-2 0,-3-3 96,1 0 32,-5 0 0,6 0-32,-2 0 32,1 0-96,5 0-32,-1 0-97,3 0-63,0 0-32,-2 0 96,-1-8 63,-3 6 97,-2-2 32,1 1 32,-3 3 0,2-6 0,-2 4 0,5 1 0,-1-3 0,1 0-64,4 1 32,-1 1 32,5-2-32,0-1 0,1-3-96,4-2-32,-3 1 32,2-2-192,-5 1-129,-1 1 193,0 0-32,-4 5 31,-1-4 193,3 2-32,-3-1 96,3 1 0,-3-3 0,1 2 0,1-2 0,2-1-32,-2-3 32,3 0-128,-1-1-64,3 1-32,-1-4-33,2 4 65,-3 4 96,-3-1 96,-4 3 0,1 2 0,-7-4 32,2 4 192,1 1 97,-3-5-65,4-4-128,2 1-128,-1-2 0,4 0 0,2-3 0,-1 4 0,0 0 64,-1 0-64,0 4-64,-5 1 64,0 3 64,1 1-64,-3-4 32,1 2 32,1-4 64,0 6-96,3-5 64,-5 6-64,0-1-32,0 2 0,0 2 0,3-7 65,3 1 127,-3-1-128,-4-3-64,1 1 0,-4 1 0,6-4 96,0 2-32,-2-2 0,3 0 0,-3 1-64,1 2 0,3 4 0,-4-4 0,0 1 0,-2-1 32,2-1-32,-2-1 32,7 2-32,-1-4 0,0 0 0,2 2-64,-2 2 0,-1 1-96,-3-1 32,-2 0 96,3 2 32,-3-7 0,0 5-64,2 0 64,0-4 0,0 0-32,0-1-257,0 0-287,0 3 63,-2 0 225,-2 0 192,0 1-32,5-3 128,-3 1-64,-2-5 64,2 1-128,-2 4-97,0-2-159,2 3-160,-2 5 191,2-7-31,-2 5 192,2 3 160,-4-8 32,4 4 32,3-4-32,-3-5 64,2 9-32,-2-5-32,-1 2 0,-1 2 64,2-3 128,-4 0 192,0-4 33,2 1-1,0-7-192,0 2-128,2 6-96,0-2 32,0 0-32,-2 4 65,0-1 63,-2 9 32,5-4 32,-1-2-64,-2 2 64,0-5-64,1 5 97,-1-5-161,0 1-64,-2 4 64,0-4-32,0-1 0,0 7 32,0-6-32,0 0 96,2-2-96,0-3 32,0 5-64,0-3 32,3-2 0,-1 4-32,-2 1 32,2 5 32,-4-1-32,0 6 0,4-3-32,0-3 0,-2 3-32,0-1 32,0 1 0,0-6 0,0 1 0,2 1 0,-4-5 32,2 8-32,0-6 0,-2 7 0,2-1 0,-2-7 32,0 4-32,3-3 64,-3 0-64,0 0-64,2 3 0,-2-3 32,0 6-96,2 2 32,0-6 64,2 5-64,-4-8-32,0 5 64,0-5-64,0 1 32,0-3-33,0 2 1,3 5 128,-3-4 64,0 6-64,0-2 0,0 0 0,0-2 0,0-1 0,0-2 0,0 1 0,0-5 0,0-2 0,0 6 0,0-4 0,0 5 0,0 0 0,0 3 0,0 7 32,0-3-32,0 3 0,0-8 0,0 4 0,0-6 0,0 4-32,0 0-32,0-4 64,0 5 64,2-5-64,0 4 0,0 0 0,-2 4 0,0-4 32,0 1-32,0 2 32,0-3 97,0-2-129,0 2 32,0-4-32,0 4 0,0-5 0,0 5-32,0-2 32,0 2 0,0-2 32,0 4 96,0 1 0,0-2 192,0 3-224,0-3 32,0 3-128,0-4-32,0 1 32,0-1 0,0-1 0,0 1 0,0-2 0,0 5 0,0-1 32,0 2 64,0-4-32,0 3 161,0-2-161,0 3-64,0-4 32,0-4-32,0 2 0,0-3 64,-2 5-64,2-4 0,0 4 0,0 2 32,0 1-32,0-1 32,-4-4 128,4 5-32,-3-7 96,-1 4 33,4-2-225,-4-4-32,2-2 0,-1 4-32,-1-3 0,4-5 32,-4 1-32,2 2 32,0 1 0,0 0-97,0 4-63,2-1 0,0-4 64,-2 4 64,2 1 32,0 1-64,0 1 64,0-1-64,0 4 64,0 3 64,0-3-64,0 3 0,0 1 0,0-3 0,0 0-64,0-5 32,0 1 32,0-1 0,0-1 0,0-1 32,0 5-32,0-2 0,0 5 0,0-1 0,0 2 0,0-3-64,0 2-96,0-2-32,0-1 95,0 4 1,0-7 64,0 3 32,0-5-128,0 1-64,0 0-32,0 4 64,0 0 64,0 1 64,0 5 32,0-4-33,0 4-127,0-1-160,0 2 96,0-2-96,0 1 127,0-1 65,0-1 64,0 1 32,0-6-32,0 1 64,0 0 0,0 0-32,0 0 32,0 2-64,0 7 64,0-6 64,0 6-64,0-3 96,0 3 0,0 0 96,0 0 1,0 0-33,0 0-64,0 0 0,0 0 0,0 0-64,0 0 64,0 0 32,0 0-32,0 0 64,0 9 257,0-2-97,0 6-160,0 6-32,0 2 1,0-2-97,0 4-32,0 0 64,0 0-64,0-4 32,0 2 160,0-8 64,0 1-128,0-5-96,2 0 0,2 2-32,2-6 0,-2 9-32,1-5 32,-1-1 0,-4 4 64,2-1 193,0 1 63,-2-1-128,5 1-96,-5-2 0,0 1-64,0 1 0,0-1-32,0 1 64,0 1 257,0-4 159,0 5-224,0 0-63,0-8-129,0 5-32,0-2 0,0 4-32,0 0 0,0 4 0,0-4 0,0-1 0,0 2 32,0 0 0,2 1 0,0-2 32,-2-1-32,0 2 32,0-1 32,0-4 32,0 2-32,0 2 0,0-5-64,0 4-32,0-4 0,0 1 0,0 0 0,0-2-32,0 7 32,0-5 0,2-3 32,0 1-32,0 2 32,-2-1 0,2 1 32,0-3-32,-2 8 1,0-1-33,0-2 32,2 0-32,-2 1 0,0-3 32,0 0-32,2-1 0,2 4 32,-4-2 0,0-4 64,0 1-96,0 4 32,0-8 32,0 6-64,0-1-32,0 1 32,3 0 32,-3 5-32,2 2 0,0 1 0,-2-2 0,2 2-32,-2-3 32,0-1 0,0 0-32,0-3 0,0-1 0,0-2 0,0-1 32,2 1 0,0-2 0,0 6 0,-2-4 0,0 0 0,0 2 0,0 1 32,0-2 0,0 5-32,0-3 0,0-1 0,0 0 0,0-2 0,0 3-64,0-1 64,2-6 0,-2 3 0,0 2 0,2-4 0,-2 1 0,2 3 0,1 1 32,-3 1 0,2-1 0,-2 3 32,0 1-32,0 0 96,0 0-128,0 0 64,0 0 0,2 0-32,0-4 32,2 5 64,-4-5-32,5 1-64,-3 3 0,0-5 33,0 4-65,-2-2 32,0 3-32,0 0 96,2 4-32,-2-4 32,0-2-96,0 2 96,0-4-32,0 0 0,0 2-64,2-2 0,-2 1 32,0 3-32,0 0-32,2 0 32,-2 5 0,0-3 0,0 1 0,0 1 32,0 0 0,2-2 0,-2-4-32,0-2 32,0 0 0,0 0 32,0-3-32,0 7 64,0-8-32,-4 6 0,-2-2-64,0 5 0,-1-1 0,1 4 0,-1-5 0,-1 4 0,2 2-32,-3-6 32,3 1 0,2 1 0,-2-7 0,3 3 0,1-5-32,-2 6 32,2-2-32,-3 0 32,-1 5 0,0 0 0,0-5 0,-2 4 32,2-6 0,0 7 0,1 4-32,-1-5 0,0 5 0,-1-9 0,-4 4 0,5-3-32,0 1 32,2-2 0,4 1 0,-4-2 32,2 1 0,-7 0 1,1 0-1,1 4 0,-1-3 32,4 1-64,0 2 32,-2 1 32,0-5-32,0 1 0,-5 3 0,3-4 32,-2 2 32,2-2-32,2 0 0,0 1-32,2 1 0,0-1-32,-5 2 32,3-1 64,0-1-32,-1-1-32,1 2-32,2-2 32,-2 0 0,2 4-32,-2 1 0,0 2 0,-4-7 0,4 4 64,0-4 1,-3 4-1,3-3-32,0-1 0,0 0 0,2-2 0,0 2-32,-5 0 0,5 0 0,-2 0 0,-3 4 0,5-4 0,-4-2 0,0 5 0,0-3 32,-1 0-32,0 2 32,1-2-32,-1 0 0,-1 1 0,4 1 0,0-2 0,0-3 0,-1 5 0,-1-6 0,0 3 0,-3-2 0,3 4 32,-5-2 0,2 1-32,1-2 0,-1 2 32,3-3-32,0 2-64,0 1 32,-3 1 32,1 2-32,-3-4 32,2 1 0,1 1 0,0-1 0,3 0-32,3-4 32,-2 2 0,2-3 0,-1 2-32,-1-3 32,-4 6 32,-2 1-32,1-2 0,-3 5 0,2-4 0,4-2 32,0 2-32,2-3-32,-3-2 32,3 0 0,0 5 32,-5-5-32,1 6 32,0-1 0,-5 0 32,0 5-32,0-1 0,3-2-32,-3-2 64,3 0-64,-1-1 32,1 2-32,2-5 0,-4 6 0,0-1 0,-1 3 0,1-4 0,-1 2 0,1 0 0,3-2 0,-1 0 32,1-5-32,2-3 0,-1 3 0,2 3-32,-3-3 0,-1 6 32,-2-4 0,-3 3 0,0-2 0,2 2 64,2 0-32,1 0 0,0-4 0,3 0-32,1-1-32,0-1 0,-1-1 32,1 2 0,-2 0-32,0-4-32,0 3 64,-4-1 0,-3 2-64,0-1 64,-1-3-32,3 4 32,0-4 0,2 2 0,1-2 0,2 0-32,1 0 32,3 0-64,-2 0 32,-2 0 32,1 0-64,-3 0 64,-2 0 0,2 0 0,-3 0 0,-1-2 0,1 2 0,-1 0 0,-1-4-32,2 4 0,2 0 32,3-3-64,-2-3 32,3 3 0,-1-1 0,-1-2 32,1 3 0,-2-1 0,1-1-33,0-4 1,-1 4-32,-1-4 0,-1 0 64,-3 2-32,2 1 32,3-3-32,-2 1 32,-2 2 0,4-3 0,-9 6 0,7-8 0,-1 5 64,0-1-32,5 1-32,-1 1 0,3 0 0,-3 1 0,5-1 0,-7-2 0,3 1 0,2 2 0,-2-6 0,-1 7 0,-1-6 0,-2 1 32,2 2 0,2-2-32,-1 3 0,1 1 0,-1-5 0,3 5 0,6 1 64,-6-1 1,4 2-33,-2-1-32,-3-1 0,5-2 32,-2 2 0,-4 4-32,4-8 32,-4 7-32,4-7-32,0 3 32,-1-3-32,5 2 0,-2-1-32,-2-3 64,-1 0 0,-1 1 0,2 2 0,2-1 0,-2 3 0,0-4 0,-3 0 0,-2-5 32,2 7-32,-1-3 0,0 1 0,0-5-32,-1 1 32,-1 0-33,1-7 1,-3 3-32,1-2 32,0 0 0,3 4 32,1-1 0,1 0-64,4 3-32,-2 4 64,2 0 32,-2 0 0,4-4 0,-5 8 0,3-8 0,0 6 0,0-7-32,-3-4 32,1 4-32,-2-6 32,-1 0 0,1 0 64,-3 2-64,3-1 0,-1 3 0,1 7 0,2-4 32,0-1-32,2 1 0,0 4 64,-2-4-64,1 0-64,-1 0 64,-3-1 0,1-3 96,-1 3-96,1 0 32,2-3 0,-2 1 0,3-4 0,1-1 32,2 9-32,-2-1-32,1 3 0,-3-3 33,0-4-33,0 3 32,0-4-32,0-5 0,0 3 0,-3-12 0,1 2 0,-2 4 32,0-1-32,4 8 0,0 6 0,0-7 32,0 1-32,-1 6 32,3-7-64,-5 0 32,5-1 0,-2-1 0,-4-1 0,2-2 32,0-2-32,-4 4 0,6 3 0,-1 2 0,1 9 32,2 0-32,0-4 0,0 4 32,-2-4-32,2-2 0,-2 2 0,0 1 0,-1-1 0,1-5 0,-1 0-32,1-2 32,0 0 0,0 3 0,2 1 64,2 6-64,2 0 0,-2-1 0,2 6 0,-2-8 0,0 4-32,2 1 0,-3-5 32,1-1 0,0-1 0,-3 2 32,3 0-32,2 0 0,-2 5 0,2-1-32,0 0 32,0 2-32,0-2-32,0-5 64,0 0 0,0 1 0,0 0 0,-2-4 0,2 0 0,-2-1 0,2-1 0,-2-2 0,2 2 0,-3 2 32,1 4-32,0 0 0,-2 4 0,2 2 0,0-7 32,0 1-32,0-4-32,0-2 32,-2 0 0,2-5 0,0 1 0,2 1 0,-2 1-32,2 5 32,0 0 0,0 3 0,-2-4 0,2 4 0,0-2 0,0 2 0,0 0 0,0-5-32,0 5 0,0 0 32,0 4 32,0-4 0,0-1-32,0-2 0,0-1 0,0-3 0,0 4 0,0-1 0,0-1 0,0 0 0,0 2 0,0 1-32,0 1 32,0 2-32,0 3-1,0 0 33,0-4 0,0 0 0,0-4 33,0-1-33,0 5 0,0-1 0,0 5 0,0-3-33,0-1 33,2-2 0,0 1 0,2-2-32,-2 3 32,0 4-32,0-2 32,-2 4 0,4-2 0,-2 2 0,0-3 0,0 6-64,-2-1 32,2-3 0,-2 3 32,2 1 0,-2-6 0,2 3-32,3-2 32,-1-4 0,0 4 0,1-1-96,-3-2 0,0 7-32,3-2 32,-1 1 32,0 1 32,0 0 32,-4 1 0,2 1 0,0-1-32,0-2 32,4 2-64,0-5 0,-1 5 64,-1-2 0,0-1-32,-2 2 32,1 1 0,-1-5 32,0 5-32,-2 0 0,0-2 32,0 6 0,0-4-32,0 1 32,0-1-32,0-2 64,0-3-64,0 2 32,0-3-32,0 6 32,0-1 0,0 1-32,0-1 0,0 4-32,0-3-32,0 4 0,0 0 0,0-4 0,0 4 32,0 0-32,0 0-1,0 0 1,0 0 32,0 0-32,0 9 64,0 3 32,0 4 32,0 4-32,0 7-32,0-2 0,0 2 32,0 5-32,0-5 65,2-1-65,4 4 0,-2-3 0,4 8 0,0 0-33,-2 5 33,3 0 0,-3-5 0,0-5 0,-2-1 33,0-5-33,-2 2 0,2-8 0,-2 4 32,2 0-32,2 2 0,-2-4-32,2 2 32,3 4 0,-1-4-33,3 1 1,-1 2 32,-2-7-32,0 2 32,-2 0 32,2-4-32,-2 4 0,1 1 0,1-3 0,-2 0 0,2-6-32,-2 1 0,0-4 32,0 4-96,-1-3 0,1 3 64,0 1 0,-3-7-128,1-1-192,-2-2 95,0-4 1,0 0 64,-2 0-192,4 0-289,2-13 32,2-14 225,1-18 32,-2-11 320,-5-14-225,-2-11-191,0-10-321,0 4 193,0 11-33,0 15 449,0 20 128,0 10 64,0 6 64,0 11-64,0 6 0,0 5 32,0 1-32,0 2 0,0 0 0,0-4 0,0 1-128,0-1-385,0-3-224,0 0 289,0 2 320,0 1 128,0 4 256,0 0 641,0 0-96,0 0-65,-7 16 289,-4 7-416,-3 16-225,-3 5 257,-2 8-32,1 2-353,0 7-32,-1 1-32,5-5-96,4-5-96,2-10 0,4-18-64,4-15-96,0-7-128,0-2-577,0 0-288,0-2 96,12-31 737,4-20 320,2-14-32,-3-13-225,-7-8-319,-2-4-417,0 9-64,-4 21-128,2 19 608,0 25 417,-2 14 160,0 4 0,-2 0 512,3 13 97,-1 16 192,-2 10-64,4 11-225,-4-5-288,0 2 193,4 2-225,-2-6 160,1 6-128,-3-6-96,0-8-31,2-11-97,0-11 32,0-9-32,2-4-32,0 0-129,6 0-415,10-32-545,5-2 961,-1-19-449,2 4-64,-7 6 321,-9 10 32,-4 13 320,-6 15 32,0 1 224,0 4 192,0 0 353,5 0-224,-5 0-65,2 0-159,0 19 63,-2 14 0,2 16-127,0 10 223,-2 6-224,0 1 1,0-5-33,0 0 64,0-12-31,-2-12 191,0-16-128,2-10-352,0-11-32,0 0-448,0 0-289,0-29-352,10-15 737,5-17-33,-7-15 33,-2-7-577,-6-1 128,0-3 321,2 15-161,0 20-64,0 21 321,7 13 384,1 15-96,1 3-32,2 0 160,1 0 0,1 17 416,-3 13 65,-5 5-33,-7 1-64,0-5 161,0-6 640,-2-11 320,-13-5-287,0-9-193,-1 0-737,-1 0-288,-3 0-224,0-4-65,2-22-127,-2-9 96,4-9-577,3-10 512,3 0 289,7 2-224,3 0 320,0 8-288,7 9 64,16 5-97,9 8-127,2 8 95,9 1 33,9 3 288,5 3-32,1 7 32,-5 0-32,-16 0-288,-14 0-705,-13 0-96,-10 0 1153,0 3 832,-8 6 1667,-22 5-1538,-4 4-833,-3-2 32,-9 3-32,2-2-128,1-4-96,-5 0-224,3-4 224,6-5-33,6-4 97,11 0-128,10 0-192,12 0-65,0 0 257,0-4-833,21-9-480,8-5 768,9 1 257,6-4-449,4 8 96,6 2 129,9 6 544,-2 5 128,-3 0 480,-5 23 161,-10 17-385,-12 5-256,-9 6-288,-14-7-225,-8-4 513,0-10 513,-13-7 1280,-14-5 129,0-5-993,-6-4-865,-9-4-64,6-5-192,-5 0 96,3-14-641,2-8 449,3-10-289,7-6 577,8 3 32,8 0-32,7 8 0,3 8-32,3 6-320,27 5-97,17 2-95,9 6 544,9 0-352,4 0 63,0 6 161,0 15 128,-7 2 0,0 0-96,-8-1-480,-6 4-674,-42-18-2081,-6-3-3299</inkml:trace>
        </inkml:traceGroup>
        <inkml:traceGroup>
          <inkml:annotationXML>
            <emma:emma xmlns:emma="http://www.w3.org/2003/04/emma" version="1.0">
              <emma:interpretation id="{2FEB3FE1-2544-4273-BA98-ED2F77F4C93A}" emma:medium="tactile" emma:mode="ink">
                <msink:context xmlns:msink="http://schemas.microsoft.com/ink/2010/main" type="inkWord" rotatedBoundingBox="29210,13311 30690,16003 28570,17168 27090,14476"/>
              </emma:interpretation>
              <emma:one-of disjunction-type="recognition" id="oneOf1">
                <emma:interpretation id="interp5" emma:lang="en-US" emma:confidence="0.5">
                  <emma:literal>b*"</emma:literal>
                </emma:interpretation>
                <emma:interpretation id="interp6" emma:lang="en-US" emma:confidence="0">
                  <emma:literal>Z*"</emma:literal>
                </emma:interpretation>
                <emma:interpretation id="interp7" emma:lang="en-US" emma:confidence="0">
                  <emma:literal>b".</emma:literal>
                </emma:interpretation>
                <emma:interpretation id="interp8" emma:lang="en-US" emma:confidence="0">
                  <emma:literal>b"*</emma:literal>
                </emma:interpretation>
                <emma:interpretation id="interp9" emma:lang="en-US" emma:confidence="0">
                  <emma:literal>b";</emma:literal>
                </emma:interpretation>
              </emma:one-of>
            </emma:emma>
          </inkml:annotationXML>
          <inkml:trace contextRef="#ctx0" brushRef="#br0" timeOffset="9454">2064 1069 10346,'-52'101'1601,"3"6"-896,4-2 352,6-10 0,2 2 352,-5-8-256,-5 2-352,-3-17-32,0-18-32,15-24-161,14-28-256,19-19-320,2-57-1985,10-25 447,22-24-608,1-13 1313,2-4-224,-2-8 257,-2 2 511,0 20 257,-8 38-416,-9 42 448,-7 33 64,-5 15 2306,-2 51-993,0 33 33,0 34 223,0 18-736,-4 10-641,-11-3 33,-1-6-161,-9-26-32,2-25 0,2-32 96,9-29 225,6-23-65,3-6-352,1 0-64,2-49-1089,0-29 96,15-32 320,24-25-512,13-14-513,8-8-1889,9-2-834,4 17 1475,-2 45 1472,-9 39 1538,-12 40 1634,-14 18 608,-14 56 1089,-18 23 737,-4 22-417,-30 9-1985,-15 4-833,-11-3-321,-2-3-128,-4-3-63,2-7 127,-4-3-95,2-7-65,4-14 0,7-17-192,16-21-96,20-29 0,15-14-352,41-65-2371,36-36 1122,18-32-962,8-10-704,-8 6 1826,-16 20 224,-17 32 1217,-18 33 1185,-22 31 192,-10 21-352,-9 7 1666,-3 20-737,0 41 256,-33 24-1410,-11 23-639,-8 2-97,-4 0-64,-4 3 32,-4-6-32,-1-5 0,3-17 0,10-20 96,19-29 32,16-23-128,17-13-353,6-44-2818,36-23 353,12-24-1,12-14 1378,-38 56-1282,1 6-2434</inkml:trace>
          <inkml:trace contextRef="#ctx0" brushRef="#br0" timeOffset="8675">1591 842 1537,'19'-4'3652,"-4"4"-673,4 17-865,-1 32 640,2 23-1024,-8 17-897,-12 12-257,0 12-384,0 3-63,-23-5-129,-4 2 32,-2-6-32,-3-13 0,-2-11 192,0-22 577,5-17 127,4-22-223,10-18-128,9-4-545,6-33-1282,0-26-255,14-25 352,20-7 576,12-2 609,5 12 64,-3 15-64,-10 19 192,-17 27-192,-10 20 225,-11 0 992,0 14 641,0 27-641,0 23-769,0 22 353,-13 5-673,-11 2-64,0 0-64,-1-1-64,-5-3 32,1-8 32,-5-4 0,0-14 0,5-23 32,6-18 0,10-17 64,13-7-96,0-61-1762,9-35-159,25-40 223,13-12-608,8 4-1185,4 26-609,-2 28 448,-16 43 3652,-12 32 865,-17 17 2050,-8 43 1185,-4 30 0,0 19-2147,0 4-1953,-20 2 0,-5-6 0,-5 1 32,-1-5-32,0-4 64,-1-13 65,1-12 191,2-9 192,3-14 257,10-20-128,8-12-97,8-10-544,0-60-2338,33-36 640,22-40-448,14-20-929,8 1-1441,1 16 416,-12 50 4100,-24 36 3299,-21 42 1954,-17 17-1217,-4 57-2146,0 40 224,-8 22 96,-18 14-1665,-1 4-321,0-15 0,-5-4-192,3-13 64,-8-9 160,-2-13-95,1-20 607,1-25-319,12-17-449,7-21-128,10-9-481,6-48-960,2-16-225,0-19-192,10-6 1377,24-2 33,3-2-1,8 9-31,2 22 31,-12 24-160,-1 28 65,-16 19 95,-5 10 577,-7 42 2050,-6 27 224,0 14-992,0-5-610,-14-5-448,-12-7 417,-3-5 192,-2-1-289,-8 6 161,0-6-481,-1-9-64,4-16-31,13-23-65,15-19-64,8-3-449,0-47-2017,38-35 544,11-30 897,12-23-705,3-13-1761,-3-6-833,-11 16 1698,-10 31 2626,-13 42 512,-7 35 161,-12 25 896,-2 5 65,-4 18 896,-2 41 737,0 31-1153,-2 13-1121,-15 8-929,-2-13-64,-4-8 96,-4-8 160,-5-13 481,-1-13 320,1-19 64,9-20-352,10-12-769,11-5-96,2-36-1602,0-26-576,0-24 192,17-13 160,11-3 65,1 0-1154,0 6 1473,5 3 1538,-3 14 192,8 11 353,2 12 256,-1 20 64,-4 15-257,-17 21 705,-7 0-320,-5 45 1153,-7 20 128,0 23-928,0 9-898,-17 1-320,-15-6 129,-5-3 800,-10-6 128,-6-4-288,-8-3-65,-1-5-255,1-5-289,4-13-160,13-13-128,19-24-160,15-14-224,10-2-577,12-41-1954,28-29 897,16-28 1121,7-21-384,3-22-128,-1-9 512,-6 13 256,-10 27-95,-12 45 191,-10 33 545,-6 18 96,-2 10 545,0 4 832,-5 10-512,-3 30 897,-7 16-833,-4 10-481,-4 4-480,-23 2 97,-5-3 191,-8-4 577,-5 1 192,-6 0-320,-8 4-161,2-1 1,3-3-289,5-12-128,13-14-224,13-12 0,11-19-96,12-9-288,0-13-1186,14-38-768,23-23 1249,8-22 1025,8-12-416,4-20-225,6-7-640,5-11-193,0 17 289,-13 40-1345,-13 40 1312,-19 37 1282,-17 12 1218,-6 48 2401,0 31-704,0 14-1442,-14 9-1345,-7 1 193,-5-11 351,-3-7 161,2-12 160,-3-17-352,5-13-225,5-10-128,0-15 65,5-4-353,3-9 0,2-5-289,6 0 1,1 0-385,3 0 97,0 0-65,0-23-256,11-8-224,13-15 321,5-10 383,6-13 129,11-24 160,15-15-129,11-1-447,-2 16-1154,-9 31 160,-27 30 802,-19 28 896,-15 4 800,0 42 2724,-13 18-1410,-16 15-1698,-3 9-96,2-9 321,-1-3-96,5-6-1,-5-14-416,9-4 32,3-9 0,4-12 33,4-8 191,5-9-160,2-7-224,4-3-96,0 0-705,0-3-320,0-31-384,12-18 800,20-18 641,3-5-288,4 0-257,-6 12 33,-9 24 512,-8 12 32,-6 18-64,-5 9-161,-5 0 257,0 6 1089,0 24 833,-5 6-961,-19 12-545,-6 2 161,3-1 96,-8-2-257,5 2-192,-8-2 32,-2 6-95,-2 5-1,-6 4-32,-3 9-96,-2-8 64,6-7-32,11-17-32,15-20-32,12-13-64,9-6-641,0-2-1761,15-33-321,16-14 1891,8-13-161,2-4-193,1 4-543,-1 13 608,-6 11 640,-5 19 545,-10 11 0,-9 8 609,-7 8 960,-4 32 1346,0 9-1089,-4 8-1250,-23-2-95,-5-4 672,-5 1 96,-10-6-288,0-7-321,-2 0-159,-2-8 159,0-5-287,8-11-97,7-4-256,9-9 0,8-2-192,8 0-513,6-13-352,5-19-352,0-12-1,18-4 353,17-10 257,14-3-1346,3 5-513,3 10-127,-7 19 1248,-13 18 1314,-11 9 224,-11 9 1345,-11 31 1506,-2 13 0,0 10-1506,-6-8-480,-16-1 288,-3-5-641,-4-6 321,-9-7-32,0-5 256,-8-8-385,-1 1-159,-4-3-225,-4-1-224,2-7-64,3-4 32,8 1-32,15-10 64,13 4-64,10-4-64,4 0-320,0-8-705,18-20-256,17-20 1152,9-4-319,10-3 63,5-6 33,-2 9-96,-4 12 480,-11 14-32,-15 16 128,-14 10 0,-11 0 352,-2 23 1826,0 17-480,-15 8-1506,-12 6 289,-7-4-1,-4-4-288,-1-4 33,-6-1-193,0-5 64,2-10-32,3-9 32,11-7-32,14-10-128,9 0-32,6-36-737,0-21-608,15-22 224,20-19 865,14-16 160,5-4-641,7 6-256,-3 14 609,-5 23 416,-10 23 64,-14 25 0,-9 14 224,-13 13-128,-7 0 225,0 22 800,-23 21-128,-13 12-929,-8 8-64,-1-2 96,-2-6 256,-2 1-31,2-4 63,-8 0 97,-8 5-33,-7-1-224,-3 7-256,3-14-32,18-19 32,19-15-32,18-15-192,15-5-640,8-48-962,32-26 705,14-20 576,12-5-95,3 7-385,-4 17-385,-8 18 674,-13 27 448,-12 21 192,-11 14 64,-9 6 0,-8 31 672,-4 13-95,0 3-129,-12 1-192,-15 3 705,-5-13-128,-6 4 192,-4-5-256,-7-2-321,-2 3-128,-6 0-31,-5-5-97,3-7-96,18-11-96,11-11-32,18-10 32,12-22-480,0-45-1410,36-25 1153,18-27-32,15-13 257,0-7-769,1-1-257,-7 11 97,-10 29 1024,-12 32 417,-13 38 353,-11 23 255,-7 7-31,-6 20-353,-4 33 961,0 20 737,-10 6-417,-19-1-672,-5-2 96,-6-3-64,-6 5-449,-11 0 65,-11 6 95,-5-5-159,-9-9-129,0-7-96,9-19-32,18-21-96,20-19-64,13-13-160,10-53-416,8-41-866,4-33 33,0-18 929,6-10 383,22-8 1,7 17-64,9 27 96,-2 37 32,-4 37-32,-15 28 0,-11 22-256,-8 4 256,-4 7 64,0 35 768,0 15-31,0 9-32,-14 8-385,-11 6-32,-9 2 97,-7 4 159,-10 2-159,-6-15 31,1-5-128,5-23 97,13-19-161,13-17-160,11-9-64,-1 0-288,-9-12-97,-7-34 97,-9-16-353,1-31 257,6-17 64,15-14 224,6-8-1,12 4-63,0 14-160,4 24-353,18 26 129,9 25 63,-3 23-63,-1 12 31,3 4 513,-1 27 257,3 26 159,0 17-128,-3 5-192,-2 0-96,-4-4 32,-6-9 0,-10 0 33,-7-4 383,0-1 193,-16-4-97,-17-10 225,-7-14-225,0-12-287,2-14-97,1-3-160,-8-23-385,-5-27 1,-4-22 0,-1-17 159,5-11 1,12-3-160,10-16 96,13 0-129,15 0-63,0 21-257,13 28 257,19 27-1,8 34-127,8 9 608,9 34 448,0 37 417,-9 8-609,-18 14-256,-18-1-128,-12-7 128,-8-2 320,-29-4 321,-8-17 96,-6-4-193,9-14 129,6-14-257,11-10-64,6-13-127,11-7-225,1 0-161,-7-4-159,-4-40-192,-13-15 159,-3-18-544,1-21 193,2 3 576,3 6 0,8 17 31,7 23-31,7 23 128,4 16-32,2 6-256,0 4 96,0 0-64,0 10 256,17 29 224,9 24 320,0 13-191,-1 6-289,-2-7-64,1-4-64,-6-9 64,-6-20 0,-3-5 32,-9-20 96,0-8 641,0-9-321,0 0-352,0 0 0,0 0-96,-17-17 0,-11-14 0,-11-9-448,-3-17 192,3-14 127,5-16-319,9-16 192,8 2-33,17 12-383,0 19-97,8 34 96,24 27-31,1 9 448,12 45 256,2 25 832,4 15-415,-2 7-289,-8-3-96,-11-6-32,-9-13 32,-17-12 32,-4-13 160,-4 0 1218,-30-12-225,-8 3-545,-2-9-351,5-12-97,2-8-96,8-7-128,3-13-801,6-36 289,1-13-353,8-29 32,9-17 641,2-7-224,9-16-513,24 2 256,18 2 129,14 4-33,14 17-320,10 31-192,-6 25 288,-1 33 801,-7 17 64,-15 17 289,-9 36-97,-20 13-128,-20 6-64,-11 7 641,-4-9 960,-30 1 97,-4-1-673,-4 0-352,-4-6-353,0 0-64,-5-11-159,2-12 159,8-11 0,3-19-32,15-11-288,8-14-128,3-45-448,10-24-577,0-24-32,2-11 736,10 15-191,26 20 63,12 23 289,3 27-161,-4 20 257,-2 13 192,-8 8 64,-7 41 0,-9 17 321,-13 5-97,-8 9 96,0-8 33,-14-3 415,-18 1-127,-6-4-224,-8-7-193,3-7 0,-2-16 64,14-16 65,11-8-225,12-12-192,0-24-512,-5-36-738,-4-38 514,5-29 63,10-20 385,2-8-193,2-3-384,25 17 129,0 30 63,5 32 481,-13 38 128,-9 28 64,-4 10-192,-6 3 192,6 22 0,-1 18 256,2 12 385,-7 2-193,0-5-192,0-19 417,0-8 96,0-14 192,0-3-161,0-5-479,0 0-321,0 0-193,0 0-575,0-13-706,21-13 898,3-7 512,11-15 32,0-9-129,7-15-127,0-7 224,-4 10 64,-9 12 64,-13 17-32,-9 21-32,-7 12 32,0 7 481,0-2 288,-23 2-97,-8-4-704,-9 4 0,-10 0 96,-7 0 96,-4-3 321,0-4-33,6-6-480,9 2 353,8-2-321,13 0 32,11 7-64,8 2-64,6 0 32,0 4-160,0 0-129,4 0-31,14 0 32,13 0 320,14 0 0,7 0 0,9-2 0,6-11-64,2 0-353,-5-7 97,-14 6-97,-19 4 97,-18 7-64,-13 3 384,0 0 672,-25 0 930,-22 21-1186,-9 5-384,-13 2 193,-6 7 63,-1-3-288,4-3 448,9 3-288,12-10-31,14-10 95,15-2-128,14-10-96,8 0-128,0 0-609,2-13-32,35-18 97,14-14 672,17-3-32,16-9-161,0 7-319,0 2 352,-13 12 64,-16 11 96,-17 12-64,-22 11 0,-10 2 64,-6 0 1313,0 0 449,-14 6-673,-28 14-769,-12 9-320,-14 5-160,-3 1 96,-4 2 0,-1 2 64,0 5 32,9-9 96,16-4-128,18-12 0,21-19 0,12 0-289,0 0-1056,39-14 256,24-22 929,30-12 160,10-5 32,5-1-32,-10 11 32,-23 16 0,-21 13 32,-26 10-64,-17 4 0,-11 0 224,0 0 1346,-7 6-481,-27 18-577,-7 9-480,-8 1 0,-1-2 0,0-7-32,-3 3 0,0 1 32,7-2-32,15-5 0,10-8 33,14-11-33,7-3-161,0 0-735,28-7-1,24-25 160,22-11 609,3-7 64,-5 7-289,-24 11-63,-20 19-128,-26 13 63,-2 0 481,-19 41 1634,-32 21-609,-14 16-961,-5 3 192,7-2 0,9-5-128,4-6 96,8-12-159,6-12 127,14-18 0,10-13-192,10-13 0,2 0-1121,0 0-769,32-30 321,14-9 1152,21-14 385,8-4-224,3-5-193,1 0 289,-11 8 96,-7 6 64,-10 8 64,-16 17-64,-13 12 0,-14 9 0,-8 2 289,0 0 864,0 0 512,-25 10-704,-17 16-865,-13 14 128,-16 12-127,-18 14 31,-7 7-64,-5 2 32,0 0 192,16-11 32,22-18-95,22-20-129,25-20-96,16-6-257,12 0-1088,43-32 128,33-22 1089,21-21 64,19-14 64,6-3-96,-1-4-96,-1 4 192,-5 14 0,-15 14-32,-26 22 0,-35 22 32,-32 15 0,-19 5 128,0 0 1986,-37 31-865,-25 13-1249,-17 12 0,-11 6 0,-6 4 64,2 7 0,-6 5-64,-6 5 0,2-5 64,7-14 160,26-14-224,28-25 0,31-16-128,12-9-737,42-16-1825,42-37 1312,29-28 1186,18-16 192,-1-8-384,-5 8-193,-13 7 321,-14 21 160,-24 15 96,-29 24 96,-25 21 545,-20 9-1,0 0 1506,-23 21-576,-31 20-1154,-18 12-416,-16 9 0,-6 4 64,1 9 0,-5 3 129,-3 2-65,-3 0 128,8-14 64,16-12-32,30-25-288,33-13 0,17-16-352,55-6-2018,37-39 1185,33-25 608,17-19 161,0-7-865,-9 12-1,-13 5 129,-16 15 1057,-17 14 96,-20 18 0,-29 15-64,-30 17 128,-8 0 577,-46 39 3875,-28 17-3491,-16 24-288,-8 9-321,-1 7-160,4 2 65,3 3 31,-2 6-192,-1 4-32,0-9 97,20-16-129,24-27-96,35-33-32,18-26-289,63-5-1921,31-47 1281,26-22 545,15-19 32,-3-6 95,-5 4-159,-14 4 160,-21 12 288,-25 19 64,-22 20-64,-24 21 0,-15 16 0,-8 3 128,0 16 961,-35 34-96,-16 15-993,-10 14 0,-1 1 128,-4-5 256,3 0 353,-2 9-385,-8 0-31,-5 6-129,2-4-160,7-11 64,20-22-64,22-20 32,21-24-64,6-9-449,48-27-1376,31-32 1120,25-23 673,3-17-32,-6 2-352,-23 10-33,-23 19 449,-22 24 128,-15 22 641,-9 15-353,-9 7 65,0 0 352,0 3-129,-2 23-31,-25 11-449,-14 11-224,-4 6 0,-6-5 64,-4 1 0,-6 1 64,-3 1 33,1 0-1,10-16-96,20-10 0,21-20-64,12-6-96,22-28-1410,44-38 97,21-34 736,22-28-448,9-11-256,-13 15-417,-20 15 225,-29 35 1569,-24 42 608,-22 18 385,-10 14 865,0 46-352,-23 20-129,-15 22-1217,-5-4 64,2 3 32,-1-2-95,0 4-33,-4-1-96,-3-1 32,-5-2 0,-1-3 96,7-16 0,19-21-96,18-27-64,11-18-224,27-27-1858,34-43 1089,19-28 929,12-20-480,-1-11-1,-7 2-544,-11-2 673,-12 23 352,-15 33 64,-18 31 96,-15 29-64,-11 13 384,-2 19 1025,-9 28 257,-21 25-1378,-7 7-256,1 6 161,1-2-33,-4-3 64,0 4-64,-4 5 0,-1 6 1,-2 4-129,4 1 32,3-7-96,9-14-32,11-35-64,13-26 32,6-18-33,33-53-1824,36-40 928,22-31 288,8-21-1153,-7-10-704,-17 6 1024,-22 2 642,-24 33 351,-13 40 65,-16 37 480,0 37 1537,-6 22 1506,-29 49-1506,-7 21-1344,-4 20 319,2 6 33,7-7-1,2-1-224,4-8-127,-3-1 127,-1-8-64,1-10 225,3-21-225,10-22-160,13-28-64,8-12-32,23-45-1538,36-41 65,18-29 192,11-20-737,-4-13-737,-11 4 353,-16 11 128,-19 28 1569,-19 42 705,-8 33 449,-11 30 672,0 9 2690,0 51-383,-25 34-2339,-11 17-161,-5 7-383,4 1-289,1-7-128,3-7 161,-6-13-129,2-12 128,1-18 705,7-27-288,12-16 127,15-19-575,2-32-257,31-39-2563,24-39 1410,13-17-224,3-12 192,-4 7-1954,-14 10 640,-18 24 2115,-16 31 384,-15 28 64,-4 25 352,0 14 1827,0 0-1154,-6 19-353,-15 15-736,2 11 0,-2 12 0,-2 9 705,4 10-257,-1 4 129,0-1-225,3-4-256,3-14 0,1-16 193,9-23 287,4-22-576,17-32-961,40-57-1121,24-39 1826,16-35-2274,-50 84-449,-15 18-4388</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6:01.558"/>
    </inkml:context>
    <inkml:brush xml:id="br0">
      <inkml:brushProperty name="width" value="0.06667" units="cm"/>
      <inkml:brushProperty name="height" value="0.06667" units="cm"/>
      <inkml:brushProperty name="color" value="#177D36"/>
    </inkml:brush>
  </inkml:definitions>
  <inkml:traceGroup>
    <inkml:annotationXML>
      <emma:emma xmlns:emma="http://www.w3.org/2003/04/emma" version="1.0">
        <emma:interpretation id="{BFF55B02-B5BA-412C-813B-1FC93920CCBF}" emma:medium="tactile" emma:mode="ink">
          <msink:context xmlns:msink="http://schemas.microsoft.com/ink/2010/main" type="writingRegion" rotatedBoundingBox="25016,13657 26631,13657 26631,16003 25016,16003"/>
        </emma:interpretation>
      </emma:emma>
    </inkml:annotationXML>
    <inkml:traceGroup>
      <inkml:annotationXML>
        <emma:emma xmlns:emma="http://www.w3.org/2003/04/emma" version="1.0">
          <emma:interpretation id="{EBD23403-8A69-47B7-9358-379C97D99EEC}" emma:medium="tactile" emma:mode="ink">
            <msink:context xmlns:msink="http://schemas.microsoft.com/ink/2010/main" type="paragraph" rotatedBoundingBox="25016,13657 26631,13657 26631,16003 25016,16003" alignmentLevel="1"/>
          </emma:interpretation>
        </emma:emma>
      </inkml:annotationXML>
      <inkml:traceGroup>
        <inkml:annotationXML>
          <emma:emma xmlns:emma="http://www.w3.org/2003/04/emma" version="1.0">
            <emma:interpretation id="{5132A25C-6694-4E47-A525-690D18687518}" emma:medium="tactile" emma:mode="ink">
              <msink:context xmlns:msink="http://schemas.microsoft.com/ink/2010/main" type="line" rotatedBoundingBox="25016,13657 26631,13657 26631,16003 25016,16003"/>
            </emma:interpretation>
          </emma:emma>
        </inkml:annotationXML>
        <inkml:traceGroup>
          <inkml:annotationXML>
            <emma:emma xmlns:emma="http://www.w3.org/2003/04/emma" version="1.0">
              <emma:interpretation id="{F6C556A4-5573-4624-ADCF-540AAC00EAD7}" emma:medium="tactile" emma:mode="ink">
                <msink:context xmlns:msink="http://schemas.microsoft.com/ink/2010/main" type="inkWord" rotatedBoundingBox="24865,15959 25604,13405 27131,13847 26392,16401"/>
              </emma:interpretation>
              <emma:one-of disjunction-type="recognition" id="oneOf0">
                <emma:interpretation id="interp0" emma:lang="en-US" emma:confidence="0">
                  <emma:literal>S</emma:literal>
                </emma:interpretation>
                <emma:interpretation id="interp1" emma:lang="en-US" emma:confidence="0">
                  <emma:literal>i</emma:literal>
                </emma:interpretation>
                <emma:interpretation id="interp2" emma:lang="en-US" emma:confidence="0">
                  <emma:literal>s</emma:literal>
                </emma:interpretation>
                <emma:interpretation id="interp3" emma:lang="en-US" emma:confidence="0">
                  <emma:literal>f</emma:literal>
                </emma:interpretation>
                <emma:interpretation id="interp4" emma:lang="en-US" emma:confidence="0">
                  <emma:literal>I</emma:literal>
                </emma:interpretation>
              </emma:one-of>
            </emma:emma>
          </inkml:annotationXML>
          <inkml:trace contextRef="#ctx0" brushRef="#br0">0 1128 0,'11'-5'6054,"-9"5"-4965,3 0 704,1 0-1152,-2 0-321,-2 0 449,2 0-32,-4 0-129,0 0 513,0 0 705,2 0-160,-2 0-225,0 0-512,0 0-192,0-4-289,2 4-64,0 0 65,0 0-97,-2 0 65,0 0-65,0-1-64,0 1-32,0 0-95,0 0 95,0 0 0,0 0 128,0-4 97,0 4-97,0 0-31,4 0-161,-2 0-64,0 0-128,2-4 64,-4 4-32,9-13-32,8-13-32,10-10 32,15-14 64,14 1-64,15-5 0,16 4 32,13 0 0,2-4-32,-3 1 64,-15 1 96,-15 8-96,-17 4 97,-12 4 63,-10 1 64,-4 4-96,1-5-32,-1-4-64,4 0-64,10-3-32,0 3 0,1 9 0,-5 3 32,-10 11 1,-2 5-33,-12 6 0,-6-1 32,-2 7 0,-4-4-32,0 4 32,2 0-32,-2-3 32,0 3-32,2 0 0,-2 0 0,0 0 32,0 0-32,2 0 0,-2 0 32,0 0 32,2-3-64,0-1-32,2-1 32,4 0 0,-2 1 32,-2-1-32,-2 1 0,-2 0 0,0 4 32,0 0 0,0 0 0,0 0 32,0 0 0,0 0 32,0 0 64,0 0-64,0 0 0,0 0 33,0 0-33,0 0 32,-26 0-128,-14 0 0,-14 0-160,-18 13-33,-3 1 161,-4 0 0,3 2-32,4-3 0,11 4 64,12-3 0,8-4 0,13-5 0,13-1 0,11-4 0,4 0-96,0 0-64,0 0-32,0 0 0,6 0-33,11 0 33,11-17 128,15-7 64,9 2 0,9-4-64,4 3 64,1-3 0,-3 5 0,-7 3-32,-6 9 0,-12 0 0,-3 5 32,-9 4 0,-6 0 0,-4 0 0,-6 0 0,-6 0 0,0 0 64,-2 0 0,2 0 0,0 0-64,2 0 32,-4 4 0,2 0-32,-2 5 0,2 0 0,0-2 64,0 0-64,-2 0 64,0 3 32,2 0 33,0 2-33,2 5 0,2-3-96,-1 5 32,5 1 0,-4-3 0,2 7 32,-2 1 0,4 2-64,6 9 32,2 8 64,2 1 64,0 1-64,-4-3-32,-2-4 0,-6-12 33,-1-4 63,-7-12 32,-2-2-128,2-5-64,2-4-32,0 5 32,4 5-32,-2 4 32,4-1 0,-2 0 0,6 0 0,-6 1-96,0-11-225,0 4-223,-8 0-193,0 2-320,0-1 353,0-8-2820,-6 0-4804</inkml:trace>
          <inkml:trace contextRef="#ctx0" brushRef="#br0" timeOffset="16993">452-986 0,'0'-4'0,"0"4"288,0 0 705,0 0 705,0 0 224,0-3-353,0 3-63,0 0 63,0 0-480,0 0-352,0 0-513,0 0-224,0 0 0,0 0 96,0 0 513,0 0 736,0 0-32,0 0-160,0 0-256,0 0-224,0 0-129,0 0 97,0 0-1,0 0-63,0-4-32,0 4-65,0 0 0,0 0 1,0 0-65,0 0-192,0 0 33,0 0-1,0 0 0,0 0 65,0 0-97,0 0-32,0 0-96,0 0 0,0 0-96,0 0 0,0 0-32,6 0 0,5 4 0,4 3 32,3 3 64,5-1-32,1 0-32,-4 0 0,3-4 0,0 2 32,-2 3-32,-1-1 0,-4-2-32,0 3 32,-2-3 0,2 0 0,-1-3 0,-1-2 0,3 1 0,0-3 0,1 0 0,4 0 0,3 0 0,-3 4 0,2-4 0,-6 0 0,0 0 0,-3 0 0,1 0 0,-2 0 32,4 0 0,4 0-32,-2 0 64,2 0-64,-1-4-64,-1-1 64,-4-3 0,2 2-32,-6-1 32,-2 0 32,0-4 64,2 2 96,3-6-63,1-2-65,4-1-32,0 2-32,0 1 0,-4-2-32,-1 8 32,-3 0 0,0 0 0,-4 5 32,0-1 0,-2 1 96,0-4-64,4 2 0,2-3 0,0-4 0,0 0-32,1-5 0,1 5-32,-4 0 32,-2 1-32,2 3 0,-6-1 32,-2 5 96,0-3 0,-2 7 65,0-3 31,0 0 32,0 4-64,0 0-64,0 0-64,0 0-32,0 0-32,0 0 32,0 0 33,0 0 63,0 0 32,0-3-96,0 3 0,0 0 0,0 0-64,0 0 0,0 0-128,0 0 0,0 0 0,0 0 32,0 0-1,0 0 1,0 0-64,0 0-224,0 0-193,0 0-288,-10 0-416,2 0 160,-2 3-1601,6-3-1731,0 4-3586</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2:40.478"/>
    </inkml:context>
    <inkml:brush xml:id="br0">
      <inkml:brushProperty name="width" value="0.15875" units="cm"/>
      <inkml:brushProperty name="height" value="0.15875" units="cm"/>
      <inkml:brushProperty name="color" value="#3165BB"/>
    </inkml:brush>
    <inkml:brush xml:id="br1">
      <inkml:brushProperty name="width" value="0.06667" units="cm"/>
      <inkml:brushProperty name="height" value="0.06667" units="cm"/>
      <inkml:brushProperty name="color" value="#177D36"/>
    </inkml:brush>
  </inkml:definitions>
  <inkml:traceGroup>
    <inkml:annotationXML>
      <emma:emma xmlns:emma="http://www.w3.org/2003/04/emma" version="1.0">
        <emma:interpretation id="{90048288-F4DB-45FF-87DB-D098A7A79730}" emma:medium="tactile" emma:mode="ink">
          <msink:context xmlns:msink="http://schemas.microsoft.com/ink/2010/main" type="writingRegion" rotatedBoundingBox="27832,16374 29395,12139 33924,13810 32362,18045"/>
        </emma:interpretation>
      </emma:emma>
    </inkml:annotationXML>
    <inkml:traceGroup>
      <inkml:annotationXML>
        <emma:emma xmlns:emma="http://www.w3.org/2003/04/emma" version="1.0">
          <emma:interpretation id="{7A681F34-4A7F-41FD-B78A-61A2DD4EC307}" emma:medium="tactile" emma:mode="ink">
            <msink:context xmlns:msink="http://schemas.microsoft.com/ink/2010/main" type="paragraph" rotatedBoundingBox="27832,16374 29395,12139 31477,12907 29914,17142" alignmentLevel="1"/>
          </emma:interpretation>
        </emma:emma>
      </inkml:annotationXML>
      <inkml:traceGroup>
        <inkml:annotationXML>
          <emma:emma xmlns:emma="http://www.w3.org/2003/04/emma" version="1.0">
            <emma:interpretation id="{31DDD217-7336-4091-B01A-90AAF2ECB7DB}" emma:medium="tactile" emma:mode="ink">
              <msink:context xmlns:msink="http://schemas.microsoft.com/ink/2010/main" type="line" rotatedBoundingBox="27832,16374 29395,12139 31477,12907 29914,17142"/>
            </emma:interpretation>
          </emma:emma>
        </inkml:annotationXML>
        <inkml:traceGroup>
          <inkml:annotationXML>
            <emma:emma xmlns:emma="http://www.w3.org/2003/04/emma" version="1.0">
              <emma:interpretation id="{03BFD8E7-3ACE-4394-8B58-024C7CE57FAC}" emma:medium="tactile" emma:mode="ink">
                <msink:context xmlns:msink="http://schemas.microsoft.com/ink/2010/main" type="inkWord" rotatedBoundingBox="27832,16374 29395,12139 31477,12907 29914,17142"/>
              </emma:interpretation>
              <emma:one-of disjunction-type="recognition" id="oneOf0">
                <emma:interpretation id="interp0" emma:lang="en-US" emma:confidence="0.5">
                  <emma:literal>Uber.</emma:literal>
                </emma:interpretation>
                <emma:interpretation id="interp1" emma:lang="en-US" emma:confidence="0">
                  <emma:literal>sew.</emma:literal>
                </emma:interpretation>
                <emma:interpretation id="interp2" emma:lang="en-US" emma:confidence="0">
                  <emma:literal>Eel.</emma:literal>
                </emma:interpretation>
                <emma:interpretation id="interp3" emma:lang="en-US" emma:confidence="0">
                  <emma:literal>User.</emma:literal>
                </emma:interpretation>
                <emma:interpretation id="interp4" emma:lang="en-US" emma:confidence="0">
                  <emma:literal>uber.</emma:literal>
                </emma:interpretation>
              </emma:one-of>
            </emma:emma>
          </inkml:annotationXML>
          <inkml:trace contextRef="#ctx0" brushRef="#br0">212 3100 801,'10'0'1089,"-10"10"-737,0 16 1122,0 4-225,-4 1 128,-15 9 96,-4-2 129,1 2 288,-6 3-65,3 2-191,-5-3-385,4-3-192,7-8 128,7-13-224,5-13-448,7-3-481,0-2-32,0 0-833,0 0 320,25-11-415,12-17 928,10-11 0,5-11 0,8-13-161,7-16-127,12-12-288,10-6-1122,-1 2-320,3 6-640,-6 6 2113,-13 26-128,-22 20-1024,-19 24 672,-13 13 1025,-14 4 160,-4 25 2466,0 20 449,0 7-128,-15 5-1730,-4 6-320,2 7-96,-9 5-257,-2-2-127,-4-1 223,-2-15-95,0-9-65,10-13 129,4-16 64,11-10 63,5-10-415,4-3-321,0 0-257,0-3-447,13-29-513,15-15 480,7-24 32,4-14 65,1-9 127,1-11 129,-1 0 127,0 9-575,-11 21 223,-8 25-31,-11 27 607,-8 20 33,-2 3 769,0 0 288,0 7-96,-2 23-609,-10 11 257,-5 7-64,-4 8-193,3-4-160,-1-3-96,2-6-32,7-12-64,1-13-64,5-11-64,2-7 96,2 0-96,-2-27-417,2-15 33,0-19-65,0-14-544,0-7 705,4-2-385,9-5-1921,3 1-674,1 4 1314,2 15 193,-3 24-161,-6 19 2050,1 22 0,-9 4 864,1 0-383,-1 21 864,-2 10 289,4 3-866,-4-3-671,0 0 31,0-13 672,-9 0 706,-8-9-97,-1 4 1,-9 3-289,-6 11-32,-6 4-96,-2-1-33,4-1-127,3-9 32,18-11-384,8-5-353,8-4-128,0 0-96,0-6-129,0-28 97,8-15-160,13-12-641,4-4 737,-1-4 32,0 4-609,-10 0-64,-6 2 32,-4-8 289,0-2-193,9-6-864,6-13 192,4 5 95,2 4 417,4 14 129,0 21 95,0 8-2049,0 13-225,-4 14 993,-4-1 801,-3 1 1121,-8 2 0,0 2 1249,-4-4 32,0 0-288,-2 3 32,-2-8 737,3-8 96,-1-8-1378,3-10 609,-3-4 545,0 0 127,0-1 97,-2 19-160,0 14-1570,-2 10-32,0 6-64,0 0 224,0 0-32,0 0-224,0 0-160,0 0 32,0 0 64,0 0 0,0 0-160,-2 6-193,-23 27 385,-8 15 0,-8 8 32,-5 2-288,6-5 160,6-10 64,14-15 64,9-11 64,7-9-64,4-8 32,0 0-32,0 0-160,0-11 160,4-18 576,7-10 97,1-14-641,0-3 96,-2-1 32,1 1 129,2 3-225,-7 8-64,2 11 32,-2 12-32,-4 13 0,4 9-96,-4 0-513,-2 0-128,4 0 289,0 6-257,10 19-480,0 9 1185,0 2 0,-3-10 0,-2-10 0,-3-10 0,-3-2 96,-3-4 193,0 0 159,0 0-64,0 0 449,0-8 128,-18-10-416,-1-8-193,-1 0-192,0-4 64,6-2-32,6-2-192,4-13-416,4-9-417,0-6 577,0-6-128,6 5 63,0 14 97,-2 14 224,0 12 417,-4 14-225,6 2-192,0 3 0,5-1-128,10-2-161,2-6-319,7 4-481,0-5 192,-4 1 512,-6 0 385,-8 4 65,-1 0 63,-6 4 128,-3 1-64,-2 4-32,0 0-128,0 0-32,2 0-288,0 0-257,4 0-608,2 0 353,-2 0 800,2 0 0,-2 0 0,-4 0 0,1-1 64,-3-4 0,0 5 32,0 0-96,0 0 0,-13 0-352,-7 0-353,-3-4-288,0-1-256,3-6 1121,0-2 128,6-1-545,2 1 193,0 0-481,3 1-448,1-3 544,3-2-192,3 0 609,0 1 320,2-4 1185,0-2-769,0 2 129,2-7-1,9 2-544,2 2-480,-3 6-961,-4 8 768,-2 9 673,-4 0 577,2 0 896,-2-4-672,0 3-33,2 1 450,0 0-1,2-4-192,4-3-289,3 0-319,2-2-321,3-2-96,-6 2-96,-4 0-321,-4 5 289,-2 4 128,0 0 353,0 0 95,0 0 289,0 0-577,0 0-160,0 0-128,0 0-96,5 0 63,10-2-543,5-10 351,3 7 65,-1-4-577,-6-2-576,-4 5 1185,-5-1 256,-7 5 64,0 2 640,0-4 1,0 4-321,0 0 65,0 0-449,0 0-192,0 0-161,0 0-319,0 0 63,0 0-320,0 0 193,0 0 736,2-3 0,-2 3 512,0 0 33,0 0-481,0 0-64,0 0-609,0 0-288,5 0-1089,3 0 481,2 0 1281,-4 0 128,-2 0 96,-2 0 0,-2 0 64,0 0-64,0 0 32,0 0-32,0 0 64,0 3 32,-6 6-32,-8-1-64,-1-3 0,-2-1 224,-3 0-224,-1-4-224,13 0-801,0 0-993</inkml:trace>
          <inkml:trace contextRef="#ctx0" brushRef="#br0" timeOffset="8231">1278-15 0,'8'0'545,"0"0"159,6 0 65,-2 0 96,4 0-289,3 0 161,0 0-289,0 0 97,0 0 256,-2-4 128,-7 2-225,-4-1-159,-4 3-65,-2 0-192,0 0-127,0 0-97,0 0-64,2 0 32,2 0-32,2 0 0,5 0 0,-4 0 0,1 0 0,0 0 0,-2 0 0,-2 0 0,-2 0 0,-2 0 32,0 0 224,0 0 128,0 0-95,0 0-161,0 0-128,0 0 0,0 0-64,0 0 0,0 0-353,0 0 161,0 0 256,0 0-128,0 0 128,0 0 0,0 0 0,0 5 64,0 2-64,0 0-192,0 0-481,0-1 0,0-3 289,0-3 320,0 4 64,0 0 0,0 1 0,0 4 64,0 4 417,0 5 31,0 0-352,-6 2 64,0 3-224,-2 3 0,6-3-64,0 2-192,2 0-256,0-10-161,0 0 257,0-5 416,0-7 288,0 1 352,0-2-31,0 1-225,0 2-320,0-1-64,0-2 0,0 1-288,0-3-320,0 0 127,0 0 161,0 0 320,0 0 929,0-17 0,4-2-673,2-2-128,0-9 128,-4 1-96,2-3-160,-2 2-256,2 11-737,-4 3 0,0 6 993,0 7 0,0-1 224,0 4-63,0 0-33,0 0-64,0 0 0,0 0-64,0 0 128,0 0-64,0 0 0,0 0 32,0 0 64,0 0-96,0 0-64,0-2-64,0-1-256,0 3 320,0 0 160,0 0 160,0 0-95,0 0 127,0 0-256,0 0-96,0 0-96,0 0 32,0 0-192,0 0-97,0-4-159,0 4-1090,0-5 1314,0 3 288,0-1 160,0 3 1250,0 0-97,0 0-128,0 0-833,0 0-352,0 0-128,2 0-96,-2 0-353,0 0 577,0 0 64,0 0 65,0 0 255,0 0-32,0 0-31,0 0 95,0 0 0,0 10-95,0 6-33,0 3-64,0 2 0,0 4-192,0-3 97,0 5-65,-4-1-64,-2-3 0,2-2 64,0 1-64,-2-5 32,4-4-32,0-4 0,0-1 0,2-3 64,0-1-64,0-4-224,0 3-97,0-3 33,0 5 32,0-3 160,0-2 96,0 0 224,0 0 0,0 0 224,0 0-95,0 0-193,0-10-160,0-3-64,0-9-32,0-1 96,0 3 0,0-5 0,4-2 0,0 2-128,-2 5 32,2 4-33,-4 7-383,0 0 224,0 1 160,2 3 128,-2-3 0,2 4-257,-2-2-447,0 6-193,2-3 384,-2-1 97,2 2-97,0-1 289,0-1 224,0 4 0,0 0 0,-2 0 128,0 0-64,0 0-64,0 0-192,0 0 32,0 0 128,0 0 32,0 0 320,2 0 225,-2 0 128,0 0-129,0 0 289,0 0-769,0 0-64,0 0-320,0 0-1,0 0-127,4 0 288,0 4 160,0-1 0,-1-1 0,-1 2 0,-2 3 0,0 2 288,0 9 257,0 4 191,0 4-544,0 4-192,0-7 0,0-2 64,0-9 1,0-2-1,0-3-64,0-5 160,0 6 320,0-8-256,0 4-128,0-2-31,-2 1-65,2-3-129,0 0 129,-3 0 0,3 0 0,0 0 0,0 0-32,0 0 32,0 0 0,0 0-160,0 0 160,0 0 449,0-14-129,0 0-320,5-6 0,0-6-288,1 0-193,0 1-287,-4-2-354,0 9 290,-2-3 479,0 2-31,0 3-129,4-2 417,-2 9-544,0 0 576,0 9 64,-2 0 800,0 0-223,0 0-97,0 0-63,0 0 95,0 0-512,0 0 0,2 0-128,0 0 64,-2-4 64,0 4 64,0 0-64,0 0 160,0 0 321,0 0 95,0 0-31,0 0-257,0 0-288,0 0 0,0 0-64,0 0 64,0 0 0,0 0 0,0 4 0,0 1 0,0 6 0,0 5 128,-6 6 128,-2 8-127,0-4-65,2 1-32,1-2 32,1 1-64,4-3 0,0-8-64,0 2-32,0-3-97,0-1 97,0 5 96,0-5 0,0 4 96,0-8 97,0-5-33,0 1 256,0-5-288,0 0-64,0 4-64,0-4 0,0 0-160,0 0-128,0 0 224,0 0 64,0 0 320,0 0-32,0 0 577,0 0-416,0-13 63,0-5-448,0-9-64,0 2 0,0-2-192,2 2 64,-2 4 128,0 3-64,0 1 64,0 5 0,2-2 0,-2 8-224,3-1-385,-1 1 129,-2-1 127,0-2 257,0 5 96,2 1 0,0 1 0,0-6-32,2 2-128,-4 2 64,4 1-128,-2 3-65,0 0 289,0 0 129,-2 0 351,0 0 97,0 0-1,0 0 1,2 0-449,-2 0-128,2 0-224,2-4-193,2 2-544,0-1-96,-4 3-352,-2 0 768,0 0 193,0 0 448,0 0 96,0 0 416,0 0-191,0 12-1,0 11 577,0 7-353,-4 0-255,0-3-225,0-2-64,0-4 64,2 1-64,-2-2 0,2 3 0,-2-1 32,0 1-32,0-3 0,0-7 0,0-3 64,1-6-64,3-2 64,-4-2 160,1 0 96,-1 0 33,2 0 159,-2 0-320,-2-2 1,2-12 223,-2-6-416,0-2-32,2-1-256,0-2-353,0 0 449,-3 3-1474,3 4 449,-3 1 0,3 8 961,-2 0 64,2-2-65,-2 5 257,0-1 64,0-2-64,0 4-288,2-8-160,-1 4-1026,1-4-608,1-5-1377,3 0 2114,0 2 672,0-2 673,0 4 160,0 6 1282,0-1-481,0 9 640,0 0 289,0-3-96,0 3-545,0 0-64,0 0-897,-2-2-288,2 2-256,0-4 96,0 4-160,0-4-193,0 1-192,-2 1-544,-2-2 1249,4 4 256,-2-3 289,0 3-385,0 0 64,0 0-224,0 0-160,0-4 64,0 4 96,-2 0 256,1-2-31,-1-3 95,0 2-320,0 3-64,0 0-353,-3-4-415,2 4 223,-3 0-704,2 0 1185,-2 0 128,0 0 128,-2 0 96,-1 0-32,-4 4-192,3-1-64,-2 2-64,4-5-256,-1 0-97,4 0 129,3 0 352,2 0 384,2 0-384,-4 2 0,0 2 0,0 8 96,-4-2 96,0 1 449,0 3 544,-6 0-256,4 6-128,0-1-193,2 2-159,0 1-225,2 1-96,1 2-64,1-3 0,2 5-64,-3 1-64,1-1-192,0-9 256,0-5 0,2-13 192,2 4 673,0-4-224,0 0-641,0 0-96,0 0-705,0 0-128,0 0-320,0-9 224,0-8 288,0-1 737,0-5 192,0 0 353,0 5 159,0 4-640,0 6-32,0 8-32,0 0 0,0 0-160,0 0-288,0 0-353,0 0-448,0 0 544,0 0 129,0 8-161,6 1 193,-4 5 63,4 5 33,-1 13 159,-1 3-159,-2 13-1025,-2 8 864,0 2 609,0 7 0,0 8 0,-8-2 256,3-2 1025,-1-8 1378,0 0-865,-4-9 1569,-4 4-256,-8 2-321,-4 7-1408,-6 0-129,1 6-128,-11 5-96,0-5-352,2 3-161,0-9-320,11-3-128,2-6 32,9-13-64,3-4-32,2-4 0,5-3 0,-4-4 0,4-1-32,-3-1 0,-2 0 32,-1 5 0,-8 7 32,-7 3 0,-6 2 0,-2 1-32,-3 3 32,3-2 1,6 4-1,4-3 0,6-1-32,3-7-32,4-3-257,3-5 65,-2-4 64,5 1 160,-4-2 0,4-2 0,2-3-32,1-11 32,3 1 0,0-7-64,2 2-160,0 0 31,0-5 65,0 0-320,9 0-513,15 0 641,12-26 192,5-15 128,8-9-97,5-8-127,2-8-384,2 6 31,-3 0 65,-7 16-97,-8 8-320,-12 20 705,-9 7 224,-6 9 288,-5 0-32,0 0-63,-2 0 127,2 16 128,3 12 289,-5 6-577,-2 11 129,-1 11-65,-3 0-32,0 6-64,0 3 0,-7 7 321,-8-7-33,5 2 0,2-11-191,4-24-129,2-8 64,2-18 96,0-3 64,-2-3-95,2 0-225,0 0 0,0 0-225,0-16 161,12-10 64,17-13 32,6-6-32,9-7-64,10-8-64,5-3-192,5-2-129,-2-1-351,-8 11-450,-16 16-255,-20 26-128,-14 13 1633,-4 0 96,-18 40 1601,-22 15-768,-12 19 480,0 8-127,4 2-514,3-2-287,1-2 127,0-7-159,4 0-65,4-6-160,2-6-95,4-10-33,0-12 0,14-17-32,10-15 64,-1-7-32,7 0-96,0 0-448,0-23-129,7-18 32,15-19 513,10-18-256,2 4 64,2-4-32,-1 4-65,2 8-31,-3 14 32,-7 16-225,-6 14 65,-10 15 224,-5 7 127,-4 0 65,-2 0 64,0 13 32,0 21 737,0 11-32,-17 11-32,-6 1-225,0 3 161,-5 1-257,6 0-64,1 0-96,-2-1-63,-1 2-33,-2-5 0,0-4 32,-6-10 96,0-1 193,-4-10-33,3-6-160,8-7-96,11-13-63,8 0-65,6-6-32,0 0 0,0 0-129,0 0 1,0 0 32,0-2-224,0-14-64,8-1 95,2-1 33,2 1-192,-3 11-65,-7 2 65,-2 4 191,0 0 225,0 0 32,0 14 417,-11 13 31,-15 12-31,-8 4-161,-2-5-32,-5 2 0,1 3-96,3-3-31,-2 3-1,5-3-96,0 3 0,-2-4 0,3 0 0,4-8-32,9-10-64,7-8 96,6-7-33,7-3-31,0-3-320,0 0-96,0 0 159,0-3-95,3-16-321,16-7 257,9-13 256,8-9-193,5-3-191,9 2-353,-7 6-160,-1 21 192,-13 10 384,-12 6 449,-9 6 96,-8 0 224,0 22 833,0 14 289,0 2-546,0-4-191,-15 2-33,-2-7 225,-1-7-384,2 1-1,-6-4-128,2 1-96,-1-1-63,-4 1 31,3 3-32,-3-7-32,6-2-96,7-6 32,8-5-32,4-3 0,0 0-160,0 0-257,0-11-191,22-19-481,18-9 672,3-10-255,7 2-834,-3 13-768,-13 11 1409,-10 6 865,-13 12 257,-7 5 704,-4 0 160,0-4-192,2 4-321,0 0-320,-2 0-63,0 0 63,0 22 160,-6 14 1,-29 11 544,-5 4-481,-5 1-160,-1-4 1,5-5 63,1-7 97,5-7-65,10-11-192,9-4-256,6-7 0,5-5-160,3-2-224,2 0-417,0 0-224,0-9 64,9-17 257,15-18 639,14-13-31,9 0-416,5 1-289,-9 14 64,-9 19-95,-16 10 159,-14 13 673,-4 0 128,0 0 1089,-8 27 225,-23 2-546,-2 10-383,-5-4 192,6 0-33,-2-5-63,1-4-225,6-8 65,-6 3-193,-1 1-96,-10 4-96,-10 2-32,-3-2 0,-1-1 0,12-10 32,17-4-64,15-11 0,12 0-192,2 0-449,0-4-127,8-29-161,17-8 128,12-19 289,9-1-33,3-1-320,3 11 97,-5 15-225,-7 10 128,-8 14 865,-7 8 0,-4 4 192,-7 0 0,-3 0 225,-7 0 383,-4 16 257,0 14-96,0 5-416,-21 5 191,-12 1-95,-8-3-96,0-4-225,-2-5 192,1-2-95,7-13 63,8-1-256,6-9-95,7-4-129,1 0-129,3 0-287,2 0-417,4-17-288,4-11 449,0-11-65,12-7-544,27-9 928,9 6-223,1 8 159,-1 2 385,-2 13 32,-8 0 0,-1 8 32,-9 6 32,-4-1-64,-1 4 0,-2-1 0,-1 3 32,-1 1-32,-10 2 97,-5 4-1,-2 0 224,-2 0 353,0 0-161,0 0-128,0 0-95,0 0-289,6 0-32,0 0-129,4-4-63,5-1 160,6-8-128,5-7 64,8-12 128,7-4 0,3-3 96,8-11-96,4-2 0,-4 0-256,-4 15-801,-13 11 32,-14 15 544,-11 11 417,-6 0 64,-4 0 513,0 0 768,0 0 32,0 7-480,-10 10-192,-11 8-481,-6 4 0,-6 4-64,-8 5-32,-11 4 128,-4 5-64,5-6 129,-1-3 127,17-7-128,14-19-160,7-4-96,12-8-96,2 0-160,0 0-224,0 0 159,4-17-415,23-17 63,10-4 545,13-11 64,-3-5-385,3-5 193,1-11-224,-1-5-257,-5-1-480,-5 14-161,-16 23 770,-9 20-481,-10 19 1089,-5 0 384,0 4 897,-5 28 65,-16 12-353,-3 12 0,0 0-225,0 0-415,1-6-65,2-4 32,1-10-32,-1-3-127,0-5 31,-1-2-96,-4-2 32,2-5-96,1-2 0,8-12-32,6-1 0,9-4 0,0 0 0,0 0-64,0 0-96,0-13-160,11-3-353,6-7 321,-2 2-257,-5 16-96,-4-1 609,-4 6 96,0 0 96,-2 0 161,0 0 191,0 0-64,0 0 65,0 0-65,-6 6 161,-8-1-257,-5 6-128,-5 2-128,-5-3-32,-8 3-224,-5-4-96,-5 4 63,-7-5-95,-8-3 64,-3 5-65,6-2 225,8-5 128,9-3 0,9 0 0,10 0-480,3 0-545,-3-7-320,-2-16-385,-6-3 897,-6-10 353,-3 3 480,1 5 544,0 2-384,4 5-31,0 8 799,0 4-832,6 0 161,4 2-161,8 4 128,11 1 32,6-2 1,0 4-257,0-4-289,0 4-63,0 0-64,0 0 416,0 0 0,0 0 64,2 8-32,13 10-32,6 11 128,8 1-128,4 6 0,0-1-449,-4-5-768,-9-12-865,-11-1 160,-9-12 1922,0-1 2467,-21 0 383,-12 0-1793,-4-4-704,-5 0 255,1-4 225,-5-13-192,-1-8-289,-5-8-288,-6-1 160,7-6-160,8 1-64,9 6 0,16-2-128,12 3-448,6 2-738,0 0 834,4 12-161,6-6-191,-2 15 639,-4-1 161,-4 2-64,0 6-64,0 2-96,0 0 256,0 0 160,0 0 224,0 6 97,0 11 192,0 9 159,0 6-223,0 1-289,0-1-128,0-6-31,-4-5-129,-8-9 256,-7-3 609,-8 0 32,-4-5-641,-6-4-288,-2 0-32,-3-7-64,-1-24 96,-2-12 64,4-18 32,4-18 64,3-8-160,14-14-64,3-4-32,7 5-289,3 10-255,1 12-545,2 25-1089,0 25 1121,2 15 320,2 13-256,0 0 512,0 0 577,-2 0 32,0 0 705,2 0 512,0 0-160,0 0-256,0 18-705,0 13-128,0 9 0,2 16 32,23 6 32,8-7-64,4 1 0,0-8-64,-8-8 32,-4-8-96,-11-7-128,-8-12-1,-2-6 193,-4-5 64,0 2 32,0-4 513,0 0-129,0 0-127,-10-9 223,-10-11-160,-5-2-352,-2-9-32,7-6-416,5-2-65,7 3-1376,8 8-994,0 7 288,21 15 1090,14 6 256,-17 0-96,-1 2-1890</inkml:trace>
          <inkml:trace contextRef="#ctx0" brushRef="#br0" timeOffset="-2703">-457 3738 4580,'82'53'2659,"-44"-53"-962,11 0-1697,0 0-288,-37-6-1762,-4-8-3267</inkml:trace>
        </inkml:traceGroup>
      </inkml:traceGroup>
    </inkml:traceGroup>
    <inkml:traceGroup>
      <inkml:annotationXML>
        <emma:emma xmlns:emma="http://www.w3.org/2003/04/emma" version="1.0">
          <emma:interpretation id="{340E32BC-B702-4F7D-B827-7465C0A977E2}" emma:medium="tactile" emma:mode="ink">
            <msink:context xmlns:msink="http://schemas.microsoft.com/ink/2010/main" type="paragraph" rotatedBoundingBox="32788,16877 31166,16250 31482,15432 33104,16059" alignmentLevel="2"/>
          </emma:interpretation>
        </emma:emma>
      </inkml:annotationXML>
      <inkml:traceGroup>
        <inkml:annotationXML>
          <emma:emma xmlns:emma="http://www.w3.org/2003/04/emma" version="1.0">
            <emma:interpretation id="{A4702A2B-4C76-42B9-9F70-AE9C329719ED}" emma:medium="tactile" emma:mode="ink">
              <msink:context xmlns:msink="http://schemas.microsoft.com/ink/2010/main" type="line" rotatedBoundingBox="32788,16877 31166,16250 31482,15432 33104,16059"/>
            </emma:interpretation>
          </emma:emma>
        </inkml:annotationXML>
        <inkml:traceGroup>
          <inkml:annotationXML>
            <emma:emma xmlns:emma="http://www.w3.org/2003/04/emma" version="1.0">
              <emma:interpretation id="{869A5DEE-BB82-41EB-8BBD-4E0076EEBE3B}" emma:medium="tactile" emma:mode="ink">
                <msink:context xmlns:msink="http://schemas.microsoft.com/ink/2010/main" type="inkWord" rotatedBoundingBox="32788,16877 31166,16250 31482,15432 33104,16059"/>
              </emma:interpretation>
              <emma:one-of disjunction-type="recognition" id="oneOf1">
                <emma:interpretation id="interp5" emma:lang="en-US" emma:confidence="1">
                  <emma:literal>&amp;</emma:literal>
                </emma:interpretation>
                <emma:interpretation id="interp6" emma:lang="en-US" emma:confidence="0">
                  <emma:literal>•</emma:literal>
                </emma:interpretation>
                <emma:interpretation id="interp7" emma:lang="en-US" emma:confidence="0">
                  <emma:literal>{</emma:literal>
                </emma:interpretation>
                <emma:interpretation id="interp8" emma:lang="en-US" emma:confidence="0">
                  <emma:literal>I</emma:literal>
                </emma:interpretation>
                <emma:interpretation id="interp9" emma:lang="en-US" emma:confidence="0">
                  <emma:literal>C</emma:literal>
                </emma:interpretation>
              </emma:one-of>
            </emma:emma>
          </inkml:annotationXML>
          <inkml:trace contextRef="#ctx0" brushRef="#br1" timeOffset="203489">3454 3885 4004,'0'0'6406,"0"0"-5637,0 0 704,0 0 32,0 0-191,0 0 639,0 0-671,0 0-674,0 0-63,0 0 63,0 0 129,0 0-32,0 0-65,0 0-63,0 0 31,0 0-31,0 0-225,0 0 33,0 0-161,0 0-128,0 0-64,0-3-32,-4-3-64,-7-7 64,-5 1 0,-7-2-64,-4-3 64,-6 4 0,-8-3 64,-8-2 32,-3 4 0,-4-3 64,-4 0 0,-4 2-31,-1-1 95,1-1-64,2-2 96,0 3-64,2-6-64,2 1 1,5 3-33,5-9-32,4 5 0,2 2-32,2-3 0,2 3 64,-4 5-96,1-2 32,-9 0-32,-6-1 32,-2 5 0,2-4-32,6 8 32,12 1 64,7 3 0,11 5-96,6 0 64,6 0-64,4-4 0,0 4 0,0 0 32,2 0-32,0 0 32,0 0-32,2-5 32,0 5 0,0 0-32,0 0 0,0 0 0,0 0 32,0 0 1,0-2-33,0 2-33,0 0 1,0 0 0,0 0 32,0 0 0,0 0-64,2-6-96,10-4-64,2-10 224,10-2-32,3-5-32,7-4 0,8-6 64,16 2 0,12 4 0,4-3 0,-1 6 0,-3 1 0,-12 4 0,-2 1 0,-8 4 32,-10 4-32,-10 4 0,-12 3 0,-11 3 0,-5 3 0,0 1 32,0 0 32,0 0-32,-5 0 32,-7 0-32,2 0 96,2 0-96,-2 0-32,0 9 0,-6-4 0,-2 8 0,-10 0 0,-8 8-64,-8 1-32,-6 5 64,-3-2 32,1-3 0,2 5 0,0-7 32,6 3-32,0-6 0,6 0 0,0-1-32,0 4 32,5-8 0,-1 5 0,8-3 0,-2-5-32,6 0 0,4-2 32,4-3 0,8-2 0,6-2 64,0 0-64,0 0-32,0 0 32,0 0-32,0 0 32,0 4 0,0-4 32,0 3 0,0 1 32,0 1 96,0 6-64,0 1-64,0 5-32,4 9 0,8 4-32,8 2 32,6 1 0,10 3 0,6 2-32,13 4 32,9 1 0,8-5 0,6-9 0,0-2-64,-11-10 0,-11-3 64,-13-5 0,-10-1 0,-8-3 0,-6 4 64,-5-6 32,-4-1 0,-2 2-31,-6-4-33,-2 0 32,0 0-64,0 0 32,0 0 0,0 0-32,0 0-64,0 0-225,0 0-159,0 0-161,-6 0-416,-6-9-416,-10-5-769,9 5-2595,-2 9-6694</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31:44.489"/>
    </inkml:context>
    <inkml:brush xml:id="br0">
      <inkml:brushProperty name="width" value="0.04667" units="cm"/>
      <inkml:brushProperty name="height" value="0.04667" units="cm"/>
      <inkml:brushProperty name="color" value="#808080"/>
    </inkml:brush>
  </inkml:definitions>
  <inkml:traceGroup>
    <inkml:annotationXML>
      <emma:emma xmlns:emma="http://www.w3.org/2003/04/emma" version="1.0">
        <emma:interpretation id="{B7EE5314-4D29-4A99-B085-75D989D8412E}" emma:medium="tactile" emma:mode="ink">
          <msink:context xmlns:msink="http://schemas.microsoft.com/ink/2010/main" type="writingRegion" rotatedBoundingBox="23669,11704 23919,13588 23074,13700 22824,11816"/>
        </emma:interpretation>
      </emma:emma>
    </inkml:annotationXML>
    <inkml:traceGroup>
      <inkml:annotationXML>
        <emma:emma xmlns:emma="http://www.w3.org/2003/04/emma" version="1.0">
          <emma:interpretation id="{BBE27DAA-353A-4F35-98D7-AD38FA621EB5}" emma:medium="tactile" emma:mode="ink">
            <msink:context xmlns:msink="http://schemas.microsoft.com/ink/2010/main" type="paragraph" rotatedBoundingBox="23669,11704 23919,13588 23074,13700 22824,11816" alignmentLevel="1"/>
          </emma:interpretation>
        </emma:emma>
      </inkml:annotationXML>
      <inkml:traceGroup>
        <inkml:annotationXML>
          <emma:emma xmlns:emma="http://www.w3.org/2003/04/emma" version="1.0">
            <emma:interpretation id="{C1FB2053-785F-471B-BE53-48B6E398CAFC}" emma:medium="tactile" emma:mode="ink">
              <msink:context xmlns:msink="http://schemas.microsoft.com/ink/2010/main" type="line" rotatedBoundingBox="23669,11704 23919,13588 23074,13700 22824,11816"/>
            </emma:interpretation>
          </emma:emma>
        </inkml:annotationXML>
        <inkml:traceGroup>
          <inkml:annotationXML>
            <emma:emma xmlns:emma="http://www.w3.org/2003/04/emma" version="1.0">
              <emma:interpretation id="{3ACE65E3-8BB0-4B65-985E-CDA001ED81DB}" emma:medium="tactile" emma:mode="ink">
                <msink:context xmlns:msink="http://schemas.microsoft.com/ink/2010/main" type="inkWord" rotatedBoundingBox="23669,11704 23919,13588 23074,13700 22824,11816"/>
              </emma:interpretation>
              <emma:one-of disjunction-type="recognition" id="oneOf0">
                <emma:interpretation id="interp0" emma:lang="en-US" emma:confidence="1">
                  <emma:literal>it</emma:literal>
                </emma:interpretation>
                <emma:interpretation id="interp1" emma:lang="en-US" emma:confidence="0">
                  <emma:literal>if</emma:literal>
                </emma:interpretation>
                <emma:interpretation id="interp2" emma:lang="en-US" emma:confidence="0">
                  <emma:literal>i',</emma:literal>
                </emma:interpretation>
                <emma:interpretation id="interp3" emma:lang="en-US" emma:confidence="0">
                  <emma:literal>If</emma:literal>
                </emma:interpretation>
                <emma:interpretation id="interp4" emma:lang="en-US" emma:confidence="0">
                  <emma:literal>i'!</emma:literal>
                </emma:interpretation>
              </emma:one-of>
            </emma:emma>
          </inkml:annotationXML>
          <inkml:trace contextRef="#ctx0" brushRef="#br0">17429 7523 3299,'2'-22'2306,"-2"13"-2242,0 4 161,0 1-161,0-1-64,0 1 192,0 0 128,0 4-32,0 0 129,0 0 512,0 0 384,0-3-96,0 1-544,0-6-577,0 5-96,0-3-96,0 3 96,0-1 0,0 4 224,0 0 192,0 0 449,0 0 416,0 0-128,0 0-96,0 0 97,0 0-65,0 0-225,0 4-575,0 12 255,0 24-95,0 21 511,0 17 642,0-1-609,0 2-641,0-9 1,0-1 127,0 2-32,2-1-159,3-9-129,2-4 32,-7-7-128,2-9 32,-2-2-32,0-10-32,0-6-32,2-2 0,2-9 0,-4-5 0,0-3-96,0-4-224,0 0-161,0 0-287,0 0-417,0-14-161,6-16-896,6-13-801,-7 21-3267,2-1-2786</inkml:trace>
          <inkml:trace contextRef="#ctx0" brushRef="#br0" timeOffset="-814">17570 6500 352,'0'-3'2018,"0"-1"-865,0 4-96,0 0-160,0-4 64,0 4-448,0 0-33,0 0 193,0 0 256,0-1 256,0 1 0,0 0 160,0 0-256,0 0-160,0 0 224,0 0-288,0 0-192,0 0-33,0 0-63,0 0-65,0 0-31,0 0-289,0 0-160,0 0-32,0 0 0,0 0 32,0 0 0,0 0 0,0 0-32,0 0 0,0 0 0,0 0 0,0 0 0,0 0-32,0 0 32,0 0 0,0 0 0,0 0 0,0 0 32,0 0 0,0 0 32,0 0-64,0 0 96,0 0 128,0 0-64,0 0 1,0 0 31,0 0-64,0 0 0,0 0-32,0 0-32,0 0 32,0 0 32,0 0-32,0 0-63,0 0 31,0 0-64,0 0 96,0 0-32,0 0-32,0 0 0,0 0-32,0 0 0,0 0 32,0 0 0,0 0 32,0 0 32,0 0 32,0 0 0,0 0-32,0 0 0,0 0-32,0 0-31,0 0 31,0 0-32,0 0-32,0 0 0,0 0 0,0 0 0,0 0 0,0 0 64,0 0 32,0 0 32,0 0 0,0 0 0,0 0-32,0 0-64,0 0 64,0 0-64,0 0-32,0 0 0,0 0 0,0 0 0,0 0 0,0 0 0,0 0 0,0 0 0,0 0 0,0 0 0,0 0 32,0 0-32,0 0 0,0 0 32,0 0-32,0 0 32,0 0 65,0 0-33,0 0-32,0 0 32,0 0-32,0 0-32,0 0 64,0 0-64,0 0 64,0 0 0,0 0 32,0 0-96,0 0 64,0 0-32,0 0 0,0 0 0,0 0-32,0 0 32,0 0-32,0 0 32,0 0-32,0 0 32,0 0-32,0 0 0,0 0 32,0 0-32,0 0 64,0 0 0,0 0-32,0 0 0,0 0-32,0 0 0,0 0 0,0 0-32,0 0 32,0 0-32,0 0 32,0 0 0,0 0 0,0 0 0,0 0 0,0 0 0,0 0 0,0 0 0,0 0 0,0 0 0,0 0 0,0 0 32,0 0 0,0 0 33,0 0-33,0 0-32,0 0 32,0 0-32,0 0 0,0 0 0,0 0 0,0 0 0,0 0 0,0 0 0,0 0 0,0 0 0,0 0 0,0 0 32,0 0-32,0 0 0,0 0 0,0 0 0,0 0 0,0 0 0,0 0 0,0 0-32,0 0 32,0 0 0,0 0 0,0 0 0,0 0-32,0 0 32,0 0 0,0 0 0,0 0 32,0 0-32,0 0 0,0 0 0,0 0 0,0 0 0,0 0 0,0 0 0,0 0 0,0 0 0,0 0 0,0 0 0,0 0 0,0 0 0,0 0 0,0 0 0,0 0 0,0 0 0,0 0 0,0 0 0,0 0 0,0 0 32,0 0-32,0 0 0,0 0 0,0 0 0,0 0 32,0 0-32,0 0 0,0 0 32,0 0 0,0 0 0,0 0-32,0 0 32,0 0-32,0 0 0,0 0 0,0 0 0,0 0 0,0 0 0,0 0 0,0 0-32,0 0 32,0 0 0,0 0 0,0 0 0,0 0 32,0 0-32,0 0 0,0 0 0,0 0 0,0 0 32,0 0-32,0 0 0,0 0 0,0 0 0,0 0 0,0 0 0,0 0 0,0 0 0,0 0 0,0 0 0,0 0 0,0 0 0,0 0 0,0 0 0,0 0 0,0 0 0,0 0 0,0 0 0,0 0 0,0 0 32,0 0 0,0 0-32,0 0 0,0 0 32,0 0-32,0 0 0,0 0-32,0 0 32,0 0 0,0 0 0,0 0 0,0 0 0,0 0 0,0 0 0,0 0 0,0 0 0,0 0 32,0 0 0,0 0 32,0 0-32,0 0 0,0 0-32,0 0 0,0 0 0,0 0 32,0 0 0,0 0-32,0 0 0,0 0 32,0 0 0,0 0-32,0 0 32,0 0-32,0 0 0,0 0 0,0 0 0,0 0 0,0 0 0,0 0 0,0 0 0,0 0 0,0 0 64,0 0-64,0 0 0,0 0 0,0 0 0,0 0-64,0 0 64,0 0 0,0 0 0,0 0 0,0 0 0,0 0 0,0 0 0,0 0 0,0 0 0,0 0 0,0 0 0,0 0 0,0 0 0,0 0 0,0 0-32,0 0 32,0 0 0,0 0 32,0 0-32,0 0 0,0 0 0,0 0 0,0 0 0,0 0 0,0 0 0,0 0 0,0 0 0,0 0 0,0 0-32,0 0 32,0 0 0,0 0 0,0 0 0,0 0 32,0 0-32,0 0 0,0 0 0,0 0 0,0 0 0,0 0 0,0 0 0,0 0-32,0 0 32,0 0 0,0 0 0,0 0 0,0 0 0,0 0 0,0 0 0,0 0 0,0 0 32,0 0-64,0 0 32,0 0 0,0 0 0,0 0 0,0 0 0,0 0 0,0 0 0,0 0-32,0 0 32,0 0 0,0 0 0,0 0 0,0 0 0,0 0 0,0 0 0,0 0 0,0 0 0,0 0 0,0 0 32,0 0-32,0 0 0,0 0-32,0 0 32,0 0 0,0 0 0,0 0 0,0 0 0,0 0-32,0 0 32,0 0 0,0 0 0,0 0 0,0 0 0,0 0 0,0 0 0,0 0 0,0 0 0,0 0 0,0 0-32,0 0 32,0 0-32,0 0 32,0 0 0,0 0 0,0 0 0,0 0 0,0 0 32,0 0-32,0 0 0,0 0 0,0 0-32,0 0 32,0 0 0,0 0 0,0 0 0,0 0 0,0 0-32,0 0 32,0 0 0,0 0 0,0 0-32,0 0 32,0 0 0,0 0 0,0 0 0,0 0 0,0 0 0,0 0 0,0 0 0,0 0 0,0 0 0,0 0 0,0 0 0,0 0 0,0 0 0,0 0 0,0 0 0,0 0 0,0 0 0,0 0 0,0 0 0,0 0 0,0 0 0,0 0 0,0 0 0,0 0 0,0 0 0,0 0 0,0 0 0,0 0 0,0 0 0,0 0 0,0 0 0,0 0 0,0 0 0,0 0 0,0 0 0,0 0 0,0 0 0,0 0 0,0 0 0,0 0 0,0 0 0,0 0 0,0 0 0,0 0 0,0 0 0,0 0 0,0 0 0,0 0 0,0 0 32,0 0-32,0 0 0,0 0 0,0 0 0,0 0 0,0 0 0,0 0 0,0 0 0,0 0 0,0 0 0,0 0 0,0 0 0,0 0 0,0 0 0,0 0 0,0 0 0,0 0 0,0 0 0,0 0 0,0 0 0,0 0 0,0 0 0,0 0 0,0 0 0,0 0 0,0 0-32,0 0 32,0 0 0,0 0 0,0 0 0,0 0 0,0 0 0,0 0 0,0 0 0,0 0 0,0 0 0,0 0 0,0 0 0,0 0 0,0 0 0,0 0 0,0 0 0,0 0 0,0 0 0,0 0 0,0 0 0,0 0-64,0 0 128,0 0-128,0 0 64,0 0 0,0 0 0,0 0 0,0 0 64,0 0-64,0 0 0,0 0 0,0 0 0,0 0 0,0 0 0,0 0 0,0 0 0,0 0 0,0 0 0,0 0 0,0 0 0,0 0 0,0 0 0,0 0 0,0 0 0,0 0 0,0 0 0,0 0 0,0 0 0,0 0 0,0 0 0,0 0 0,0 0 0,0 0 0,0 0 0,0 0 32,0 0-32,0 0 0,0 0 0,0 0 0,0 0-32,0 0 32,0 0 0,0 0 0,0 0 0,0 0 0,0 0 0,0 0 0,0 0 0,0 0 0,0 0 0,0 0 0,0 0 0,0 0 0,0 0 0,-3 0 0,3 0 0,0 0 0,0 0 0,0 0 0,0 0 0,0 0 0,0 0 0,0 0 0,0 0 0,0 0 0,0 0 0,0 0 0,0 0 0,0 0 0,0 0 0,0 0 0,0 0 0,0 0 0,0 0 0,0 0 0,0 0 0,0 0 0,0 0 0,0 0 0,0 0 0,0 0 0,0 0 0,0 0 0,0 0 0,0 0 0,0 0 0,0 0-64,0 0 64,0 0 0,0 0 0,0 0 0,0 0 0,0 0 0,0 0 0,0 0 64,0 0-64,0 0 0,0 0 0,0 0 0,0 0 0,0 0 0,0 0 0,0 0 0,0 0 0,0 0 0,0 0-64,0 0 64,0 0 0,0 0 0,0 0 0,0 0 0,0 0 64,0 0-64,0 0 0,0 0 0,0 0 0,0 0 0,0 0 0,0 0 0,0 0 0,0 0 0,0 0 0,0 0 0,0 0 0,0 0 0,0 0 0,0 0 0,0 0 0,0 0 0,0 0 0,0 0 0,0 0 0,0 0 0,0 0 0,0 0 0,0 0 0,0 0 0,0 0 0,0 0 0,0 0 0,0 0 0,0 0 32,0 0-32,0 0 0,0 0 0,0 0 0,0 0 0,0 0 0,0 0 32,0 0-32,0 0 0,0 0 0,0 0 0,0 0 0,0 0 0,0 0 0,0 0 0,0 0 0,0 0 0,0 0 32,0 0-32,0 0 0,0 0 32,0 0 0,0 0 32,0 0 32,0 0-64,0 0 0,0 0-32,0 0 0,0 0 0,0 0-32,0 0 0,0 0 32,0 0 0,0 0 0,0 0 0,0 0 0,0 0 0,0 0 0,0 0 0,0 0 0,0 0 0,0 0 0,0 0 0,0 0 0,0 0 0,0 0 0,0 0 0,0 0 0,0 0 32,0 0-32,0 0 0,0 0 32,0 0-32,0 0 0,0 0 0,0 0 0,0 0 0,0 0 0,0 0 0,0 0 0,0 0 0,0 0 0,0 0 0,0 0 0,0 0 32,0 0-32,0 0 0,0 0 0,0 0 0,0 0 0,0 0 0,0 0 0,0 0 0,0 0 0,0 0 0,0 0 0,0 0 0,0 0 0,0 0 0,0 0 0,0 0 0,0 0 0,0 0 0,0 0 0,0 0 0,0 0 0,0 0 0,0 0-32,0 0 32,0 0 0,0 0-32,0 0 0,0 0 32,0 0 0,0 0 0,0 0 0,0 0 0,0 0 0,0 0 32,0 0-32,0 0 0,0 0 32,0 0-32,0 0 0,0 0 0,0 0 0,0 0 0,0 0 0,0 0 0,0 0 0,0 0 0,0 0 0,0 0 0,0 0 0,0 0 0,0 0 0,0 0 0,0 0 0,0 0 0,0 0 0,0 0 0,0 0 0,0 0 0,0 0 0,0 0 32,0 0-32,0 0 0,0 0 0,0 0 0,0 0 0,0 0 0,0 0 0,0 0 0,0 0 0,0 0 0,0 0 0,0 0 0,0 0 0,0 0 0,0 0 0,0 0 0,0 0 0,0 0 0,0 0 0,0 0 0,0 0 0,0 0 0,0 0 0,0 0 32,0 0 0,0 0 32,0 0-64,0 0 33,0 0-33,0 0 32,0 0-32,0 0 0,0 0 0,0 0-32,0 0 32,0 0 0,0 0 0,0 0 0,0 0 0,0 0 32,0 0-32,0 0-32,0 0 32,0 0 0,0 0 0,0 0 0,0 0 0,0 0 0,0 0 0,0 0 32,0 0-32,0 0 0,0 0 0,0 0 0,0 0 0,0 0 0,0 0-32,0 0 32,0 0 0,0 0 0,0 0 0,0 0 0,0 0 0,0 0 0,0 0 0,0 0 0,0 0 0,0 0 0,0 0 0,0 0 32,0 0-64,0 0 64,0 0-32,0 0 0,0 0 0,0 0 0,0 0 0,0 0 0,0 0 0,0 0 0,0 0 0,0 0 0,0 0 0,0 0 0,0 0 0,0 0 0,0 0 0,0 0 0,0 0 0,0 0 0,0 0 0,0 0 0,0 0 0,0 0 0,0 0 0,0 0 0,0 0 0,0 0 0,0 0-32,0 0 32,0 0 0,0 0 0,0 0 0,0 0 0,0 0 32,0 0-32,0 0 0,0 0 0,0 0-32,0 0 32,0 0 0,0 0 0,0 0 0,0 0 0,0 0 0,0 0 0,0 0 0,0 0 0,0 0 0,0 0 0,0 0 0,0 0 0,0 0 0,0 0 0,0 0 32,0 0-32,0 0 0,0 0 32,0 0-32,0 0 0,0 0-32,0 0 32,0 0 0,0 0 0,0 0 0,0 0 0,0 0-32,0 0 32,0 0 0,0 0 0,0 0 0,0 0 0,0 0-33,0 0 33,0 0 0,0 0 0,0 0 0,0 0 0,0 0 0,0 0 0,0 0 0,0 0 0,0 0 0,0 0 0,0 0 0,0 0 0,0 0 0,0 0 0,0 0 0,0 0 0,0 0 0,0 0 0,0 0 0,0 0 0,0 0 0,0 0 0,0 0 0,0 0 33,0 0-33,0 0 0,0 0 0,0 0 0,0 0 0,0 0 0,0 0 32,0 0-32,0 0 0,0 0-32,0 0 32,0 0 0,0 0 0,0 0 0,0 0 0,0 0 0,0 0 0,0 0 0,0 0 0,0 0 0,0 0 0,0 0 0,0 0 0,0 0 0,0 0 0,0 0 0,0 0 0,0 0 0,0 0 0,0 0 0,0 0 0,0 0 0,0 0 0,0 0 0,0 0 0,0 0 0,0 0 0,0 0 0,0 0 32,0 0-32,0 0 0,0 0 0,0 0 0,0 0 0,0 0 0,0 0 0,0 0 0,0 0 0,0 0-32,0 0 32,0 0 0,0 0 0,0 0 0,0 0 0,0 0 0,0 0 0,0 0 0,0 0 0,0 0 0,0 0 0,0 0 0,0 0 0,0 0 0,0 0 0,0 0 0,0 0 0,0 0 0,0 0 0,0 0 0,0 0 0,0 0 0,0 0 0,0 0 0,0 0 0,0 0 0,0 0 0,0 0 0,0 0 0,0 0 0,0 0 0,0 0 0,0 0 0,0 0-33,0 0 33,0 0 0,0 0 0,0 0 0,0 0 0,0 0 0,0 0 0,0 0 0,0 0 0,0 0 0,0 0 0,0 0 0,0 0 0,0 0 0,0 0 0,0 0 0,0 0 0,0 0 0,0 0 0,0 0 0,0 0 0,0 0 33,0 0-33,0 0 0,0 0 0,0 0 0,0 0 0,0 0 0,0 0 0,0 0 0,0 0 0,0 0 0,0 0 0,0 0-33,0 0 33,0 0 0,0 0 0,0 0 0,0 0-32,0 0 32,0 0 0,0 0 32,0 0-32,0 0-32,0 0 32,0 0 0,0 0 0,0 0 0,0 0 0,0 0 0,0 0 0,0 0 0,0 0 0,0 0 0,0 0 0,0 0-32,0 0 32,0 0 32,0 0-32,0 0 0,0 0 0,0 0 0,0 0 0,0 0 0,0 0 0,0 0 0,0 0 0,0 0 32,0 0-32,0 0 0,0 0 0,0 0 0,0 0 0,0 0 0,0 0 0,0 0 0,0 0 0,0 0 0,0 0 0,0 0 0,0 0 0,0 0 0,0 0 0,0 0 0,0 0 0,0 0 0,0 0 0,0 0 0,0 0 0,0 0 0,0 0 0,0 0-32,0 0 32,0 0 0,0 0 0,0 0 32,0 0-32,0 0 0,0 0 0,0 0 0,0 0 0,0 0 0,0 0 0,0 0 0,0 0 0,0 0 0,0 0 0,0 0 0,0 0 0,0 0 0,0 0 0,0 0 0,0 0 0,0 0 0,0 0 0,0 0 0,0 0 0,0 0 0,0 0 0,0 0 0,0 0 0,0 0 0,0 0 0,0 0 0,0 0 0,0 0 0,0 0 0,0 0 0,0 0 0,0 0 0,0 0 0,0 0 0,0 0 0,0 0 0,0 0 0,0 0 0,0 0-32,0 0 32,0 0 0,0 0 0,0 0 0,0 0 0,0 0 32,0 0-32,0 0 0,0 0 0,0 0 0,0 0 0,0 0 0,0 0 0,0 0 0,0 0 0,0 0 0,0 0 0,0 0 0,0 0 0,0 0 0,0 0 0,0 0 0,0 0 0,0 0 0,0 0 0,0 0 0,0 0 0,0 0-32,0 0 32,0 0 0,0 0-32,0 0 32,0 0 0,0 0 0,0 0 0,0 0 0,0 0 0,0 0 0,0 0 0,0 0 0,0 0 32,0 0-32,0 0 0,0 0 0,0 0 0,0 0 0,0 0 0,0 0 0,0 0 0,0 0 0,0 0 0,0 0-32,0 0 32,0 0 0,0 0-32,0 0 32,0 1 0,0-1-32,0 0 32,0 0-64,0 8 32,0 10-64,0 12 96,0 6 128,0 6 0,-3-2-96,3 3-32,-4-3 32,4 3-32,0 1 33,0-3-1,0-5 0,0-3-32,0-8 0,0-5 0,0-8 32,0-4 96,0-3-32,0-1-64,-5-4 0,5 0 0,0 0-32,0 0 32,0 0 32,0 0-64,0 0 0,0 0 0,0 0-64,0 0-64,0 0-96,0 0-161,0 0-127,0 0-129,0 0 129,0 0-545,0-4-193,0-1-31,0 1-480,0-9-1635,-7 10-2273,4 3-1346</inkml:trace>
          <inkml:trace contextRef="#ctx0" brushRef="#br0" timeOffset="-11039">17571 6616 256,'0'0'545,"0"0"-545,0 0-64,0 0 64,0 0-64,0 0-257,0 0-31</inkml:trace>
          <inkml:trace contextRef="#ctx0" brushRef="#br0" timeOffset="577">17970 7453 8168,'14'-11'1633,"-10"11"-1280,-4 0-97,2 0 96,-2 0 1410,0 0 288,0 0-801,0 0-576,0 0 448,0 0-64,0 14 128,0 8-192,-6 11-64,-6 8-289,3 10-31,1 7-1,4 5-127,2 5 63,2 0-287,0 2 63,0-9-64,0-2-96,0-8-96,0-6 0,0-6 0,0-10-32,0-12 1,0-3-33,0-3 0,0-5 0,0-6-33,-2 3-287,-1-3-256,-2 6-65,3 1-64,-2 2-31,-3 0 159,1 4-31,-3 0-1,6-6-96,-5-1-192,4-2-512,2-1-1025,-5-3-1378,7 0-1697,-4 0-833</inkml:trace>
          <inkml:trace contextRef="#ctx0" brushRef="#br0" timeOffset="1191">17626 7921 5029,'-9'-8'2114,"7"3"-1089,-2 2 897,2-1 31,2 2 482,0 2-706,0-3-736,0 3-64,0 0-224,0-4-193,-2 4-159,-2-4-193,0 4-160,2-1-160,-2-2-129,2-1-31,0 4-32,-1 0 160,3 0 192,0 0 64,0 0 96,0 0 64,0 0-64,0 0-96,0 0 192,-6 0 1,2 0-97,0 0-32,2 0 64,2 0 0,0 0-32,0 0 1,0 0-129,0 0 32,0 0 96,0 0 256,0 0 65,0 0-481,6 0 0,11 0 0,24 0-96,24 0 96,33-8 576,19-7 129,-8-1-353,-13 4 65,-35 7-97,-28-2-160,-14 7-32,-19-1 0,0 1-64,0 0-64,0 0-64,-21 0-672,-18 0-706,-14 0-2241,26 0-1987,2 1-5092</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31:15.294"/>
    </inkml:context>
    <inkml:brush xml:id="br0">
      <inkml:brushProperty name="width" value="0.04667" units="cm"/>
      <inkml:brushProperty name="height" value="0.04667" units="cm"/>
      <inkml:brushProperty name="color" value="#808080"/>
    </inkml:brush>
    <inkml:brush xml:id="br1">
      <inkml:brushProperty name="width" value="0.06667" units="cm"/>
      <inkml:brushProperty name="height" value="0.06667" units="cm"/>
      <inkml:brushProperty name="color" value="#808080"/>
    </inkml:brush>
  </inkml:definitions>
  <inkml:traceGroup>
    <inkml:annotationXML>
      <emma:emma xmlns:emma="http://www.w3.org/2003/04/emma" version="1.0">
        <emma:interpretation id="{1D02A162-9562-4842-8DAD-280596D23B24}" emma:medium="tactile" emma:mode="ink">
          <msink:context xmlns:msink="http://schemas.microsoft.com/ink/2010/main" type="writingRegion" rotatedBoundingBox="5133,4677 24150,4959 24054,11499 5037,11218"/>
        </emma:interpretation>
      </emma:emma>
    </inkml:annotationXML>
    <inkml:traceGroup>
      <inkml:annotationXML>
        <emma:emma xmlns:emma="http://www.w3.org/2003/04/emma" version="1.0">
          <emma:interpretation id="{F2AEBE4F-5076-49C5-9379-9680A2C700E0}" emma:medium="tactile" emma:mode="ink">
            <msink:context xmlns:msink="http://schemas.microsoft.com/ink/2010/main" type="paragraph" rotatedBoundingBox="5654,4657 17596,4945 17541,7254 5598,6966" alignmentLevel="1"/>
          </emma:interpretation>
        </emma:emma>
      </inkml:annotationXML>
      <inkml:traceGroup>
        <inkml:annotationXML>
          <emma:emma xmlns:emma="http://www.w3.org/2003/04/emma" version="1.0">
            <emma:interpretation id="{36FF1908-CB37-4225-AAF7-F1EFF6E1EC47}" emma:medium="tactile" emma:mode="ink">
              <msink:context xmlns:msink="http://schemas.microsoft.com/ink/2010/main" type="inkBullet" rotatedBoundingBox="5654,4657 9074,4740 9018,7049 5598,6966"/>
            </emma:interpretation>
            <emma:one-of disjunction-type="recognition" id="oneOf0">
              <emma:interpretation id="interp0" emma:lang="en-US" emma:confidence="0">
                <emma:literal>GI</emma:literal>
              </emma:interpretation>
              <emma:interpretation id="interp1" emma:lang="en-US" emma:confidence="0">
                <emma:literal>Gl</emma:literal>
              </emma:interpretation>
              <emma:interpretation id="interp2" emma:lang="en-US" emma:confidence="0">
                <emma:literal>al</emma:literal>
              </emma:interpretation>
              <emma:interpretation id="interp3" emma:lang="en-US" emma:confidence="0">
                <emma:literal>G</emma:literal>
              </emma:interpretation>
              <emma:interpretation id="interp4" emma:lang="en-US" emma:confidence="0">
                <emma:literal>oh</emma:literal>
              </emma:interpretation>
            </emma:one-of>
          </emma:emma>
        </inkml:annotationXML>
        <inkml:trace contextRef="#ctx0" brushRef="#br0">1751 108 2018,'9'-4'2338,"-9"0"-1377,5-2-384,-1 6-321,-4-4 352,0 4 674,0 0 223,2 0 0,1 0-95,-1 0 223,-2 0-480,0 0-320,0 0 32,0 0 160,0 0 64,0 0-769,0 0 449,0 0-385,0 0-127,0 0 63,0 0-96,0 0 129,0 0-1,0 0 32,0 0 33,0 0-161,0 0 352,0 0-223,0 0-129,0 0-96,0 0-32,0-4-64,0 0 0,0-2 0,-7 3-31,-7-1 63,-2-3 64,-6 1-128,-4 1-32,2-1 0,-12 3 64,-1-4 0,-2-1 0,-5 4-64,-4 1 64,-4-3 0,-6 6 0,2 0 32,0 0 0,5 0-32,7 0 0,1 0 1,9 0-33,-2 0 0,2 0 32,4 0-32,4 0-32,2 0 32,2 6 0,0-3 64,0 1 32,1 4-64,-8 4 0,-4-3-64,3-1 32,-4 4 0,6 2 0,-4 4 32,-2-2-32,0 3 64,-6 5-96,-2 1 32,-1 1 0,-1 0 0,-4 7 32,8-8-31,0 5-1,4-4 0,8-5 0,3 4-32,6-7 0,-2-1 0,9 3-32,-8 3 32,8 3 0,-4 5 0,-1 8 0,-2 7 0,3 11 0,0 0 0,2-5 32,4-2 0,6-4-32,4 2-32,0-2 32,0-1 0,0-4-32,4-2 0,11-5 0,-2 1 32,7 2 0,0 3-33,8-1 33,-4 2-32,4 4 32,1-7 0,-1-2 0,4 0 0,8-1-32,0-6 32,4 1-32,4-1-32,4-5 64,5 1-64,7-5 32,4-6 32,6-3 0,-2-8-32,-1-1 32,-7-2 0,0 0 0,-4 0-32,6-4 0,-2-14-32,5-10-32,7-4-64,0-2 64,5-6 0,-5 0 0,-4 1-65,3-2-127,-11 0 32,-13 1 64,-12 6 32,-18 7-1,-6-3 97,-7 1-64,0-5 96,-8-2-32,0 2 0,0 1-224,0-2 96,0 9-1,-4-5 97,-10 5 32,1 2-32,-4 6 64,1 3-96,-4 4 128,0 2 0,-4 0 0,-4 3 0,-1 1 32,-15-1 0,1 6 0,-4-2-32,1 2-64,6 0 64,3 0 32,6 0 0,-3 0 0,7 0 0,2 0-32,-2 0 32,7 2 96,-2 5-32,12-3 97,2-2-97,4-2-32,4 0-32,0 0 0,0 0-32,0 0 0,0 0-64,0 0 0,4 0 0,0 0 0,0 0 0,4 0-33,7 0 1,14 0 96,11 0 96,20 0 65,13-4-33,16-9 32,6-2 32,2 1-96,-4 5-32,-12 1-64,-7 8 32,-9 0 32,-9 0 0,-2 0-32,2 0 161,0 0 159,0 6-128,-3-2-32,-10-4 33,-8 0-97,-10 3-64,-8-3 0,-13 4-32,-4-4 64,0 0 96,0 0-32,0 0 64,0 0-63,0 0-65,0 0-32,0 0 0,0 0 0,0 0 64,0 0-64,0 0 32,0 0 0,0 0-64,0 0-32,0 2 0,0-2-32,0 0 0,0 0-32,0 0 0,0 0-96,0 2-96,0-2-225,0 1-288,0 8-384,0 5-544,4 2-1122,0-9-2914,-2 1-8745</inkml:trace>
        <inkml:trace contextRef="#ctx0" brushRef="#br0" timeOffset="1171">3041-539 11307,'-4'-11'640,"4"11"289,0 0-224,0 0-257,0 0 641,0 0 321,0 0-129,0 0-416,0 0-65,0 0 65,0 29-192,0 15-33,0 22 193,0 17-96,0 6-449,10 3 33,3 7 31,4 0-64,4 2 0,-2 4 1,6 2-65,3 2 64,5 4-32,-5-6 65,-3-3-33,-1-5-192,-2-4-32,1-2 32,-3-13 0,-5-15 32,3-19-31,-10-18-65,0-14-32,-4-5 32,0-7-32,-4-2-64,0 1-33,0-1-127,0 0-32,0 0-96,5 0-65,-5 0-63,0 0-33,0 0-191,0 0-385,0 0-385,0-1-928,0-7-1346,0-1-3394</inkml:trace>
      </inkml:traceGroup>
      <inkml:traceGroup>
        <inkml:annotationXML>
          <emma:emma xmlns:emma="http://www.w3.org/2003/04/emma" version="1.0">
            <emma:interpretation id="{C20A5742-AD3B-47FD-8BFE-D703EB51AAED}" emma:medium="tactile" emma:mode="ink">
              <msink:context xmlns:msink="http://schemas.microsoft.com/ink/2010/main" type="line" rotatedBoundingBox="9999,5685 17574,5868 17549,6911 9974,6728"/>
            </emma:interpretation>
          </emma:emma>
        </inkml:annotationXML>
        <inkml:traceGroup>
          <inkml:annotationXML>
            <emma:emma xmlns:emma="http://www.w3.org/2003/04/emma" version="1.0">
              <emma:interpretation id="{94E80954-75C7-4FCA-AFE4-0259BB13A80B}" emma:medium="tactile" emma:mode="ink">
                <msink:context xmlns:msink="http://schemas.microsoft.com/ink/2010/main" type="inkWord" rotatedBoundingBox="9999,5685 17574,5868 17549,6911 9974,6728"/>
              </emma:interpretation>
              <emma:one-of disjunction-type="recognition" id="oneOf1">
                <emma:interpretation id="interp5" emma:lang="en-US" emma:confidence="0">
                  <emma:literal>case</emma:literal>
                </emma:interpretation>
                <emma:interpretation id="interp6" emma:lang="en-US" emma:confidence="0">
                  <emma:literal>lose</emma:literal>
                </emma:interpretation>
                <emma:interpretation id="interp7" emma:lang="en-US" emma:confidence="0">
                  <emma:literal>whose</emma:literal>
                </emma:interpretation>
                <emma:interpretation id="interp8" emma:lang="en-US" emma:confidence="0">
                  <emma:literal>verse</emma:literal>
                </emma:interpretation>
                <emma:interpretation id="interp9" emma:lang="en-US" emma:confidence="0">
                  <emma:literal>uncase</emma:literal>
                </emma:interpretation>
              </emma:one-of>
            </emma:emma>
          </inkml:annotationXML>
          <inkml:trace contextRef="#ctx0" brushRef="#br0" timeOffset="3114">8155 552 11851,'-17'-27'0,"8"17"-1826,-3-1 1826,-2 6 193,6 3 1216,2 0 1057,2 2-288,0 0-448,-9 0-513,-8 0-768,-2 9-449,-9 13 0,-2 6 32,-1 7 160,-5 9 0,-2 2 128,1 11-95,2 8 31,9 1 96,6 3 0,16 0 97,4-4-97,4-7-128,8-5-224,26-7-32,11-7 0,12-15 0,5-6-64,3-11-224,5-7 0,3 0 159,-4-5 65,1-9 96,-5-2-64,-7-2 0,-13-3 0,-12-2 32,-9-7 32,-8-8 0,-2-17 32,-6-12 32,-4-12-64,-4-1-192,0 10-192,0 12 31,-8 16 353,-12 11-32,4 9 32,-6 9 0,3 5 0,1 3 0,-2 1-96,8 4-96,-4 0-449,6 0-319,2 0-802,6 0-1441,-1 0-3427</inkml:trace>
          <inkml:trace contextRef="#ctx0" brushRef="#br0" timeOffset="83960">8029 544 1377,'0'0'1153,"2"0"-224,-2 0-384,0 0-193,0 0 193,0 0 159,0 0 1,0 0 64,0 0 384,0 0 160,0 0-320,0 0-224,0 0-33,0 0-31,0 0 96,0 0-32,0 0-129,0 0-127,0 0 31,0 0-95,0 0 159,0 0 1,0 0-161,0-2-160,0 2-191,0 0-97,0 0 0,0 0 0,0 0-65,0 0 65,0 0 0,0 0 129,0 0 31,0 0-32,2 0-64,0 0 0,-2 0-64,0 0 0,0 0 64,0 0-64,0 0 0,0 0 0,0 0-64,0 0 64,0 0-64,0 0 32,0 0 32,0 0-32,0 0 32,0 0 0,0 0-32,0 0-64,0 0 64,2 0 0,1 0 32,-3 0-64,0 0 32,0 0 0,0 0 32,0 0 0,0 0 0,2 0 0,0 0 0,2 0 0,4-3 32,0 1-32,1 0 0,-1 1 0,0-3 0,-2 4 0,1 0 0,-3-3 32,0 3-32,2-2 0,-2 0 0,0 1 0,5-1 64,-5-3-64,4 5 0,-6 0 0,0 0 0,-2 0 0,0 0-64,2 0 64,-2 0 0,0 0 0,2-2-32,3 2 0,1-3 32,2 3 32,0-2-32,1 0 32,-5 2-32,-4 0 0,0 0 0,0 0 0,0 0 0,0 0 0,0 0-32,4 0 32,-4 0 0,0-5-64,0 5 64,0 0 0,4 0 0,-4 0 0,2 0 0,0 0 0,0 0 0,0 0-65,0 0 65,-2-2-32,3 2 32,-3 0 0,0 0 0,2 0 0,-2 0 0,2 0 0,-2 0 0,2 0-32,0 0 32,0 0-64,3 0 64,-1 0 0,0 0-32,0 0 32,1 0 0,-1 0 0,0 2 0,0-2 0,0 5 0,2-3 0,1 0 0,-1 1 0,-2-1-32,2-2 32,-4 5-32,2-3-32,-4-2 64,0 0 0,0 0 0,0 0 0,0 0-32,4 0 0,-4 0-96,5 0 128,-1 0 0,0 1-96,-4-1 96,4 4 0,0-1 0,0-3 0,-2 0 0,1 4 0,1-3 0,-2-1-32,-2 2 32,2-2-32,0 0 32,0 0 0,2 2 0,0 1 0,-2-1 0,0-2 0,-2 0 0,0 3 0,0 1-64,2 2-64,3-4 0,-5 4 63,4-2-31,-4-1 96,0 2 96,4-3-96,0 0 0,-4 0 33,4-2-1,-4 0-32,4 0 0,-4 0 64,0 0-64,0 0 32,0 0 0,0 0 32,0 0-32,0 0-32,0 0-32,0 0-321,0 0-159,5 3-225,-1 2 321,4 0-577,2 0-705,3-1-448,-9-4-897,-4 0-2562</inkml:trace>
          <inkml:trace contextRef="#ctx0" brushRef="#br0" timeOffset="4708">10016 704 5894,'4'-13'8584,"-4"9"-7655,0-5-449,-12-5-448,-16 1-32,0 0 192,-8 4 641,-1 1 544,-1 3 1,-8 1-642,-6 4-672,-4 0 97,-6 4-65,-7 12 32,-3 3 0,5-1 0,11-1 96,23-7 64,19 1 33,14 4-193,0 7-128,6 8-352,27 5-385,18 2 641,14 0-289,-1 5 193,0 3 0,-4 3 64,-9-2 32,-10 2-96,-7-7 160,-10-3 32,-7-1-32,-4-4 0,-13 2 32,0-5 0,0 6 352,-4-2 0,-18-1 65,2 2 127,-2-10-127,2-6-225,4-2 32,0-10-96,-12-1 64,-8-6 0,-29 0 1,-15-17-193,-15-15-96,2-4-225,11 2-63,22 7-321,21 7 97,20 7-770,19 0-223,2 11-1378,29-2-4004</inkml:trace>
          <inkml:trace contextRef="#ctx0" brushRef="#br0" timeOffset="4867">10685 1106 1025,'-18'-7'2787,"14"3"-1955,2 4 482,2 0 287,0 0 1,0 0 191,0 0-223,0 0-609,0 0-353,0 0 193,0 0 320,0 0-736,0 0-257,12 0 64,4 0-32,12 9-32,13 1 192,7-5 97,13-3-65,9-2-128,4 0-31,-1-13-33,0-7 64,-15-6 0,-8 2 32,-10-5-128,-9-3 65,-4-1 31,-15 0-128,-1-1-32,-6 7-32,-5 7 64,0 3 96,0 4-128,-3 3-32,-10 3-32,-3 5 0,-5-5 0,-4 6 0,-10-3 64,-8 4 97,-14 0-97,-7 0-64,-1 4 0,5 9 32,12 5 64,5 9 256,12 10 97,-2 7-353,15 8 0,0 3 32,10 7 96,6-4 64,2 1-288,0-2 0,10-3 0,20 1 0,4-4 0,15-1 0,7-4 32,6-6 96,15-11 1,-5-6-97,3-11 64,4-12-96,1 0-32,2-7 32,3-15-64,-7 2 64,-5 0 0,-13 5 32,-16 2 0,-7 4-32,-9 0 32,-11 2 32,-9 1 0,-1 6-64,-7-2 32,0 2-32,0 0 32,0 0-32,0 0-32,0 0 0,0 0 32,0 0 0,0 0-32,0 0-32,0 0 0,0 0-193,0 0-127,0 0-321,-13 0-672,2 0-1634,-11 0-3427</inkml:trace>
          <inkml:trace contextRef="#ctx0" brushRef="#br0" timeOffset="2407">6418 779 10826,'26'-14'0,"-14"-1"-608,-2 5 608,-6 2 128,-1 4 1633,-3 2 1282,0 0-736,0 2-770,0 0-352,0 0-416,0 0-97,-3 0-191,-5 0-257,-2 0 225,-6 0-1,-14 4-32,-14 8-223,-12 7-161,2 7 96,-11 2 64,9 7 0,7 1 32,7 7 97,10 4-193,12 0-64,2 6-64,15 4 0,3 2 32,3-5 96,31 2-128,10-9 0,5-14-128,15-9-32,10-15-65,2-9-191,13 0 160,6-20 128,-1-9-65,1-1-319,-6 3-97,-12 4-384,-14 5-672,-7 6-705,-52 10-1986,-4 2-2947</inkml:trace>
          <inkml:trace contextRef="#ctx0" brushRef="#br0" timeOffset="1900">4375 507 9289,'8'-12'3235,"-8"12"-2114,4 0 96,-4 0 128,0 0-95,0 0 159,0 0-352,0 1-192,0 26-65,5 14-255,1 15 31,3 7 225,-1 3-480,5 12-97,5 0-64,8 4-32,4 3-64,9-2 0,5-4-64,-5-12 0,7-12 0,-2-10 0,-3-19 0,-1-8-64,1-16 64,1-2-288,6-14 32,3-30 224,6-24-129,-5-14 161,-9-8 0,-7 6 32,-20 6 0,-6 20 0,-8 9 161,-2 8 63,0 15-128,0 2 128,0-6-128,0-3 1,0-2-33,0-2-96,0 6 0,0 7 0,0 15-64,0 9-161,0 0-255,6 0-257,21 8-960,11 14-1186,9 3 288,-24-9-1665,-2-2-3267</inkml:trace>
        </inkml:traceGroup>
      </inkml:traceGroup>
    </inkml:traceGroup>
    <inkml:traceGroup>
      <inkml:annotationXML>
        <emma:emma xmlns:emma="http://www.w3.org/2003/04/emma" version="1.0">
          <emma:interpretation id="{EE6DB1B9-B48B-422B-BD61-6C8A2EA96CA8}" emma:medium="tactile" emma:mode="ink">
            <msink:context xmlns:msink="http://schemas.microsoft.com/ink/2010/main" type="paragraph" rotatedBoundingBox="5381,7731 21377,7944 21347,10136 5352,9924" alignmentLevel="1"/>
          </emma:interpretation>
        </emma:emma>
      </inkml:annotationXML>
      <inkml:traceGroup>
        <inkml:annotationXML>
          <emma:emma xmlns:emma="http://www.w3.org/2003/04/emma" version="1.0">
            <emma:interpretation id="{19AAD6B8-2121-4CF4-9AF7-BB5C3AB5C989}" emma:medium="tactile" emma:mode="ink">
              <msink:context xmlns:msink="http://schemas.microsoft.com/ink/2010/main" type="line" rotatedBoundingBox="5381,7731 21377,7944 21347,10136 5352,9924"/>
            </emma:interpretation>
          </emma:emma>
        </inkml:annotationXML>
        <inkml:traceGroup>
          <inkml:annotationXML>
            <emma:emma xmlns:emma="http://www.w3.org/2003/04/emma" version="1.0">
              <emma:interpretation id="{533D9C28-E07D-4B19-852C-F404DBD1E1C2}" emma:medium="tactile" emma:mode="ink">
                <msink:context xmlns:msink="http://schemas.microsoft.com/ink/2010/main" type="inkWord" rotatedBoundingBox="5350,9580 5383,7730 6018,7741 5986,9592"/>
              </emma:interpretation>
              <emma:one-of disjunction-type="recognition" id="oneOf2">
                <emma:interpretation id="interp10" emma:lang="en-US" emma:confidence="0">
                  <emma:literal>10</emma:literal>
                </emma:interpretation>
                <emma:interpretation id="interp11" emma:lang="en-US" emma:confidence="0">
                  <emma:literal>110</emma:literal>
                </emma:interpretation>
                <emma:interpretation id="interp12" emma:lang="en-US" emma:confidence="0">
                  <emma:literal>to</emma:literal>
                </emma:interpretation>
                <emma:interpretation id="interp13" emma:lang="en-US" emma:confidence="0">
                  <emma:literal>100</emma:literal>
                </emma:interpretation>
                <emma:interpretation id="interp14" emma:lang="en-US" emma:confidence="0">
                  <emma:literal>$10</emma:literal>
                </emma:interpretation>
              </emma:one-of>
            </emma:emma>
          </inkml:annotationXML>
          <inkml:trace contextRef="#ctx0" brushRef="#br1" timeOffset="607303">62 3432 0,'0'0'352,"0"0"-352,0-5 0,0 1 385,0-2 255,0-1 161,0 2-705,0-5 96,0-1 321,-2 8 320,0 1 128,2 2-321,0 0-256,0 0-191,-2 0-65,2 0 192,0 0 193,0 0 255,0 0 1,0 0-289,-3 0 129,-5 11 384,0 5-32,1 8-192,-1 2-257,0 4 225,3 6 0,-4 10-65,1 3 129,4 8 32,-3 4 32,3-3-353,4-5-192,-4 4-63,4-6 95,0 2 64,0-5 33,0-3-193,0-4-32,-4-6 0,0-3 225,0-7-129,4-5-160,-5-5-96,5-4 32,0-3-96,0 2 32,0-6-64,0 0 32,0-4-32,0 0-256,0 0-481,0 0-192,0 0-288,0 0-608,0 0-1058,0-8-1153,0-2-2050</inkml:trace>
          <inkml:trace contextRef="#ctx0" brushRef="#br1" timeOffset="608224">247 3243 2082,'0'0'705,"-3"0"-289,3 0 225,0 0-129,0 0 161,0 0-513,0 0-160,0 0 480,-3 0 449,2 0-224,1 0-129,-4 4-31,0-1-97,4 7-31,-4-1-129,0 1 96,1 3 97,-1-5-97,0 5 33,0-2-129,1 4 128,3 2-127,-4 3 127,4 2-96,-4 0-160,4 0 129,0 5 127,-4-2 33,0 10-129,1 3 128,1 1 1,0 10 31,2-6 33,0 3-289,-4-6 96,4-5-192,0-5 32,0-4 65,-3-1 191,3 1-96,0 0 65,0 4-193,0 1-64,0 2-32,-4-1-32,4-3 96,0-3-64,-4-4-32,4-2 65,0 0-33,0-4-32,0 0-64,0-2 64,0-4-64,0 1 32,0-5-32,0-3 0,0-3 0,0 4 32,0-4 32,0 0-64,0 0-449,0 0-640,0 0-608,0 0-161,0 0-256,0 0 352,0 0-800,0-7-1154</inkml:trace>
          <inkml:trace contextRef="#ctx0" brushRef="#br1" timeOffset="610378">13 2457 3043,'0'-2'0,"0"2"673,0 0 159,0 0 97,0 0-801,0 0-64,0 0 1025,0 0 897,0 0-512,0 0-577,-10 0-65,1 0-127,3 0-32,-3 0-161,1 0-512,-5 4 0,-6 10-128,1 0 64,1 7 64,0-3 256,-2 1-160,4 1 64,3 3 161,-6-1-33,4-1-96,4 0-160,2 1 32,-1 0-64,1 1 96,4-7-32,-2-1 32,2 0-31,4-2 63,-5 0-32,5 2 0,0 3-32,0 2 0,0-1-64,0-2 192,0 2 0,0 2-64,0 1 129,0-4 159,0 4-128,0-5-160,0 0-128,5-4 0,5 0 33,-6 0-33,4-3 0,5 1 32,-7-2 32,7-4-64,-4 4 0,1 0 32,-2-4 96,4 6-128,3-5 0,4 3 0,2 0 0,6-5 32,0 5-32,-1-5 64,-1-4-64,-4 4 32,-9-4 0,-1 0-32,3 0 96,-1 0-96,0 0 0,3 0 0,14 0 0,-5-4 32,8-9 32,-8 0-32,1 4 0,-10 0 0,-3 1 32,-9 8-32,-4-3 0,4 1 64,-4-3 193,0 1 319,5-5-127,-1-4-225,8-3-256,-3 2-32,-1-1 0,0 3 32,-3-1 32,3-8 0,0 8 32,1-4-64,-3-1 32,-2-1 32,-2-1-32,3-2 0,-1 4-32,0 2 64,-4-3 0,0 1-64,0-4 32,0 5-32,0 2 32,0 0 0,0 2 32,0-2-64,0-2 32,0 4-32,0-3 0,-4-4 0,-3 8 0,1-1 0,-2 4 32,-1 1-32,1-1 65,0 4-33,-1-4 64,5 2 0,-4 1-64,1 3-32,1-1 32,-2-1 0,-5-1-32,5 2-32,-5-3-32,5 7 0,-5-2 64,5 0 64,-1 1-32,1-4 0,-4 5-32,3-2 0,-3 2 32,7-2-32,1 0 0,0 2 0,0 0 0,0 0 0,-5 0 0,1 0 0,-5 0-32,-1-1 32,3 1 0,-1-6 32,-1 6 0,0-4 0,-3 3 32,11-1-32,1 0 0,4 2-32,0 0 0,0 0-32,0 0 0,0 0-192,-4 0-481,4 0-320,-8 0 32,-5 0-96,-5 5-737,3 6-544,10-9-1313,5-2-1282</inkml:trace>
        </inkml:traceGroup>
        <inkml:traceGroup>
          <inkml:annotationXML>
            <emma:emma xmlns:emma="http://www.w3.org/2003/04/emma" version="1.0">
              <emma:interpretation id="{4DBDE256-4D20-4B39-9069-0E16178D230E}" emma:medium="tactile" emma:mode="ink">
                <msink:context xmlns:msink="http://schemas.microsoft.com/ink/2010/main" type="inkWord" rotatedBoundingBox="8515,9441 9276,7406 10487,7859 9725,9894"/>
              </emma:interpretation>
              <emma:one-of disjunction-type="recognition" id="oneOf3">
                <emma:interpretation id="interp15" emma:lang="en-US" emma:confidence="0">
                  <emma:literal>it</emma:literal>
                </emma:interpretation>
                <emma:interpretation id="interp16" emma:lang="en-US" emma:confidence="0">
                  <emma:literal>pit</emma:literal>
                </emma:interpretation>
                <emma:interpretation id="interp17" emma:lang="en-US" emma:confidence="0">
                  <emma:literal>Yet</emma:literal>
                </emma:interpretation>
                <emma:interpretation id="interp18" emma:lang="en-US" emma:confidence="0">
                  <emma:literal>tat</emma:literal>
                </emma:interpretation>
                <emma:interpretation id="interp19" emma:lang="en-US" emma:confidence="0">
                  <emma:literal>get</emma:literal>
                </emma:interpretation>
              </emma:one-of>
            </emma:emma>
          </inkml:annotationXML>
          <inkml:trace contextRef="#ctx0" brushRef="#br0" timeOffset="57124">3890 3649 4548,'0'-16'2691,"0"10"-2563,0 3 128,0-5 289,0-3 864,0-2-448,2 1-384,-2-8 415,0 13 930,0 2-384,0 1 319,0 4-735,0 0-354,0 0-255,0 0-385,0 0-128,0 0 32,0 0 0,0 0 160,0 0 96,0 0 129,0 0 95,0 0-31,0 13-353,0 24-96,-12 15 416,-5 11 161,0 2-161,7 3-191,2 4-161,4-2 320,-5 4-256,5-8-96,-4 6 225,3-5-1,5-9-32,-4-12-96,4-14-160,0-9 0,0-9 128,0-10-64,0-4-32,0 0 64,0 0-31,0 0-65,-4 0 0,4 7-65,0-1 1,-4 6 64,4 1 0,0-7 32,0 1 0,0-2-32,0-5-160,0 0-416,0 0-225,0 0-320,0 0-481,0-18-351,0 2-1218,0-3-7848</inkml:trace>
          <inkml:trace contextRef="#ctx0" brushRef="#br0" timeOffset="58249">3660 2601 6534,'0'0'160,"0"-2"289,0 2 1280,0-4-63,2 4-737,-2 0-545,0 0 289,0 0 960,0 0-383,0 0-354,0 0-63,0 0 32,0 0 32,-2 6-321,-14 6-351,-9 5-33,-1 7-160,-1 0 64,-7-1 64,2 1 32,0 0-32,3 3 33,3 1 95,8-1-160,4 0 0,6-1-96,4-1 0,0 6 0,4-1-32,0 0 32,0 4-32,8 2-32,9-3 32,2-2 32,7 3-32,-1-8 0,3 1 32,6-7-32,-3-1 0,1-5 0,2-8 128,3-3 129,1-3-129,-7 0-32,7 0 0,-6-14-96,-6-2 96,1-1-96,-1-8 32,-3 3 0,-2 2 0,0-4-32,-3 0 0,-2-3 0,8-3 0,-7-2 0,-1 0-32,-1 5 32,-11 9 0,1-1 64,-5 5 0,0-4 64,0-2 32,0 2-31,0 1 31,-5 0-32,-7 5-96,-1-2 32,-1 1-64,-3 1 0,-5-4 0,-1-7 32,-7 1 0,7 0-32,-3 0-32,3 2 0,6 6-192,4 2 32,4 8-33,9-1-127,0 5-192,0 0-642,0 0-928,0 0-2786,-4 3-2595</inkml:trace>
          <inkml:trace contextRef="#ctx0" brushRef="#br0" timeOffset="59067">4346 2589 4708,'-5'-6'897,"-2"2"993,5-2 32,2 2-160,0 4-417,0 0-288,0 0-449,0 0 97,0 0 96,0 0 0,0 0 31,-5 0 65,-2 0-224,-5 21-225,1 2 65,-1 8-289,-2 5-96,4 6 32,1 15 97,1 5-65,4 9 544,-4 1-447,4-2-33,4-6 0,-4-15 96,4-5-287,0-9-1,-4-4-32,4-5 96,0-6-96,0 1 0,0-6 0,-6-2-32,6-5 0,0-3 0,0-1-32,0-4-32,0 0-257,0 0-447,0 0-321,0 0-160,0 0-161,0 0-63,0 0-225,6-4-2338,2-7-2722</inkml:trace>
          <inkml:trace contextRef="#ctx0" brushRef="#br0" timeOffset="59771">4728 2535 1666,'4'-2'2690,"-4"2"-1377,0 0 641,0 0 288,4 0-64,1 0-960,-5 0-994,0 0 448,0 0 514,0 0-65,0 0-32,0 0-385,0 0-223,0 0-1,0 0-63,0 11-97,0 15 160,-5 8 481,-3-1-544,-1-1-193,-5-3 0,0 7 96,2 0-63,-6 11-1,4 6-64,-7 5 0,7 1 32,5 2-95,4-12-129,1-9 96,-5-1-96,5-6 96,-1-2-32,-1-4-64,6-2 64,-2-1-32,-2-8-32,2 4 0,-2-4 0,2-5 0,2-6 0,0 3 0,0-5-32,0 0 0,0-3 32,0 0-32,0 0-128,0 0-161,0 0-223,0 0-321,0 4-737,0-4-704,0 2-320,0 0-1410,0-2-961,0 0-224</inkml:trace>
          <inkml:trace contextRef="#ctx0" brushRef="#br0" timeOffset="60373">4274 2992 1121,'4'-8'2018,"-4"8"-64,0 0 832,0 0-223,0 0-1122,0 0 65,0 0-129,0 0-64,0 0-192,0 0-224,0 0-448,0 0 127,0 0 129,0 0-193,0 0-95,0 0 31,0 0-32,0 0 1,0 0-97,0 0-96,4 0-96,-4 0-63,4 0-65,12 0-97,6 0 97,15 0 385,13 0 287,1 0-383,-7 0-129,-6 0-160,-3 0 128,-4-3-32,-4 0-64,-8 3 0,-11 0-32,-1 0 0,-7 0 32,0 0 32,0-2 0,0 2-64,0 0-384,0 0-545,0 0-737,0-7-1601,0 4-4836</inkml:trace>
        </inkml:traceGroup>
        <inkml:traceGroup>
          <inkml:annotationXML>
            <emma:emma xmlns:emma="http://www.w3.org/2003/04/emma" version="1.0">
              <emma:interpretation id="{2EF9F8B2-4D8B-4455-8064-8085856DBED5}" emma:medium="tactile" emma:mode="ink">
                <msink:context xmlns:msink="http://schemas.microsoft.com/ink/2010/main" type="inkWord" rotatedBoundingBox="12824,7880 14284,7900 14257,9934 12797,9914"/>
              </emma:interpretation>
              <emma:one-of disjunction-type="recognition" id="oneOf4">
                <emma:interpretation id="interp20" emma:lang="en-US" emma:confidence="0">
                  <emma:literal>pit</emma:literal>
                </emma:interpretation>
                <emma:interpretation id="interp21" emma:lang="en-US" emma:confidence="0">
                  <emma:literal>colt</emma:literal>
                </emma:interpretation>
                <emma:interpretation id="interp22" emma:lang="en-US" emma:confidence="0">
                  <emma:literal>pH</emma:literal>
                </emma:interpretation>
                <emma:interpretation id="interp23" emma:lang="en-US" emma:confidence="0">
                  <emma:literal>cost</emma:literal>
                </emma:interpretation>
                <emma:interpretation id="interp24" emma:lang="en-US" emma:confidence="0">
                  <emma:literal>Colt</emma:literal>
                </emma:interpretation>
              </emma:one-of>
            </emma:emma>
          </inkml:annotationXML>
          <inkml:trace contextRef="#ctx0" brushRef="#br0" timeOffset="63134">7547 2709 480,'-12'0'4645,"4"0"-3556,-1 0 737,1 0 416,2 0-160,2 0-897,0 0-897,2 0-32,-5 0 321,-1 0 96,-5 5-193,-11 6 0,-3 3 1,-2 1 159,2 0 97,2 0 0,3 2-64,3-1-577,3 3-96,-5 6 32,3 4 0,5 5 0,1 1 96,4-3-64,4 3 0,2-1 0,-1 0-64,3 0 0,0-4 0,0-3 32,0-5-32,0 3 0,0-7 0,7 6 0,-1-3 0,2-3 64,0 2-64,5-1 0,1-2 64,7-1 32,-5 0-32,3-4 96,7-3 129,3 0 31,2-1-128,9-5-96,-3-1 96,2-2-95,-2 0-97,-1 0 32,-6 0 32,-4 0-32,-1 0 32,-4-2 32,2-9 64,-7-3 0,7-8-32,-2-1-64,-2-2 32,2-5-96,0 4 32,-2-4-32,-7 10 0,-4 1 32,1-1 1,-1 1 63,-4-6 32,0-1 128,0-1-128,-4-4-128,4-4 0,-4-1 0,5-4-32,-5 1-32,4 8-64,-4 5 128,0 7 0,0 2 32,0-1 32,-13 0-64,-3-2 0,-11 2 0,6 6 0,2 2 0,3-3 0,3 5-64,4-1 64,-3-1-128,-1 5 0,5-3-129,0 6-127,2 1-128,1-1-353,-3 2-641,-13 0-832,11 0-1826,-2 0-3107</inkml:trace>
          <inkml:trace contextRef="#ctx0" brushRef="#br0" timeOffset="61901">7379 3890 2787,'-11'-10'1505,"11"7"-1089,0-1 385,0-2 609,0-1-161,0-5-256,0-3-961,0-3-32,2-5 384,0-2-224,-2 0-96,0-1-64,3 6 96,-3 1-32,0 2 129,4-1 1248,-1 6-800,-3-1-641,4 6-64,-4 0 64,0 7 128,0 0 224,0 0 577,0 0 160,0 0-64,0 0-128,0 0-417,0 0-224,0 0 257,0 0-33,0 0-31,0 0-65,0 0-64,0 0-159,0 17 31,0 10-64,0 13 961,0 3-32,-7-2-737,3-1-96,-5 0-31,6 3 191,0 2-96,-3 5 1,3 5-65,-4 3 160,-2 0-64,2-1 1,0 1-97,3-5 0,-1 1-64,-2-5 0,4-3-63,-3-10-33,3-9-64,3-8 64,-5-6-64,5-6 32,-3 6-32,3-5 0,0-2 0,0-2 0,0-2 32,-4-2-32,4 0 32,0 0-32,0 2 0,0 0-64,0 2-129,0 1-223,0-1-128,0-1-129,0 1-64,0-4-96,0 0-480,0 0-480,0-13-962,0-8-1889</inkml:trace>
          <inkml:trace contextRef="#ctx0" brushRef="#br0" timeOffset="64175">8279 2692 128,'-5'-5'1730,"-4"0"-449,2 5 481,0-4 352,-2 4-321,0-1-864,2 1-448,-1 0-33,2-4-288,2 4-160,4 0-384,0 0-1025,0 0-321,0 0 577,0 0 1057,0 0 192,0 0-32,0 0 801,0 0 288,0 0-449,0 0-415,0 0-97,0 0 288,0 0 577,0 0 225,0 0 63,0 0 224,0 0-384,0 0-224,0 0-256,0 0-449,0 21-64,-2 7 930,-5 5-610,-1 0 0,4 7-63,4 7 63,-4 4-31,-1 5-289,3 7 0,2 3-96,-2-4-32,2 3 193,0-2-1,0-3-128,0-3-96,0-4 32,0-7-64,6-11 0,-3-1 32,1-15-32,-4-10 32,0 0 32,0-7-32,4-2 0,-4 0-32,0 0-192,0 0-513,0 0-352,0 0-512,4-20-577,0 3-3812,0-10-5925</inkml:trace>
          <inkml:trace contextRef="#ctx0" brushRef="#br0" timeOffset="65402">8311 3214 4484,'-8'-5'1954,"8"3"-416,-5-1 351,1-2 97,0 3-737,4-3-864,0 2-321,0 3-64,0-5 288,0 3 161,0-2-161,0 0 0,0-3-288,-2 4 0,2-2-96,0 5-64,0 0 32,0 0-97,0 0-95,0 0-32,0 0 192,0 0 160,0 0 480,-2 0 289,2 0 128,0 0 0,0 0-289,0 0-63,0 0-65,0 0-31,0 0-1,12 0-128,9 0-224,9-5 353,6 5 223,-5-2-255,1 0-161,-7 0-64,0-3 129,0 5-1,3 0-128,-5 0-32,0 0-32,-5 0-96,0 0 32,-8 0-32,-4 0 0,-2 0-32,-4 0 0,0 0-448,0 0-929,3-3-1058,-3 0-3394,0 1-6759</inkml:trace>
          <inkml:trace contextRef="#ctx0" brushRef="#br0" timeOffset="64825">8612 2722 1505,'4'-3'1282,"-4"-1"223,4 1 1154,-4 1 31,0-4-704,4-1-641,-4-7-736,4 1-609,1-7-481,-1 6-1312,0 5-578,-2 2 1667,-2 7 704,0 0 320,0 0 545,0 0 704,0 0-544,0 0 0,0 0-160,0 9-96,0 9 160,-4 2 416,-3 5-544,-1 5-225,0 9 1,-4 0 224,2 13-97,2 8-127,0 2-129,0 5 65,1-1-129,-2 0-160,1-4 161,1-10-257,-2-4-96,3-13-32,2-1 32,1-9 0,1-6-32,0 2 0,2-3 64,-6 5-64,4 4 0,-2-2 0,-4-2 0,8-3 0,-4-7 0,4-6-64,0-7-224,0 0-161,0 0-223,0 0-385,0 0-353,-4-10-736,4 0-1890,0-6-6822</inkml:trace>
        </inkml:traceGroup>
        <inkml:traceGroup>
          <inkml:annotationXML>
            <emma:emma xmlns:emma="http://www.w3.org/2003/04/emma" version="1.0">
              <emma:interpretation id="{EF1547D3-D6E4-4580-95FC-59C7F85D3F58}" emma:medium="tactile" emma:mode="ink">
                <msink:context xmlns:msink="http://schemas.microsoft.com/ink/2010/main" type="inkWord" rotatedBoundingBox="15941,9470 17281,7420 18423,8167 17083,10217"/>
              </emma:interpretation>
              <emma:one-of disjunction-type="recognition" id="oneOf5">
                <emma:interpretation id="interp25" emma:lang="en-US" emma:confidence="0">
                  <emma:literal>it</emma:literal>
                </emma:interpretation>
                <emma:interpretation id="interp26" emma:lang="en-US" emma:confidence="0">
                  <emma:literal>lot</emma:literal>
                </emma:interpretation>
                <emma:interpretation id="interp27" emma:lang="en-US" emma:confidence="0">
                  <emma:literal>not</emma:literal>
                </emma:interpretation>
                <emma:interpretation id="interp28" emma:lang="en-US" emma:confidence="0">
                  <emma:literal>hot</emma:literal>
                </emma:interpretation>
                <emma:interpretation id="interp29" emma:lang="en-US" emma:confidence="0">
                  <emma:literal>941</emma:literal>
                </emma:interpretation>
              </emma:one-of>
            </emma:emma>
          </inkml:annotationXML>
          <inkml:trace contextRef="#ctx0" brushRef="#br0" timeOffset="68043">11435 2735 1730,'-4'-3'160,"1"3"673,3-2-193,-4 0 1410,4 2-96,0 0-769,0 0 288,-4 0 289,0 0-224,-11 0-610,-6 0-319,-3 15 128,-8-1 288,5 8 224,-3-4-993,4 8-64,3-2 225,-1-1-161,-1 6 128,2 0 1,-1 6-129,3 3 32,9-5-128,2 3-128,2-2 0,0-2 65,8 3 31,-4-2-96,4 0 0,0 1-32,0 1 0,12 0 0,10-1 32,7-5-32,-3 1 32,4-12 0,-6-2-32,-2-5 96,5-4 32,-1-1-32,6-3 0,-4-3 32,9 0-32,1 0-32,-1 0 1,-3 0-65,-5 0 32,1-12 0,-1-7 0,2-11 32,-2 0-32,1-6 32,-9 2 0,-2 1 0,-3 3-32,0-1 64,-3 5-96,-1 0 32,0 5-32,-2-3 0,-2 0 0,-1-2 32,-3 3 32,-4 3 0,0 4 128,0-1 1,0 4-97,0-10-64,-11 3-32,-1-9-32,-8 0 32,-3 0-32,-7 2 32,-2 0-193,-1 0-159,1 9-192,6 4-193,4 5-32,10 2-576,4 5 544,5 2-352,3 0-1185,0 0-3620</inkml:trace>
          <inkml:trace contextRef="#ctx0" brushRef="#br0" timeOffset="66775">11345 4038 609,'-11'-2'1377,"5"0"-320,-2-4 384,2 2 129,-2 0-321,0-1 192,1 1 257,3 2 448,4 1-128,0 1-609,0 0-352,0 0-256,0 0-545,0 0 193,0 0 159,0 0-31,0 0-1,0 0-255,0 0-1,0 0-32,0 0-32,0 0-63,0 3-161,-11 24 64,0 6 352,0 9-32,3 9-159,2 3 159,2-1-224,0 8-32,1 4-31,-1-2 63,-1-7-64,3-6-64,-1-14 0,3-4 32,-2 0 32,2-6-96,0-1-32,0-6 0,0-6 0,0-4 0,0 0 0,0-5-32,0-4-96,0 0-192,0 0-33,0 0-159,0 0-65,0 0-63,0 0-97,0 4 193,0-4 31,0 0-224,0 0-191,0 0-450,5 0-480,2 0-640,0 0-6118</inkml:trace>
          <inkml:trace contextRef="#ctx0" brushRef="#br0" timeOffset="68777">12063 2813 192,'2'-4'5541,"-2"4"-4131,0 0 992,0-2-544,0-1-385,2 3-448,1 0-448,-3 0 255,0 0 322,0 0-354,0 0-191,0 0-33,0 0-191,0 9-225,-5 15-32,-7 13 481,-2 9-193,5 0-128,-2 9 33,2-1-65,4-2 32,0-1 64,-2-3-287,-1-5 127,3-2 128,0 1-224,-3-4 160,8-6-95,-3-7-65,3-9-64,0-5-32,0-6 64,0 1-32,0-6-32,0 3 0,0 0-257,0 2-223,0 6-129,0-4-480,0 0-352,0-2 192,0 4-225,3 0-479,-3-9-1571,0 0-2786</inkml:trace>
          <inkml:trace contextRef="#ctx0" brushRef="#br0" timeOffset="69500">12544 2719 6822,'0'0'417,"0"0"1088,0 0 962,0 0-33,0 0-1505,0 2-545,0 2-96,0 5 129,0 6 384,-14 10 288,1 2-417,-5 12 193,-2 7-352,5 5-97,4 5-32,-5 1-288,4 3 129,2-1 95,3-2-96,-1-4 64,4-4-95,-6-4-129,3-3 96,0-7-32,2-7 0,1-6 64,0-6-192,4 1 0,0-9 0,0 2 0,0-6-32,0-1-32,0 3-128,0-5-160,0-1-225,0 0 1,0 0 31,0 0-256,0 0-224,0-7-736,0 0-3556,0-4-2819</inkml:trace>
          <inkml:trace contextRef="#ctx0" brushRef="#br0" timeOffset="70030">11978 3149 4196,'-2'0'2402,"2"0"-960,0 0 608,0 0-97,0 0-800,0 0-928,0 0 95,0 0 225,0 0 383,0 0-63,0 0-224,4 0-33,15 0-127,10 0 384,4 2 192,9 5-673,3-6-64,-8 3-160,-1 0 1,-6-1-33,-9-3 0,-14 0 0,-3 0-96,-4 0 96,0 0-64,0 3-64,0-3 0,8 0-256,12 3-769,10-3-192,5 0-705,-23 0-1761,-1 0-3620</inkml:trace>
        </inkml:traceGroup>
        <inkml:traceGroup>
          <inkml:annotationXML>
            <emma:emma xmlns:emma="http://www.w3.org/2003/04/emma" version="1.0">
              <emma:interpretation id="{04D954A2-FD3D-411B-9471-FF602436CF3E}" emma:medium="tactile" emma:mode="ink">
                <msink:context xmlns:msink="http://schemas.microsoft.com/ink/2010/main" type="inkWord" rotatedBoundingBox="19256,9808 20188,7712 21495,8294 20562,10389"/>
              </emma:interpretation>
              <emma:one-of disjunction-type="recognition" id="oneOf6">
                <emma:interpretation id="interp30" emma:lang="en-US" emma:confidence="0">
                  <emma:literal>of it</emma:literal>
                </emma:interpretation>
                <emma:interpretation id="interp31" emma:lang="en-US" emma:confidence="0">
                  <emma:literal>out</emma:literal>
                </emma:interpretation>
                <emma:interpretation id="interp32" emma:lang="en-US" emma:confidence="0">
                  <emma:literal>off</emma:literal>
                </emma:interpretation>
                <emma:interpretation id="interp33" emma:lang="en-US" emma:confidence="0">
                  <emma:literal>of,</emma:literal>
                </emma:interpretation>
                <emma:interpretation id="interp34" emma:lang="en-US" emma:confidence="0">
                  <emma:literal>oh,</emma:literal>
                </emma:interpretation>
              </emma:one-of>
            </emma:emma>
          </inkml:annotationXML>
          <inkml:trace contextRef="#ctx0" brushRef="#br0" timeOffset="72805">14528 2933 3043,'0'-7'961,"0"3"512,0 4 929,0 0-256,0 0-864,0 0-321,0 0-705,0 0 352,0 0-31,0 0 32,0 0-65,-6 0-160,-16 9 129,-6 7 128,-3-1-225,-1-2-96,3 1 129,2-1-161,3 5-96,0 0-128,9 4-32,1 4-32,6 3 0,-3 2 0,7 0 0,-1 5-32,3-1 64,0 1-32,0 8 96,2-2-32,0-2 193,0-2-257,0-5 32,4-7-32,7-2 0,0-1 96,-1-7-64,2 5 64,8-7-32,-1 1 192,3 3 161,9-1-33,-2-3-192,1-9-32,-1 3 0,1-7 129,2-1-65,11 0 32,-1-1-128,-2-10-96,3-5 0,-9-1 0,-4-1 64,-6 0-32,-3-3 65,-1-2-1,-1 3 32,0-6-160,3 3 0,-1-4 0,-1-3 0,2-1 0,2 4 0,-2-5 0,1-3 0,-5 8 0,-2-5 32,0 5 32,-9-1-64,2-2 64,-7 7 0,-2 2 0,0 3 64,0-1-32,0 10-64,0-4-32,-4 3 0,-8-4-64,-6-2 64,-4-7-64,-5-1 32,-1-4-32,-4-1-64,6-1-96,1 2-513,3 6 225,4 8 63,3 5-384,2 5-416,7 4-480,2 0-193,-8 0-1281,8 13 192,0-5-3491</inkml:trace>
          <inkml:trace contextRef="#ctx0" brushRef="#br0" timeOffset="76521">14806 2804 1025,'0'0'1345,"0"3"-832,0-3 223,0 0 129,0 0-320,0 0-161,0 0 417,0 0 800,0 0-63,-2 0-353,2 0-320,0 0 0,0 0-257,0 0-159,-2 0-193,0 6-96,-2-3 96,-1-3 33,1 0 31,-3 0 128,1 0 1,2 0 63,0 0-192,0 0-127,0 0-97,-2 0-96,0 0 0,0 0-32,-1 0-64,-6 0 0,3 5 96,-2-1 64,-4-2 96,5 0 224,-4-2-96,5 0-127,-4 0-33,4 0-128,-1 1 0,2-1-32,3 0-32,2 4 32,-2-4-97,2 5 97,0-3 32,-2-1 32,1 1-32,-2 2 96,1-4-96,-3 5 33,5-3-1,-4 0-32,2-2 0,-2 4 64,0-4-32,4 0 0,-3 0 96,-1 3 96,-1 1-96,-3-2 32,0 3-128,-3-2-32,2 1 0,-1 1-32,0 6 0,6 0-64,-7-2 64,4 0 0,1 1-64,-2 3 96,4-3 0,4-1-96,-1-5-449,5 5-448,0-5-864,0-1-1026,0-3-1569</inkml:trace>
          <inkml:trace contextRef="#ctx0" brushRef="#br0" timeOffset="71396">14595 3873 2370,'0'-4'1249,"0"4"737,0 0 993,0-3-96,0-1-641,0 1-833,0 3-544,0 0-256,0 0 127,0 0-351,0 0-1,0 0-224,0 0-160,0 0 0,0 0 0,0 0 32,0 0 64,0 0 193,0 0 159,0 0 161,0 0-97,0 0-160,-4 21-95,-8 5 287,-6 13 385,0 6-609,4 4-63,-2-2 63,4 10-96,-5-2 129,2 5-97,1 1 96,-7 0-224,9-2 0,-1-4 65,1-5 63,3-10-32,1-2-32,2-12-64,4-3-64,-2-6 32,2-2-96,-2 3 0,2-4 0,-2 3 32,-2-5 0,3 9-32,-1-6 33,-3 0-33,3-2 32,4-7-32,0-2 0,0-4-32,0 0-65,-2 0-319,2 0-321,0 0-480,0-17-865,0-1-1697,0-7-9898</inkml:trace>
          <inkml:trace contextRef="#ctx0" brushRef="#br0" timeOffset="73673">15376 3009 4773,'-10'-5'1761,"5"-2"-928,3 5 384,0-2 224,2 4-480,-3 0-832,3 0-65,-6 0 448,0 0 673,-5 9-640,-2 11 223,-4 3 257,2 12-64,0 8 128,0 5-288,6 8-288,-6 2-33,6 7 449,1-6-673,1-1-64,3-10-96,-3-5 417,5-8-225,-2-9-160,4-7 64,0-8-95,0-6-97,0-5 32,0 0 32,0 0 0,0 0-64,0 0-64,0 0-545,0 0-160,0 0-31,0 0-1,0 0-96,0 0-256,11 0-64,12-13-1282,-6 8-1857,-6-6-3363</inkml:trace>
          <inkml:trace contextRef="#ctx0" brushRef="#br0" timeOffset="75035">15278 3376 416,'0'-2'2050,"0"0"-1697,0 2 672,0 0 800,0 0-319,0 0-866,0 0-31,0 0 192,0 0 192,0-1 160,0 1 288,-2 0 129,2 0-609,0 0-225,0 0-31,0-1 0,0 1-65,0 0-255,0 0-33,0 0 0,0 0 193,0 0-161,0 0-64,0 0-31,0 0-65,0 0-96,2 0-96,6 0-32,2 0 0,12 0 0,-1 0 32,13 1 0,0 2 32,11 2 96,3-2 161,-1 2-33,-7-2 0,-7-1-96,-15-2-128,-10 2 0,-8 0 0,0-1 65,0-1-1,0 0-128,0 0-289,0 0-543,-6 0-994,2 0-3075,-2 0-5861</inkml:trace>
          <inkml:trace contextRef="#ctx0" brushRef="#br0" timeOffset="74373">15737 2973 5990,'4'-7'1889,"-4"7"-1600,0 0 1568,2 0 65,0 0-608,-2 0-834,0 0 353,2 0 512,-2 0-256,0 0-480,0 0-65,0 0-256,2 0-159,-2-2-129,0 2 0,0-4 0,0 4 96,0 0-64,0 0-32,2 0-32,-2 0-64,0 0 64,0 0 32,0 0 64,0 0 96,0 0 160,0 0 0,0 0 193,0 0-193,0 10-160,-2 14-96,-14 10 64,-3 10 673,-3 2-448,2 7-129,3 5 288,-1 4-127,2 9 63,4-2 33,-3-3-289,1-6 128,2-9-64,2-8-128,2-13-64,1-2 33,-4-6-1,4-8-32,3-2-32,2-7 0,0 1-32,2-5 32,-2 1-32,2 2 0,0 1 0,-2-3-160,2 0-129,0 3 33,0 0-224,0-1-129,0 0-160,0-4-416,0 4-352,0-4-833,2 0-97,4 0-2305</inkml:trace>
        </inkml:traceGroup>
      </inkml:traceGroup>
    </inkml:traceGroup>
    <inkml:traceGroup>
      <inkml:annotationXML>
        <emma:emma xmlns:emma="http://www.w3.org/2003/04/emma" version="1.0">
          <emma:interpretation id="{0400DA3D-4641-4C6C-9FB8-41AEE6266137}" emma:medium="tactile" emma:mode="ink">
            <msink:context xmlns:msink="http://schemas.microsoft.com/ink/2010/main" type="paragraph" rotatedBoundingBox="5067,9140 24084,9421 24054,11499 5037,11218" alignmentLevel="1"/>
          </emma:interpretation>
        </emma:emma>
      </inkml:annotationXML>
      <inkml:traceGroup>
        <inkml:annotationXML>
          <emma:emma xmlns:emma="http://www.w3.org/2003/04/emma" version="1.0">
            <emma:interpretation id="{6BB2A408-7B75-458D-90EA-DF0F1E253148}" emma:medium="tactile" emma:mode="ink">
              <msink:context xmlns:msink="http://schemas.microsoft.com/ink/2010/main" type="inkBullet" rotatedBoundingBox="5055,9991 7840,10032 7822,11259 5037,11218"/>
            </emma:interpretation>
            <emma:one-of disjunction-type="recognition" id="oneOf7">
              <emma:interpretation id="interp35" emma:lang="en-US" emma:confidence="0">
                <emma:literal>z</emma:literal>
              </emma:interpretation>
              <emma:interpretation id="interp36" emma:lang="en-US" emma:confidence="0">
                <emma:literal>E</emma:literal>
              </emma:interpretation>
              <emma:interpretation id="interp37" emma:lang="en-US" emma:confidence="0">
                <emma:literal>Z</emma:literal>
              </emma:interpretation>
              <emma:interpretation id="interp38" emma:lang="en-US" emma:confidence="0">
                <emma:literal>e</emma:literal>
              </emma:interpretation>
              <emma:interpretation id="interp39" emma:lang="en-US" emma:confidence="0">
                <emma:literal>£</emma:literal>
              </emma:interpretation>
            </emma:one-of>
          </emma:emma>
        </inkml:annotationXML>
        <inkml:trace contextRef="#ctx0" brushRef="#br0" timeOffset="6694">498 4730 10954,'4'0'1442,"-4"0"-866,0 0 481,0 0-897,0 0 417,4-3 736,0 3 65,-4 0-225,0 0-449,0 0-447,0 0 191,0 0 128,4 0 1,-4 0 0,0 0-97,0 0-128,0 0 97,0 0-1,0 0-63,0 0-65,0 0-64,0 0-64,0 0-32,0 0-31,0 0-1,0 0-32,0 0-32,-4 0-64,-4 0 64,-12 0-64,-7 0 0,-13 0-64,-4 0-32,-4 0 96,-4 16 0,0 3-32,-4 3-64,-12 9-65,-4 7 33,-10 8 0,0 7 96,-3 0-192,9-4 224,12-5 0,8-2 96,13-2 32,4 3-96,9 4-32,8-4 64,10 2 0,3-2-32,9 1 32,0 4 65,0-1-33,0 7 32,19-1-128,1 2 0,14-3 0,0-6 0,14-7 0,0-3 0,10-10 32,4-4-32,1-8 32,14-6 0,0-8 0,7 0 32,12 0-32,-12 0 0,0-8 32,-8-1-64,-12 0 32,-9 1-32,-3-2 0,-10 7-96,-4-4-192,-6 7-161,-8 0-127,4 0-289,0 0-256,4 0-673,-24 0-928,0 0-3909</inkml:trace>
        <inkml:trace contextRef="#ctx0" brushRef="#br0" timeOffset="7730">1390 5464 1025,'0'0'609,"0"0"-65,0 0 161,0 0 416,0 0 288,0 0 321,0 0-449,0 0-64,0 0 385,0 0 191,0 0-63,0 0-289,0 0-95,0 0-450,0 0-127,0 0-32,0 0-225,0 0 1,0 0-65,0 0 1,0 0-129,0 0-160,0 0-96,4 0-64,24 0 64,13-4 64,18-10 161,16 1-65,0-1-32,10 4-64,-7-3 32,2 1 33,-3 3-33,-7 2 64,-12 0-64,-16 4-32,-15 3-32,-10 0 64,-13 0 161,-4 0-97,0 0 64,0 0 193,0 0-97,0 0-160,0 0-128,0 0-64,0 0-32,0 0-32,0 0-64,0 0-64,0 0-160,0 0-289,0 0-384,0 0-704,0 0-1346,-4 0-4612</inkml:trace>
      </inkml:traceGroup>
      <inkml:traceGroup>
        <inkml:annotationXML>
          <emma:emma xmlns:emma="http://www.w3.org/2003/04/emma" version="1.0">
            <emma:interpretation id="{D3B83CE4-79A4-450A-BD1A-210F9CE9DB30}" emma:medium="tactile" emma:mode="ink">
              <msink:context xmlns:msink="http://schemas.microsoft.com/ink/2010/main" type="line" rotatedBoundingBox="8901,9197 24084,9421 24054,11498 8871,11273"/>
            </emma:interpretation>
          </emma:emma>
        </inkml:annotationXML>
        <inkml:traceGroup>
          <inkml:annotationXML>
            <emma:emma xmlns:emma="http://www.w3.org/2003/04/emma" version="1.0">
              <emma:interpretation id="{4A2ECACD-9361-4E2A-B775-1DC7CEFA2092}" emma:medium="tactile" emma:mode="ink">
                <msink:context xmlns:msink="http://schemas.microsoft.com/ink/2010/main" type="inkWord" rotatedBoundingBox="8901,9197 24084,9421 24054,11498 8871,11273"/>
              </emma:interpretation>
              <emma:one-of disjunction-type="recognition" id="oneOf8">
                <emma:interpretation id="interp40" emma:lang="en-US" emma:confidence="0">
                  <emma:literal>c-c-c-de-c</emma:literal>
                </emma:interpretation>
                <emma:interpretation id="interp41" emma:lang="en-US" emma:confidence="0">
                  <emma:literal>C-c-c-be-c</emma:literal>
                </emma:interpretation>
                <emma:interpretation id="interp42" emma:lang="en-US" emma:confidence="0">
                  <emma:literal>C-c-c-de-c</emma:literal>
                </emma:interpretation>
                <emma:interpretation id="interp43" emma:lang="en-US" emma:confidence="0">
                  <emma:literal>c-c-c-Dr-c</emma:literal>
                </emma:interpretation>
                <emma:interpretation id="interp44" emma:lang="en-US" emma:confidence="0">
                  <emma:literal>C-c-c-Dr-c</emma:literal>
                </emma:interpretation>
              </emma:one-of>
            </emma:emma>
          </inkml:annotationXML>
          <inkml:trace contextRef="#ctx0" brushRef="#br0" timeOffset="12476">11358 5167 5573,'39'-4'1506,"-27"4"-97,1 0 513,2-3-1762,0 3 32,-11 0-64,4 0 289,-8 0 736,0 0 640,4 0-575,-4-2-289,0-2 160,0 4-129,0-4-31,0 3-288,0-3-193,0 0-255,0-1-65,0-7 192,0-1-320,0-1 0,0 5 0,-4 0 96,-6 9 96,2-4 257,-1 4-97,-2 0-96,-6-3-96,-8-4-64,-9 3 33,-13 1 31,-10 3 64,-10 0 32,-2 0 65,-7 0-97,11 12 0,12 2 0,15-1 0,1 8-63,6 8-97,-1 4-64,1 16 64,-1 7 64,5 3 224,7 4-352,3-7 32,3 1-32,6-4-32,4-5 32,4 9 0,0-12-64,12 3 64,15-11 0,11-10-64,7-6-128,14-5 96,0-10 32,9-6 64,-1 0 32,2 0 32,-2 0-32,-10-6-32,-10-5 0,-12 2-64,-7-4-64,-4 8-129,3-8 33,-6 7-160,5-3 63,-3 0-63,1-2 128,0 2-289,-7-9-704,-15 9-1537,5-1-3621</inkml:trace>
          <inkml:trace contextRef="#ctx0" brushRef="#br0" timeOffset="13362">12202 5500 6598,'0'0'1890,"0"0"512,0 0-1697,0 0 64,0 0 448,0 0-32,0 0 352,0 0 129,0 0-449,0 0-32,0 0-288,0 0-192,0 0-161,0 0-95,0 0 31,0 0-63,0 0-97,0 0-96,0 0-64,0 0 0,0 0-31,0 0 63,0 0 0,0 0-32,0 0-32,0 0 0,0 0-32,0 0 0,0 0-31,0 0-1,0 0 0,4 0 32,0 0-32,5 0-64,15 0 0,22 0 32,18 0 96,14 0 96,7 0-64,-3 0-64,9 0-96,0 0 129,2 0 95,-8 0-96,-14 0 0,-17 0 0,-19 0 0,-14 0-96,-11 0 0,-5 0 0,-5 0 0,0 0 0,0 0-32,0 0 0,0 0 0,0 0 32,0 0-32,0 0-160,0 0-288,0 0-193,0 0-288,0 0-544,0 0-673,0 0-1345,0 0-3236</inkml:trace>
          <inkml:trace contextRef="#ctx0" brushRef="#br0" timeOffset="14216">14592 5256 5894,'12'-3'800,"-12"-1"1474,0 4-1665,0 0 1121,0 0 384,0 0-673,0 0-384,0 0-352,0 0-289,0 0 225,-4 0-1,-8 0-63,2 0 31,-5-4-127,-5-1-65,0 0-127,-12 5-161,0-3-32,-8 3 32,0 0 64,3 0-160,-3 0 32,1 0-64,-3 12 32,-6 0 64,-2 1 0,-6 2-32,1 6 129,3-3 191,3 8-64,0 4-160,6 1 1,3 6-1,7 3 64,5 1 0,8 5-32,5 2-192,5 5 0,1-2 0,5 1 32,4-11-32,0 10-32,31-7-96,15 3 128,11 0 0,9-7 128,14-5-128,0-9 96,9-4-31,-3-5 63,5-12-32,-3 0-64,1-5 0,-13 0-32,-7 0 0,-13-14 0,-5 1-64,-1 0 0,-8 1 0,3 1 32,1-5 0,-4 3-33,0-3-191,-6-4-288,-1-2-289,-7-3-897,0-5-1120,-26 23-2051,2-2-4772</inkml:trace>
          <inkml:trace contextRef="#ctx0" brushRef="#br0" timeOffset="552854">13814 4073 9897,'443'385'2915,"-325"-246"-1890,-24-4-929,-38-13 0,-29-17-32,-23-17 96,-14-9-127,-81 0-33,-68 24-577,43-77-1665,-23 10-4196</inkml:trace>
          <inkml:trace contextRef="#ctx0" brushRef="#br0" timeOffset="15076">15394 5584 3555,'0'0'1954,"0"0"961,0 0-993,0 0-225,0 0 289,0 0-320,0 0-289,0 0-288,0 0-256,0 0 0,0 0-161,0 0-63,0 0 0,0 0-97,0 0 1,0 0-1,0-1-32,0 1-95,0 0-33,0 0-96,0 0-95,0 0-65,0 0-32,0 0 32,0 0 32,0 0 96,0 0 0,0 0-64,0 0-127,0 0-1,0 0-32,4 0 0,23 0 0,23 0 96,22 0 32,8 0-96,13 0 0,6 1-32,11 5 96,11 1 256,0-3-160,-10 1-95,-23-5-97,-27 0 0,-21 0 0,-18 0 32,-14 0 32,-4 0-32,-4 0 64,0 0 32,0 0-128,0 0-96,0 0-385,-6 0 65,2 0-97,0 0-415,-2 0-129,1 3-577,1-2-2049,-1-1-5286</inkml:trace>
          <inkml:trace contextRef="#ctx0" brushRef="#br0" timeOffset="16070">18150 5422 4068,'4'-8'3651,"-4"6"-2177,2-1 960,-2-5-1121,0-3-320,0 2-448,0 4-65,0-3-128,0 0 97,0 6-1,0-2-31,-6 1 287,-1 3 385,3-4-320,0 2-384,2 2-97,-2-3-64,2 3 0,-4-5 97,-5 3-33,-5-5-96,-8 3-96,-5-6 64,-6 6 161,-8-1-97,-7 1-128,-2 4-32,-4 0 96,1 0 32,-5 0 0,-1 0 1,1 0-33,-6 9 128,-1 5 96,-1 4 33,-5 3-129,-3 4-64,0 5 65,4 0 63,-1 3-96,7 5 128,12-2-127,14-3-225,11 3-32,16-1 0,11-3-64,2 8-32,4 1 32,28 3 64,8 5-33,3-5 33,10-2 0,5-1-32,7-8-32,17 1 64,14-4 32,19-7 0,15-2 33,4-3-33,-4-4-32,-19-5-32,-19-8-33,-20-1 33,-9 0 0,-3 0 32,-3 0 32,-6-10-32,-9 0 0,-9 1-64,-11 2-32,-2 1-96,-8 2-224,-3 1-65,-3-6-255,2-12-482,-8 10-1216,0-8-5702</inkml:trace>
          <inkml:trace contextRef="#ctx0" brushRef="#br0" timeOffset="8666">4075 4954 2530,'16'-9'3267,"-16"7"-832,0 2-97,0-5-961,0 5 705,0 0-352,0 0-481,-8 0 257,4 0-129,-2 0-448,-2 0-193,0 0-159,-9 0-353,-5 0-160,-3 0-64,-12 0-64,-3 0 64,-7 0-96,-4 7 64,-1 4 32,1 4 0,2 2 0,5 5 160,1 0 32,4 1 65,6 10-97,-6 8-32,2 8 32,1 4 0,-3 5-32,7-5-128,5-4 0,6 2 64,5-7-64,12-4 0,4 4 193,0-4-193,0 3-32,20-4 32,11 0-33,6-11 33,6-3 0,5-9-32,8-7 32,7-6 0,9-3-32,4 0 32,3 0 0,0 0 0,-2-3 0,-4-6 32,-14 5-32,-7-2 0,-13 2 0,-14 4 0,-7 0 0,-2-2 0,-7 0 0,3 0 0,-4-1-160,-2-1-96,4-1-192,1 0-129,-3-1-608,-3 3-737,-5-2-1601,0 1-3844</inkml:trace>
          <inkml:trace contextRef="#ctx0" brushRef="#br0" timeOffset="9584">5185 5320 8744,'-4'0'1474,"2"0"-1122,2 0-256,-2 0-96,2 0 801,0 0 384,0 0-192,0 0-160,0 0 160,0 0 0,-2 0-161,2 0 1,0 0-256,0 0 31,0 0 33,0 0-129,0 0-63,0 0-33,0 0 97,0 0-1,0 0-95,0 0 31,0 0-64,0 0 65,0 0-417,6 0-32,10 0-192,17 0 192,15 3 96,19-2 224,0 2-64,4-3-160,-8 0 0,-8 0-64,-8 0 65,-7 0 63,-11 3 224,5-2-160,-6 2 0,3-3-31,-1 0-65,3 3 32,-5-3 32,0 0-96,-9 0 32,-6 0-64,-6 0-32,-7 0 0,0 0 0,0 0 65,0 0-33,0 2 0,0-1-64,0-1-192,0 2-129,0-2-127,0 0-545,0 1-545,0-1-1537,0 4-3427</inkml:trace>
          <inkml:trace contextRef="#ctx0" brushRef="#br0" timeOffset="10551">7537 5079 7655,'4'-2'993,"-2"-3"-352,-2 5-33,0-7 481,0 1 897,0-3-801,0-2-288,0 6 352,0-1-128,0 2-320,0 1-96,0 3 32,0 0-33,-6 0-95,0 0 224,-1-5-257,-5-4-191,-1 3-161,-3-1 0,-3 3-96,-10 4-128,-7 0 0,-16 0-32,-8 0 32,-4 11 0,-2 4 128,4-1 0,11 2 129,5 1 31,13-1 64,6 4-96,3 2-160,6 9-63,-5 8-1,4 0 0,5 8 32,2 1 128,3-5-160,3 1-64,1-2 32,5-2-32,0-5 32,0 4-32,0 1 32,7 3 0,10-3 0,-1-2 0,4-4-32,8-4 0,5-3 32,15-4 0,14 1 0,11-8 0,13 0 0,-3-8-32,2-3-64,-4-1 32,-12-4-33,-5 0 97,-4 0 0,-3 0-32,-5-4 32,-9-9-96,-1 0-64,-3-4-256,-1-1-193,-2 1-320,-1 0-1121,-2 4-800,-29 7-2179,2 6-3459</inkml:trace>
          <inkml:trace contextRef="#ctx0" brushRef="#br0" timeOffset="11541">8711 5287 8424,'-30'61'2819,"30"-61"-2211,0 0 417,0 0-192,0 0 1537,0 0-480,0 0-1153,0 0 63,0 0-63,0 0 128,4 0 32,4 0-449,8 0-352,20 0 97,20 0 543,7 0-31,17 0-289,8 0-192,-4 0-95,3 0 31,-3 0 0,-9 0-64,-6 0 0,-13 0 96,-12 0-32,-7 0-31,-5 0-1,-6 0-32,-5 0-64,-4 0-32,-5 2 32,-6 0-32,-4-2 0,0 5 0,-2-5 64,0 0-32,0 0-32,0 3-416,0-1-353,0 0-448,-10 0-1250,0-2-2369,-5 0-8329</inkml:trace>
          <inkml:trace contextRef="#ctx0" brushRef="#br0" timeOffset="11139">8707 5286 3523,'0'-11'2435,"0"5"-2083,0 6 96,-3 0-127,-4 0 1536,3-8 257,-1 8-800,3 0-417,2 0-257,-5 0-288,5 0 257,0 0-257,0 0-352,0 0-64,0 0-576,0 0-994,0 0-576,0 0-160,0 0-257,0 0-255</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31:48.673"/>
    </inkml:context>
    <inkml:brush xml:id="br0">
      <inkml:brushProperty name="width" value="0.04667" units="cm"/>
      <inkml:brushProperty name="height" value="0.04667" units="cm"/>
      <inkml:brushProperty name="color" value="#808080"/>
    </inkml:brush>
  </inkml:definitions>
  <inkml:traceGroup>
    <inkml:annotationXML>
      <emma:emma xmlns:emma="http://www.w3.org/2003/04/emma" version="1.0">
        <emma:interpretation id="{9D3914B4-6B94-41E6-83C1-9EBAEB2B97E3}" emma:medium="tactile" emma:mode="ink">
          <msink:context xmlns:msink="http://schemas.microsoft.com/ink/2010/main" type="writingRegion" rotatedBoundingBox="20379,11472 20331,14394 5657,14158 5704,11235"/>
        </emma:interpretation>
      </emma:emma>
    </inkml:annotationXML>
    <inkml:traceGroup>
      <inkml:annotationXML>
        <emma:emma xmlns:emma="http://www.w3.org/2003/04/emma" version="1.0">
          <emma:interpretation id="{F440324A-CED5-47BD-91DE-AA1DB3EA06FF}" emma:medium="tactile" emma:mode="ink">
            <msink:context xmlns:msink="http://schemas.microsoft.com/ink/2010/main" type="paragraph" rotatedBoundingBox="20362,11944 20341,13982 19574,13974 19595,11937" alignmentLevel="1"/>
          </emma:interpretation>
        </emma:emma>
      </inkml:annotationXML>
      <inkml:traceGroup>
        <inkml:annotationXML>
          <emma:emma xmlns:emma="http://www.w3.org/2003/04/emma" version="1.0">
            <emma:interpretation id="{ED003E48-7D44-4270-A670-B80492FDC275}" emma:medium="tactile" emma:mode="ink">
              <msink:context xmlns:msink="http://schemas.microsoft.com/ink/2010/main" type="line" rotatedBoundingBox="20362,11944 20341,13982 19574,13974 19595,11937"/>
            </emma:interpretation>
          </emma:emma>
        </inkml:annotationXML>
        <inkml:traceGroup>
          <inkml:annotationXML>
            <emma:emma xmlns:emma="http://www.w3.org/2003/04/emma" version="1.0">
              <emma:interpretation id="{BE88A2C5-FD4F-4DD5-BEA8-33BA4E6CC294}" emma:medium="tactile" emma:mode="ink">
                <msink:context xmlns:msink="http://schemas.microsoft.com/ink/2010/main" type="inkWord" rotatedBoundingBox="20362,11944 20341,13982 19574,13974 19595,11937"/>
              </emma:interpretation>
              <emma:one-of disjunction-type="recognition" id="oneOf0">
                <emma:interpretation id="interp0" emma:lang="en-US" emma:confidence="0">
                  <emma:literal>it</emma:literal>
                </emma:interpretation>
                <emma:interpretation id="interp1" emma:lang="en-US" emma:confidence="0">
                  <emma:literal>I</emma:literal>
                </emma:interpretation>
                <emma:interpretation id="interp2" emma:lang="en-US" emma:confidence="0">
                  <emma:literal>It</emma:literal>
                </emma:interpretation>
                <emma:interpretation id="interp3" emma:lang="en-US" emma:confidence="0">
                  <emma:literal>#</emma:literal>
                </emma:interpretation>
                <emma:interpretation id="interp4" emma:lang="en-US" emma:confidence="0">
                  <emma:literal>its</emma:literal>
                </emma:interpretation>
              </emma:one-of>
            </emma:emma>
          </inkml:annotationXML>
          <inkml:trace contextRef="#ctx0" brushRef="#br0">14099 8228 8424,'-9'0'1217,"9"0"32,0 0 1250,0 0 223,0 0-1376,0 0-1058,13 0-224,8 0 96,18 0 769,12 0 608,22-6-768,3-1-160,6-4-289,3-1-160,-13 2-32,-11 2-96,-19 8-32,-22 0-224,-20 0-1217,0 0-1186,-28 0-3651</inkml:trace>
          <inkml:trace contextRef="#ctx0" brushRef="#br0" timeOffset="-1409">14247 6700 7815,'0'-11'769,"0"8"0,0-1 32,2-1-385,-1-3 129,3 3-193,0 1 417,-4 4 95,0 0 289,0 0 1,0 0 63,0 0-545,0 0-95,0 0-289,0 0 129,0 0 127,0 0 65,0 0-161,0 0 65,0 0-1,0 8 97,0 27-193,0 21 0,0 20 1058,-4 20-802,-1 0-319,-4-4-33,1-5 0,5-14-63,-1-6-33,0-11 32,4-7-128,-2-12-32,2-14-96,0-11 0,0-2 0,0-10-64,0 0-384,0 0-577,0 0-673,-4 0-992,3 0-1827,-8 0-5732</inkml:trace>
          <inkml:trace contextRef="#ctx0" brushRef="#br0" timeOffset="-678">14011 7831 7015,'-3'-9'1793,"3"9"-1120,0 0 1249,0 0 928,0 0-639,0 0-1186,0 0-417,0 0 33,0 0 95,0 0-31,0 13-64,0 13-65,-6 16 161,-3 15 96,-3 2-289,5 4-31,-1 5-225,3-5 128,1 1-95,4-4-97,0 3-96,0 7-64,0-10 32,0-5 257,9-14-353,3-16-33,-7-6 33,3-7-64,0-2-192,-3-7-384,2-3-321,-1 0-160,6-3 512,5-25-224,4-14-1441,-9 20-1794,-1 1-3203</inkml:trace>
          <inkml:trace contextRef="#ctx0" brushRef="#br0" timeOffset="-305">14530 7883 10954,'0'-5'4292,"0"5"-4228,0 0 833,0 0 353,0 0-418,0 13-415,0 24 383,0 15 514,0 7-449,0 6-225,0-1-159,0 1-65,0 2-64,0-1 33,0-7-193,0-7-128,5-12-64,5-6 0,-5-12-32,-2-9 32,0-7-352,-3-6-609,0 0-385,0 0-415,0-16-257,0 0-1826,-3-6-7527</inkml:trace>
        </inkml:traceGroup>
      </inkml:traceGroup>
    </inkml:traceGroup>
    <inkml:traceGroup>
      <inkml:annotationXML>
        <emma:emma xmlns:emma="http://www.w3.org/2003/04/emma" version="1.0">
          <emma:interpretation id="{A3B07D79-5B62-4A64-87B9-91B55B6B26F6}" emma:medium="tactile" emma:mode="ink">
            <msink:context xmlns:msink="http://schemas.microsoft.com/ink/2010/main" type="paragraph" rotatedBoundingBox="17220,11699 17181,14123 16461,14111 16500,11687" alignmentLevel="1"/>
          </emma:interpretation>
        </emma:emma>
      </inkml:annotationXML>
      <inkml:traceGroup>
        <inkml:annotationXML>
          <emma:emma xmlns:emma="http://www.w3.org/2003/04/emma" version="1.0">
            <emma:interpretation id="{119AF6FE-9C70-4E77-B0EA-A3263D791019}" emma:medium="tactile" emma:mode="ink">
              <msink:context xmlns:msink="http://schemas.microsoft.com/ink/2010/main" type="line" rotatedBoundingBox="17220,11699 17181,14123 16461,14111 16500,11687"/>
            </emma:interpretation>
          </emma:emma>
        </inkml:annotationXML>
        <inkml:traceGroup>
          <inkml:annotationXML>
            <emma:emma xmlns:emma="http://www.w3.org/2003/04/emma" version="1.0">
              <emma:interpretation id="{F0C57882-0D5E-49DF-B53D-FEA356E5DF96}" emma:medium="tactile" emma:mode="ink">
                <msink:context xmlns:msink="http://schemas.microsoft.com/ink/2010/main" type="inkWord" rotatedBoundingBox="17220,11699 17181,14123 16461,14111 16500,11687"/>
              </emma:interpretation>
              <emma:one-of disjunction-type="recognition" id="oneOf1">
                <emma:interpretation id="interp5" emma:lang="en-US" emma:confidence="0">
                  <emma:literal>It</emma:literal>
                </emma:interpretation>
                <emma:interpretation id="interp6" emma:lang="en-US" emma:confidence="0">
                  <emma:literal>it</emma:literal>
                </emma:interpretation>
                <emma:interpretation id="interp7" emma:lang="en-US" emma:confidence="0">
                  <emma:literal>i</emma:literal>
                </emma:interpretation>
                <emma:interpretation id="interp8" emma:lang="en-US" emma:confidence="0">
                  <emma:literal>"It</emma:literal>
                </emma:interpretation>
                <emma:interpretation id="interp9" emma:lang="en-US" emma:confidence="0">
                  <emma:literal>'t</emma:literal>
                </emma:interpretation>
              </emma:one-of>
            </emma:emma>
          </inkml:annotationXML>
          <inkml:trace contextRef="#ctx0" brushRef="#br0" timeOffset="2424">11349 7953 10954,'16'-13'4645,"-16"13"-4229,0 0 97,0 22 416,0 20 1120,0 9-447,0 9-961,0 4-161,2-1 97,6 6 95,5-5-319,0-5-97,3-6-96,-8-7-64,4-8-64,-3-12-32,-5-8-32,1-11 0,-5-3-352,0-4-417,0 2-544,0-2-962,-14 0-2497,-2 0-7976</inkml:trace>
          <inkml:trace contextRef="#ctx0" brushRef="#br0" timeOffset="2115">10879 8073 3363,'-9'-26'1954,"5"13"-1474,0 2 1346,4 4 192,0 4 32,0 3 288,0 0-1057,0 0-384,0 0-192,0 0 224,0 0 0,0 0-96,0 0-129,0 0-63,0 0 128,0 0-257,0 0-64,0 3-159,0 17-97,0 22-32,-6 14 513,1 21-33,3-4-351,0 5 127,2-5-224,0-9 32,0 10-31,8-10-129,3-3-32,2-6 0,-3-15 0,-3-15-32,-1-12-32,-4-11-32,-1-2-225,1 0-287,0 0-257,6 0-512,11-32-97,0-16-191,-6 15-2435,-2-2-4580</inkml:trace>
          <inkml:trace contextRef="#ctx0" brushRef="#br0" timeOffset="2799">10959 8421 5189,'-18'-3'4388,"10"3"-4388,8 0 1602,0-5 480,0 5-129,0 0-832,0 0-160,0 0-32,0-5-320,0 5 63,0-2-255,0-1-257,8 3 64,10-9 64,21 4-31,8-5 191,15-2 225,11 3-257,0-6-256,4 5 0,-2 2 97,-10 2-1,-15 6-256,-21-4 0,-15 4 0,-9 0-64,-5 0-801,0 0-1057,-19 0-2626</inkml:trace>
          <inkml:trace contextRef="#ctx0" brushRef="#br0" timeOffset="1377">11134 6417 6758,'3'0'1410,"-3"0"-1282,3 0 737,0 0 608,-3 0 193,3-2-545,0-1-289,-3 3 161,0 0 128,0 0 1,0 0-194,0 0-223,0 0 0,0 0-193,0 0-127,0 22-225,0 12 288,0 15 737,0 4-832,0 3 159,0 8-63,-6 0 63,-3 6-96,-1 3-95,-2 5-1,-2 1 0,3 5-63,4-5-33,4-4-96,0-3 32,3-7-64,0-6 0,0-17 0,0-14-32,0-14-64,0-10-64,0-4-224,0 0-513,0 0-544,0 0-609,0 0-736,0 0-385,-3-6-5926</inkml:trace>
        </inkml:traceGroup>
      </inkml:traceGroup>
    </inkml:traceGroup>
    <inkml:traceGroup>
      <inkml:annotationXML>
        <emma:emma xmlns:emma="http://www.w3.org/2003/04/emma" version="1.0">
          <emma:interpretation id="{BAF0C0B7-93BF-4A66-BC58-52DCF1862916}" emma:medium="tactile" emma:mode="ink">
            <msink:context xmlns:msink="http://schemas.microsoft.com/ink/2010/main" type="paragraph" rotatedBoundingBox="13468,11589 13179,13995 12564,13921 12852,11515" alignmentLevel="1"/>
          </emma:interpretation>
        </emma:emma>
      </inkml:annotationXML>
      <inkml:traceGroup>
        <inkml:annotationXML>
          <emma:emma xmlns:emma="http://www.w3.org/2003/04/emma" version="1.0">
            <emma:interpretation id="{8C9B4291-80DF-46CA-ADF9-D7B3E39823AC}" emma:medium="tactile" emma:mode="ink">
              <msink:context xmlns:msink="http://schemas.microsoft.com/ink/2010/main" type="line" rotatedBoundingBox="13468,11589 13179,13995 12564,13921 12852,11515"/>
            </emma:interpretation>
          </emma:emma>
        </inkml:annotationXML>
        <inkml:traceGroup>
          <inkml:annotationXML>
            <emma:emma xmlns:emma="http://www.w3.org/2003/04/emma" version="1.0">
              <emma:interpretation id="{67ACF953-BA50-4333-AC5C-E525A7AD3375}" emma:medium="tactile" emma:mode="ink">
                <msink:context xmlns:msink="http://schemas.microsoft.com/ink/2010/main" type="inkWord" rotatedBoundingBox="13468,11589 13179,13995 12564,13921 12852,11515"/>
              </emma:interpretation>
              <emma:one-of disjunction-type="recognition" id="oneOf2">
                <emma:interpretation id="interp10" emma:lang="en-US" emma:confidence="1">
                  <emma:literal>it</emma:literal>
                </emma:interpretation>
                <emma:interpretation id="interp11" emma:lang="en-US" emma:confidence="0">
                  <emma:literal>if</emma:literal>
                </emma:interpretation>
                <emma:interpretation id="interp12" emma:lang="en-US" emma:confidence="0">
                  <emma:literal>It</emma:literal>
                </emma:interpretation>
                <emma:interpretation id="interp13" emma:lang="en-US" emma:confidence="0">
                  <emma:literal>tt</emma:literal>
                </emma:interpretation>
                <emma:interpretation id="interp14" emma:lang="en-US" emma:confidence="0">
                  <emma:literal>ht</emma:literal>
                </emma:interpretation>
              </emma:one-of>
            </emma:emma>
          </inkml:annotationXML>
          <inkml:trace contextRef="#ctx0" brushRef="#br0" timeOffset="4362">7512 6332 737,'4'-13'800,"-4"5"-800,0-1 1186,0 9-866,0 0 449,0-4-577,4 4 897,-4 0 769,0-3 288,0-3-193,0 2-607,5-2-930,-1-1 161,-4 7 287,0 0-63,0 0 128,0 0 128,0 0-224,4 0-32,-4 0-65,0 0 1,0 0-64,0 0-33,0 0-127,0 26-257,0 16 289,0 24 800,-8 11-993,-1 11 65,-7 11 95,1 4-64,3 1-95,0-9 63,0 1-31,0-13-97,1-10-32,3-9 32,-1-8-128,5-11 1,0-11-65,4-7-96,0-16 0,0-9-96,0-2-385,0 0-640,0 0-769,0-6-864,0-10-866,0-7-7174</inkml:trace>
          <inkml:trace contextRef="#ctx0" brushRef="#br0" timeOffset="5227">7055 7789 4644,'0'-22'2371,"0"10"-2083,0 5 513,0 7 1249,0 0-97,0 0-511,0 0-33,0 0-96,0 0-384,0 11-32,0 19-224,-6 16 640,-6 17-96,0 9-288,0 8-192,2 6-193,2-3-95,1-2-97,3-12-192,4-3 32,0-12-32,0-3-63,0-11-33,0-15 0,0-5-64,0-11-32,0 0 0,0-5-385,0-4-640,0 0-512,13 0-257,11 0 160,-2-6-255,-10-5-4197,-4-1-4292</inkml:trace>
          <inkml:trace contextRef="#ctx0" brushRef="#br0" timeOffset="5579">7507 7878 14862,'13'0'545,"-9"0"-481,0 4 224,0 35 1666,-1 15 192,-3 14-1089,0 6-192,0-2-449,0-3 161,0-2-33,0 5-31,0-9-225,0-5-192,4-4-64,3-11-32,-3-8 0,0-12 0,0-6 0,-4-11-160,2-3-609,-2-3-416,0 0-769,0 0-897,0-13-2594,-2-4-5573</inkml:trace>
          <inkml:trace contextRef="#ctx0" brushRef="#br0" timeOffset="5993">7123 8280 6694,'0'0'3940,"0"0"-3043,0 0 1409,0 0-448,0 0 160,0 0-801,0 0-512,0 0 31,0 0-255,0 0-33,0 0-63,0-5-1,15 1 64,22-3-191,19-2 607,12 1-31,0-1-448,-10 7-193,-11 2-96,-10 0-96,-10 0 0,-8 0 0,-9 0 0,-2 0 0,-8 0 0,0 0-160,0 0-321,0 0-800,0 0-961,0-10-3043</inkml:trace>
        </inkml:traceGroup>
      </inkml:traceGroup>
    </inkml:traceGroup>
    <inkml:traceGroup>
      <inkml:annotationXML>
        <emma:emma xmlns:emma="http://www.w3.org/2003/04/emma" version="1.0">
          <emma:interpretation id="{F4BE35D8-721D-431E-AE10-FCFD02C6F74B}" emma:medium="tactile" emma:mode="ink">
            <msink:context xmlns:msink="http://schemas.microsoft.com/ink/2010/main" type="paragraph" rotatedBoundingBox="9687,11317 9463,14196 8851,14148 9075,11269" alignmentLevel="1"/>
          </emma:interpretation>
        </emma:emma>
      </inkml:annotationXML>
      <inkml:traceGroup>
        <inkml:annotationXML>
          <emma:emma xmlns:emma="http://www.w3.org/2003/04/emma" version="1.0">
            <emma:interpretation id="{3A42C9CD-C855-4C6B-900C-DF1D673DCACF}" emma:medium="tactile" emma:mode="ink">
              <msink:context xmlns:msink="http://schemas.microsoft.com/ink/2010/main" type="line" rotatedBoundingBox="9687,11317 9463,14196 8851,14148 9075,11269"/>
            </emma:interpretation>
          </emma:emma>
        </inkml:annotationXML>
        <inkml:traceGroup>
          <inkml:annotationXML>
            <emma:emma xmlns:emma="http://www.w3.org/2003/04/emma" version="1.0">
              <emma:interpretation id="{38BD740C-A9A0-4F9B-96BE-57F2181D4DAF}" emma:medium="tactile" emma:mode="ink">
                <msink:context xmlns:msink="http://schemas.microsoft.com/ink/2010/main" type="inkWord" rotatedBoundingBox="9687,11317 9463,14196 8851,14148 9075,11269"/>
              </emma:interpretation>
              <emma:one-of disjunction-type="recognition" id="oneOf3">
                <emma:interpretation id="interp15" emma:lang="en-US" emma:confidence="1">
                  <emma:literal>it</emma:literal>
                </emma:interpretation>
                <emma:interpretation id="interp16" emma:lang="en-US" emma:confidence="0">
                  <emma:literal>if</emma:literal>
                </emma:interpretation>
                <emma:interpretation id="interp17" emma:lang="en-US" emma:confidence="0">
                  <emma:literal>jt</emma:literal>
                </emma:interpretation>
                <emma:interpretation id="interp18" emma:lang="en-US" emma:confidence="0">
                  <emma:literal>ht</emma:literal>
                </emma:interpretation>
                <emma:interpretation id="interp19" emma:lang="en-US" emma:confidence="0">
                  <emma:literal>tt</emma:literal>
                </emma:interpretation>
              </emma:one-of>
            </emma:emma>
          </inkml:annotationXML>
          <inkml:trace contextRef="#ctx0" brushRef="#br0" timeOffset="7495">3796 6041 3619,'0'-9'865,"-4"5"-256,4 2 512,-3-2 288,-1 1-544,2 3-256,2-4-65,0 4-224,0 0-63,0 0 479,0 0 321,0 0-32,0 0 192,0 0-95,0 0 191,0 0-160,0 4-320,-8 26-161,3 14 161,-2 20-32,3 4-577,0 2 353,4 4-225,-3 1 64,-2 5 33,1 7 191,-3 15-159,-5 11 31,3 6 1,0-1 63,2-10-383,-5-16-1,8-16 0,-4-21-64,8-17-96,0-17 0,0-8-32,0-9-32,-3-4-128,3 0-417,0 0-480,0 0-544,0-4-801,-4-5-834,0-9-8615</inkml:trace>
          <inkml:trace contextRef="#ctx0" brushRef="#br0" timeOffset="8320">3279 8257 929,'0'-21'0,"11"3"-449,4-9 449,-2 4 65,0 3 799,-5 2 610,-3 3 608,1 4 192,-4 6 288,3 1-576,-3-2-512,2-1-449,1 2-641,3-4-288,1 0-96,-1-1-96,1 3 96,-5-3 0,-2 1 96,5 2 0,-5 5 0,0 2 64,-2 0 321,0 0 608,0 0 640,0 18-1216,0 30-513,0 17 1313,0 13 545,0 1-1314,0-8-95,0-8-97,2-6 129,2 0-97,5-3-128,-5-1 97,1-5-33,-1-4-128,-4-7-64,4-8 32,0-2-160,-4-8 0,4-8-32,1-2-256,-1-3-641,3-6-640,6 0-673,4 0-193,4-40 994,-10 13-3556,-5-4-6790</inkml:trace>
          <inkml:trace contextRef="#ctx0" brushRef="#br0" timeOffset="8647">3745 8067 4356,'5'-14'9481,"-5"14"-8168,4 0 161,0 0-225,0 0-224,-1 0-192,4 27-545,1 16 801,0 14 160,-4 8-768,3 2 63,2 7-224,-1-8 1,1-6-193,-3-8-64,-1-9-32,1-9-32,2-12 0,-8-10 0,0-2-96,0-10-705,0 3-448,0-3-769,0 0-480,-4 0-1442,-11-3-3555</inkml:trace>
          <inkml:trace contextRef="#ctx0" brushRef="#br0" timeOffset="9107">3536 8484 5125,'-2'0'2915,"2"0"-1058,0 0-127,0 0 480,0 0-160,0 0-993,0-5-416,0 5 191,0 0 418,0-4-193,0 4-353,0 0-95,0 0-225,0-3-96,0 3 33,0 0-193,0 0-64,0 0-64,0 0 32,0 0 32,0 0 64,0 0 64,0 0 1,2 0-33,5 0 32,9 0-160,10 0-32,18 0 0,13 0 352,0-4-96,-9-5-159,-10 3-65,-10 6 0,-16-5-32,-3 5 0,-9 0-417,0 0-255,0 0-257,0-5-993,-9 0-2402,-7-3-11019</inkml:trace>
        </inkml:traceGroup>
      </inkml:traceGroup>
    </inkml:traceGroup>
    <inkml:traceGroup>
      <inkml:annotationXML>
        <emma:emma xmlns:emma="http://www.w3.org/2003/04/emma" version="1.0">
          <emma:interpretation id="{A01AEB2D-BF89-4D66-9AE0-B39049CC1B74}" emma:medium="tactile" emma:mode="ink">
            <msink:context xmlns:msink="http://schemas.microsoft.com/ink/2010/main" type="paragraph" rotatedBoundingBox="6163,11601 6182,14159 5674,14163 5656,11604" alignmentLevel="1"/>
          </emma:interpretation>
        </emma:emma>
      </inkml:annotationXML>
      <inkml:traceGroup>
        <inkml:annotationXML>
          <emma:emma xmlns:emma="http://www.w3.org/2003/04/emma" version="1.0">
            <emma:interpretation id="{F2830396-78C1-4A3B-B69D-FBD60C4BF402}" emma:medium="tactile" emma:mode="ink">
              <msink:context xmlns:msink="http://schemas.microsoft.com/ink/2010/main" type="line" rotatedBoundingBox="6163,11601 6182,14159 5674,14163 5656,11604"/>
            </emma:interpretation>
          </emma:emma>
        </inkml:annotationXML>
        <inkml:traceGroup>
          <inkml:annotationXML>
            <emma:emma xmlns:emma="http://www.w3.org/2003/04/emma" version="1.0">
              <emma:interpretation id="{3C0EB187-010A-4D6F-98AB-AEAF1E6419BB}" emma:medium="tactile" emma:mode="ink">
                <msink:context xmlns:msink="http://schemas.microsoft.com/ink/2010/main" type="inkWord" rotatedBoundingBox="6163,11601 6182,14159 5674,14163 5656,11604"/>
              </emma:interpretation>
              <emma:one-of disjunction-type="recognition" id="oneOf4">
                <emma:interpretation id="interp20" emma:lang="en-US" emma:confidence="1">
                  <emma:literal>it</emma:literal>
                </emma:interpretation>
                <emma:interpretation id="interp21" emma:lang="en-US" emma:confidence="0">
                  <emma:literal>!</emma:literal>
                </emma:interpretation>
                <emma:interpretation id="interp22" emma:lang="en-US" emma:confidence="0">
                  <emma:literal>It</emma:literal>
                </emma:interpretation>
                <emma:interpretation id="interp23" emma:lang="en-US" emma:confidence="0">
                  <emma:literal>if</emma:literal>
                </emma:interpretation>
                <emma:interpretation id="interp24" emma:lang="en-US" emma:confidence="0">
                  <emma:literal>±</emma:literal>
                </emma:interpretation>
              </emma:one-of>
            </emma:emma>
          </inkml:annotationXML>
          <inkml:trace contextRef="#ctx0" brushRef="#br0" timeOffset="10253">307 6323 5573,'0'0'545,"0"0"416,0 0 832,0 0-95,0 0 0,0 0-1026,0 0 321,0 0 192,0 0-96,0 0-256,0 0-416,0 0 95,0 14-160,0 36-63,0 19 832,-4 22 192,-5 6-1025,5-7 32,-1 0 33,5-4-65,0 2 0,0-1 1,0 5-33,0-8 0,0-5 0,0-10-128,0-11 97,0-12-193,0-20-32,0-7 0,0-11 0,0-7 32,0-1-32,0 0-417,0 0-768,0 0-1185,0 0-1442,-4-9-4644</inkml:trace>
          <inkml:trace contextRef="#ctx0" brushRef="#br0" timeOffset="11423">412 8251 12396,'4'-6'2947,"-4"6"-2947,7 0 864,-5 0-575,-2 0 479,2 0-159,2 10-257,-4 19 705,7 11 769,-3 13-673,0 11-416,5 0-289,-1 4-63,-3-3-129,3-5-96,7-5 0,-4-10-32,-3-6-96,-3-17-32,-5-9 0,4-5 0,-4-8-128,0 0-384,0 0-641,0 0-449,0-21-736,-13 6-1378,0-8-8679</inkml:trace>
          <inkml:trace contextRef="#ctx0" brushRef="#br0" timeOffset="11955">252 8624 2883,'-8'-6'1697,"8"6"-1408,0 0 1184,0-2 161,0 2 31,0 0 97,0 0 96,0 0-353,0 0-512,0-4-352,0 1-161,0 3-224,0-3 97,0 3-97,0 0 64,0-2 32,0-2 97,-4 1 31,4 3-127,0 0-289,0 0-64,0 0 64,0 0-64,0 0 96,0 0 64,0 0-96,0 0 96,0 0 96,0 0 129,0 0-97,0 0 0,0 0 33,0 0 63,0 0 129,0 0-97,0 0-160,0 0-256,4 0-96,12 0 0,12 0 96,12-3 0,8-10 609,4 5-417,-12-1-128,-6 1-64,-8 1 0,-14 7 0,-2-3 0,-6 3 0,0 0 0,-4 0 0,0 0 0,0 0-64,0 0-321,0 0-736,0 0-1409,0 0-2307,0-2-10121</inkml:trace>
          <inkml:trace contextRef="#ctx0" brushRef="#br0" timeOffset="11056">48 8140 737,'0'-4'2530,"0"-3"-288,0 5-32,0-3-128,0 5-192,0-3-449,0-1-287,0 2-386,0 2-127,0 0 64,0 0-97,0 0 193,0 0 480,0 0-448,0 9-641,0 23-192,0 20 641,4 13 1152,1 3-1216,3 1-129,-1 1 1,3-10-129,-6 2 64,5-11-223,-5-9-1,0-7-96,5-5-32,-5-8-32,-4-1 32,4-8-32,-4-3 0,0-2-32,2-1-32,3 2-513,5 0-704,-5 1-224,3-2-577,1-3-385,3-5-544,-7 0-2338,-1 0-2306</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41:39.225"/>
    </inkml:context>
    <inkml:brush xml:id="br0">
      <inkml:brushProperty name="width" value="0.06667" units="cm"/>
      <inkml:brushProperty name="height" value="0.06667" units="cm"/>
      <inkml:brushProperty name="color" value="#808080"/>
    </inkml:brush>
  </inkml:definitions>
  <inkml:traceGroup>
    <inkml:annotationXML>
      <emma:emma xmlns:emma="http://www.w3.org/2003/04/emma" version="1.0">
        <emma:interpretation id="{F2865400-5542-4222-B672-9DC7463CC162}" emma:medium="tactile" emma:mode="ink">
          <msink:context xmlns:msink="http://schemas.microsoft.com/ink/2010/main" type="writingRegion" rotatedBoundingBox="22052,2592 29807,2667 29798,3622 22043,3547"/>
        </emma:interpretation>
      </emma:emma>
    </inkml:annotationXML>
    <inkml:traceGroup>
      <inkml:annotationXML>
        <emma:emma xmlns:emma="http://www.w3.org/2003/04/emma" version="1.0">
          <emma:interpretation id="{F4D75650-2383-4E6F-94C8-E80174D086CE}" emma:medium="tactile" emma:mode="ink">
            <msink:context xmlns:msink="http://schemas.microsoft.com/ink/2010/main" type="paragraph" rotatedBoundingBox="22052,2592 29807,2667 29798,3622 22043,3547" alignmentLevel="1"/>
          </emma:interpretation>
        </emma:emma>
      </inkml:annotationXML>
      <inkml:traceGroup>
        <inkml:annotationXML>
          <emma:emma xmlns:emma="http://www.w3.org/2003/04/emma" version="1.0">
            <emma:interpretation id="{AEE58212-2A46-4FF7-9115-E70A11FDC4C7}" emma:medium="tactile" emma:mode="ink">
              <msink:context xmlns:msink="http://schemas.microsoft.com/ink/2010/main" type="line" rotatedBoundingBox="22052,2592 29807,2667 29798,3622 22043,3547"/>
            </emma:interpretation>
          </emma:emma>
        </inkml:annotationXML>
        <inkml:traceGroup>
          <inkml:annotationXML>
            <emma:emma xmlns:emma="http://www.w3.org/2003/04/emma" version="1.0">
              <emma:interpretation id="{22B6BC99-4C9D-461B-BABD-E3FA52DF5A68}" emma:medium="tactile" emma:mode="ink">
                <msink:context xmlns:msink="http://schemas.microsoft.com/ink/2010/main" type="inkWord" rotatedBoundingBox="22052,2592 29807,2667 29798,3622 22043,3547"/>
              </emma:interpretation>
              <emma:one-of disjunction-type="recognition" id="oneOf0">
                <emma:interpretation id="interp0" emma:lang="en-US" emma:confidence="1">
                  <emma:literal>Glucose</emma:literal>
                </emma:interpretation>
                <emma:interpretation id="interp1" emma:lang="en-US" emma:confidence="0">
                  <emma:literal>GLucos E</emma:literal>
                </emma:interpretation>
                <emma:interpretation id="interp2" emma:lang="en-US" emma:confidence="0">
                  <emma:literal>Giucos E</emma:literal>
                </emma:interpretation>
                <emma:interpretation id="interp3" emma:lang="en-US" emma:confidence="0">
                  <emma:literal>GLUcos E</emma:literal>
                </emma:interpretation>
                <emma:interpretation id="interp4" emma:lang="en-US" emma:confidence="0">
                  <emma:literal>Glucos E</emma:literal>
                </emma:interpretation>
              </emma:one-of>
            </emma:emma>
          </inkml:annotationXML>
          <inkml:trace contextRef="#ctx0" brushRef="#br0">903 0 801,'0'2'865,"0"-2"31,0 0-415,-2 2 384,2-2 96,0 0-321,0 0-191,0 0-65,0 0 289,0 0-33,0 0-63,0 0-1,0 0 161,0 2 352,0-2 64,0 0-416,0 0-129,-2 0-95,2 0-1,0 0 1,0 0 63,0 0 1,0 0-65,0 0-127,0 0-33,0 0 129,-4 0 31,-4 0-128,-6 0-95,1 0 63,0 0 193,1 0-161,2 0-32,2 0-352,-3 0 64,-3 0-64,0 0 0,0 0 0,-3 0 32,0 0-32,-3-2 96,-1 0 65,-2 2 31,1 0-96,-4 0-64,2 0-32,-3 0 0,2 0 64,0 0-64,2 0 64,-1 0 0,1 2 32,2 0 0,1-1 32,-4 4-96,4-1-32,-1 1-64,4 1 0,3-1 32,2 1 0,0-4 0,-5 6 32,3 1 0,-2 1 32,6-1 0,-6 2 64,4-2-32,2 0 0,-2 1-31,-1 2-33,2 1 0,1 0 0,-2 2 0,0 4-33,-1-2 33,-2 7 65,3-1-33,0-1 0,2 0 0,2 0-32,1-2 32,-2 2-64,3-2 32,2-1 0,0 2 0,0-3 64,0 0 0,2-1-64,2 1 64,-4-3-32,4 0 0,0 1 32,0-1-64,0-1 64,0 4-64,0 1 0,6 1 0,2 1 0,2-2 0,5 0 0,-2 0 0,3-4-64,2 1 0,6-3 64,0 2 32,4-4 64,2 2-96,0-2 32,-2-6-32,1 5 0,-5-2 0,-1-1 0,-2-2 0,-1 4 32,3-4-32,-2 1 0,1-1 0,0 1 32,-2-3-32,3 2 0,2-3 0,-3 0 0,1-1 64,-4-1-64,-5 0 0,-4 0 32,-1 0 0,-5 0-32,3 0 64,5 0-32,0 0-32,5-5 0,2-7 0,-1 1 0,-2 2 0,-3-1 32,-2 6-32,-7 2 0,-2 0 0,0 1 32,-2 1 32,0-4-32,0 4 33,0 0-1,0 0-32,0 0 32,0 0 0,0-4 64,0-8-64,0-1-64,0-5-64,0 2 64,0 1 32,0-1-32,-2 1-96,-2-3 32,-3 5 0,1 0 32,4 2 32,-7 5 0,1-2 32,0 4 0,0-1-32,-2-1-128,-1-1 96,-2 0 32,3-2 0,-2 2 32,-2-5-32,-3-1 32,-2 2-64,1 0 32,-1 4-32,2 2-33,7 1 65,4 2-32,2 0 0,0 2-32,4 0 0,0 0 0,0 0 32,0 0-32,0 0 0,0 0 32,0 0 32,0 0 0,0 0 0,0 0 0,0 0 0,0 0 0,0 0 0,0 0-32,0-3 0,0 3-64,0 0 32,4 0-96,0 0-65,-2 0-31,6 0 64,8 0 192,8 0 0,8 0 128,6 0-32,6 0 0,-3 0-32,0 3 225,-4-1-129,-5 2 32,-4-1-128,0 1 128,0-2-32,0 0 33,-5-2-65,-6 2-64,-5-2 32,-6 0-64,-4 1 32,-2-1 32,0 0-32,0 0 0,0 2-32,0 0-32,0-2-32,0 0 32,0 0-64,0 0 32,0 0 0,0 0-64,0 0-128,5 0-65,3 0-127,0 0-513,3 0-768,1 0-1474,-12 0-3428</inkml:trace>
          <inkml:trace contextRef="#ctx0" brushRef="#br0" timeOffset="360">1359 140 3363,'-1'-1'0,"1"1"-1826,0 0 289</inkml:trace>
          <inkml:trace contextRef="#ctx0" brushRef="#br0" timeOffset="3108">1367 148 1121,'-6'-5'2082,"6"5"-256,0-2-1250,0 2-223,0 0 287,0-2 385,0 2-96,0 0 96,0 0 384,0 0-159,0 0-290,0 0-63,0 0-224,0 0-96,0 0-1,0 0-31,0 0-289,0 4-160,0 9 0,-8 4 256,-3 6-31,3 3 63,-3 3-64,5 2 1,2 4-1,2 2 128,2 3 129,-2 0-321,-2 2 32,0-1-31,0-1-65,0-1-32,1-1-96,1-2 96,0 2-64,2-2 96,-2 0-63,2-6 63,0-2-96,0-8 0,0 2 32,0-5 32,0-1-64,-2-5-32,2-1-32,0-3 0,0-3 0,0-3 0,0-1-32,0 2 0,-2-2 0,2 0 65,0 2-65,0 0 64,0-2-32,0 3 32,0-1 0,0-2 32,0 0 32,0 0-64,0 0 64,0 0 64,0 0-64,0 0-63,0 0-33,-2 2-32,2-2 64,0 0-32,0 0 64,0 0-32,0 0 32,0 0 32,0 0-32,0 0-32,0 0-32,0 0 32,0 0-32,0 0 96,0 0-64,0 0-32,0 0 1,0 0-33,0 0 32,0 0-32,0 0 32,0 0-32,0 0 0,0 0-64,0 0-1,0 0-31,0 0-32,0 0 64,10 0-96,11-2 160,12-5 32,15-2 96,4-2-128,2-2-64,2-2-64,-2 1 32,-2 5 64,-6-2-32,-9 7 0,-11-2 32,-10 6 32,-10-1-32,-3 1 32,-3 0 32,0 0 0,0 0 32,0-2 0,2 0-32,0 2 0,0-2-32,-2 2 0,2-2 0,-2 2 0,2-3 0,-2 3 64,2 0-32,-2 0 0,0-2 0,0 0-32,0 2 0,0 0 0,0 0-96,0 0 0,0 0-96,0 0-353,6 0-256,0 0 129,3-4-705,-9 2-1090,2-1-800,-2 3-1185,0-2-1121</inkml:trace>
          <inkml:trace contextRef="#ctx0" brushRef="#br0" timeOffset="3108">2271 167 1666,'0'0'512,"0"-2"1538,0 2-1185,0 0 256,0-2 769,0 2-705,0 0 64,0 0-96,0 0-192,0 0-352,0 0-225,0 0 0,0 0-95,0 0-97,-4 0-32,-4 8 320,-1 7 193,-1 1-289,0-2 1,1 4 31,-3 6 0,2 6 1,-3 3 63,1 5-127,1 1-161,1-1 32,0-3 0,3-2-160,1-5 32,2-3 1,4-1-65,0 1 224,0-1-32,0 3 0,0-6-224,0-5-64,0 0 32,0-1 0,8-4 0,3 0-32,1 1-64,3 1-64,3 0 128,-1-4 64,3 1 32,-1-4 0,2 2 64,2-2-64,-7 1 32,5 0-64,-3-1 32,3-1 0,0-1 32,0 0-64,1-3 0,2-1 64,5 0 32,11 0 128,1-12-128,3-1-31,-5 0-33,-6 3-32,-10 2 0,-4 0 0,-4 5 32,-5-3 0,-6 4 32,-2-1 64,0-3 224,3-3 65,7-10-225,1-4-192,5-6-32,1 5 0,-2-3 32,-1 1 0,-2 2 64,-5-3 0,-3 2-32,0 1 96,-3 0 0,-3 2-96,0 4 224,0-1-192,0 1 129,0 5-161,0-2 64,0 1-32,0-1 0,0-1 32,0 1 96,-3-3-32,-1-2-32,-2 5 32,2 0-63,-1 6 63,1 3-160,4 0 0,0 4 0,-2 2-32,2-2-128,0 2-225,0 0-159,0 0-1,0 0-192,0 0-416,0 0-448,0 0-1058,0 0-2369,0 2 319,11 0-1761</inkml:trace>
          <inkml:trace contextRef="#ctx0" brushRef="#br0" timeOffset="3576">3776 269 929,'14'0'352,"-8"0"-224,-1 0-128,1 0 321,-4 0 1152,-2 0 1762,0 0-256,0 0-1025,0 0-673,0 0-192,0 0-320,0 0 64,0 0-97,0 0-127,0 0-129,0 0 193,0 0 0,0 0-65,0 0 97,0 0-129,0 0-159,0 0-129,-8-3-256,1-3 0,-1-1-32,-2 0 64,-4 0-32,0 0-32,-9 4-64,1-3-32,-7 6 96,-1 0 0,-3 0 0,-1 0 0,-1 0 0,1 8 32,3-2-32,3 3 0,5 1 0,3 0 0,2 1 0,1 1 0,1 5 0,2-2 0,-2 1 0,3 3-32,1-3 32,2 1-64,0 2 32,5 0 32,-4 2 0,2 2 96,-1 0-96,2-1 32,4-1-64,2 1 64,0-8-32,0 2 0,0-2-32,0-3 32,2 2 0,0 0 64,6 1-64,1 1 0,2 0 0,4 2 0,-1-1 96,2 0-64,3 0 0,3-3 32,3 0-32,7-1 96,5-1-32,-5-5-31,5 1-33,-7 1-32,-1 0 0,-3-1 0,5 0 32,-1 0 0,1-3 0,1-2 0,-1 3-32,-1-5 32,3 0 0,0 0 64,1 0 0,-3 0-32,-7 0-64,-6 0 32,-7 0-32,-5 0 64,-4-5-32,0 1-32,0-5-128,4-1-288,2-4-161,-4 5-224,-2-2-1217,-2 5-992,0 2-4005</inkml:trace>
          <inkml:trace contextRef="#ctx0" brushRef="#br0" timeOffset="4764">4927 242 6150,'0'-17'0,"2"6"672,4 4-63,-6 1-257,0 0 1442,0 4-64,0 2-225,0-2-416,0 2-224,0 0-417,0 0-191,0 0-65,-10 0-96,-9 0-96,-5 2-64,4 4 64,2 2 64,-8-1 160,-2 1 0,-2 3 33,4-2 191,-2 0-32,4 2-63,-5 3-65,7 2-192,4 3 0,0 2 64,6 0-160,-2 0 0,6-1 64,2-3-64,0 1-64,2 1 64,-1-2 0,5 1 96,0 3 1,0-3-97,0 5 0,0-2-65,0 0 65,11 2-32,3-6 32,4 6 0,4-5 0,2-1 0,3-2 0,-1 2-96,2-4 32,4 0 32,-1-4 32,2 0 32,1-2-32,-4-3 32,6-4 0,-1 2 32,3-2-32,4 0-32,-1 0 0,-4 0 97,-3 0-1,-12 0 0,-5 0 96,-1 0-32,-2 0 128,0 0 65,2-6-193,6-4-96,6-3 0,4-2-32,5-1-32,2 0 0,0 3 0,-9 0 64,-6 2-64,-6-3 32,-6-2 224,1 0-128,-5-5 65,-1 4 31,-3-3-32,-4 2-32,0 3 385,0 1-321,0 0 0,-2 1-128,-7-1-32,1-5-64,-5-2 0,3-3 64,-2 2-64,-1 1 0,3 0 32,-1 8 0,-3 0-32,0 0-32,-4 0 32,-5-2-64,1 3 64,-10 1-64,-5 0 0,-8-2-32,-1 2-32,-1 6 32,10 1-32,10 4 64,9 0 0,9 0-65,5 0-191,2 0-32,2 0-33,0 0-319,0 13-481,0 3-609,0-1-1537,19 1 736,-5-14-1825,2-2-1505</inkml:trace>
          <inkml:trace contextRef="#ctx0" brushRef="#br0" timeOffset="5618">6569 349 1281,'0'0'801,"0"0"1185,0 0 0,0 0-897,0 0-449,0-2 449,0 2 257,0-3 63,0-1 96,-2-1-928,-10-3-33,-7 2-127,-4 0-33,-4 3-95,2 1-65,-2 0-32,-2-2 64,-4 2 32,-4 1-95,0-1 127,-6 2 64,-3 0-95,-5 0-225,6 0-64,10 0 0,10 5 32,10 4 96,6-3-128,1 2-160,6 1 96,2 2 32,0 5-97,0 3 97,0 2 32,0 4 0,0 1 0,10-2 32,9 4-32,9-7 96,0-4-96,4-2 65,3-4 159,-3-3 32,-5 1-64,-6 1-64,-9 0-32,-4 2-64,-2 2 0,-1-1 97,-3 8 63,0-1 32,-2-2-32,0 1-160,0-1 32,0-2 0,0 3-64,0-1 32,-13-3 0,5-6 32,0-1-32,0 0 161,-1-4 255,-7 0-96,-5 3-127,-7-5-97,-7 0 32,-7-2-160,-5 0 0,-4 0-128,-1 0-32,9 0 64,4 0-1,13-2 1,5-7-160,10-5-160,5 0-289,6-1-640,0-5-545,6-6-352,9 15-1922,0-1-224</inkml:trace>
          <inkml:trace contextRef="#ctx0" brushRef="#br0" timeOffset="7249">7575 371 5189,'0'-2'224,"0"-2"897,0 1-897,0-6 1570,0 6 416,0-6-224,0 4-705,0-1 65,0 0-1,-6-1-256,-4 3-577,-5-2-287,-8 1-225,-1 1 0,-8-1 0,1 0 0,-2-1 32,-1 4-32,3-4 96,-2 6-32,4-1 64,2 1 128,4 0-32,2 0-64,3 0-63,-1 1 31,0 7 64,1 3-32,-2-4-96,6 0 32,1-1 64,3-1-96,2 1-64,-1 2 0,-1 1-32,4 3 32,-3 0 0,7 3-64,0 3 64,2 1 32,0 2 160,0-1-95,13 4-65,3-4-32,5-2 0,2-3-32,5-1 64,1-3 32,2-1 32,0 1-32,-6-4-64,-2 0 64,-5-3-32,-1-1-32,-3-1 64,-1-2-64,-1 0 64,2 0-32,-3 0 32,0 0 0,2 0-64,-3 0 32,2 0-32,5 0 0,-6 0-32,1 0 32,-8 0-96,-2 0 32,-2 0 64,0 0-32,0 0-96,0 0-128,-6 0 95,-6 0 161,-5 0-128,-4 0 32,-4 0 32,-3 0 0,-3 0 64,0 0-64,-8 0 32,4 0 32,-3 3 0,5-1 0,3 2 0,5-1 0,7 5 0,1-3 0,5 2-32,6-2 0,1 5-64,-1 0 96,2 0 0,-2 3 128,0 3-64,-1-1 64,3 1 0,0 0-32,4-1 1,0 5-65,0-5-32,0-2 32,0 1 0,0-1 32,4-3-32,4 3 32,1-6 32,1 4-32,5-1 64,-1-3 32,7 2-32,4 0 0,3-2 1,5 0-65,4-1 0,0-1-64,3 2 96,-1-3-64,0 0 0,2-2 0,-6 0 0,-2 0 0,-2-1 64,2 1-32,3-2 32,-3 0-32,-2 0 0,-3 0 0,-5 0 32,-5 0 97,3 0 31,-4 0-32,-3 0 0,-6 0-32,-4 0-32,-2 0 33,-2 0-1,0 0-32,0 0-64,0 0 0,0 0-64,0 0 0,0 0 0,0 0 32,0 0-32,0 0-32,0 0-96,0 0 0,0 0-96,0 0 31,0 0-95,0 0-32,0 0-193,0 0-287,0 0-482,0 0-896,0 0-1505,0-3-3972</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41:49.992"/>
    </inkml:context>
    <inkml:brush xml:id="br0">
      <inkml:brushProperty name="width" value="0.06667" units="cm"/>
      <inkml:brushProperty name="height" value="0.06667" units="cm"/>
      <inkml:brushProperty name="color" value="#808080"/>
    </inkml:brush>
  </inkml:definitions>
  <inkml:traceGroup>
    <inkml:annotationXML>
      <emma:emma xmlns:emma="http://www.w3.org/2003/04/emma" version="1.0">
        <emma:interpretation id="{8E13575A-3F96-4840-A77B-7667E7A06A09}" emma:medium="tactile" emma:mode="ink">
          <msink:context xmlns:msink="http://schemas.microsoft.com/ink/2010/main" type="writingRegion" rotatedBoundingBox="31913,3127 30593,4868 29762,4237 31082,2497"/>
        </emma:interpretation>
      </emma:emma>
    </inkml:annotationXML>
    <inkml:traceGroup>
      <inkml:annotationXML>
        <emma:emma xmlns:emma="http://www.w3.org/2003/04/emma" version="1.0">
          <emma:interpretation id="{52B553B5-49B5-426D-A3F4-D465ABDF215B}" emma:medium="tactile" emma:mode="ink">
            <msink:context xmlns:msink="http://schemas.microsoft.com/ink/2010/main" type="paragraph" rotatedBoundingBox="31913,3127 30593,4868 29762,4237 31082,2497" alignmentLevel="1"/>
          </emma:interpretation>
        </emma:emma>
      </inkml:annotationXML>
      <inkml:traceGroup>
        <inkml:annotationXML>
          <emma:emma xmlns:emma="http://www.w3.org/2003/04/emma" version="1.0">
            <emma:interpretation id="{38F00364-0A37-41FF-AB82-799835D780CC}" emma:medium="tactile" emma:mode="ink">
              <msink:context xmlns:msink="http://schemas.microsoft.com/ink/2010/main" type="line" rotatedBoundingBox="31913,3127 30593,4868 29762,4237 31082,2497"/>
            </emma:interpretation>
          </emma:emma>
        </inkml:annotationXML>
        <inkml:traceGroup>
          <inkml:annotationXML>
            <emma:emma xmlns:emma="http://www.w3.org/2003/04/emma" version="1.0">
              <emma:interpretation id="{A7BF407E-D44D-415E-BBFD-FA2EA24D7D54}" emma:medium="tactile" emma:mode="ink">
                <msink:context xmlns:msink="http://schemas.microsoft.com/ink/2010/main" type="inkWord" rotatedBoundingBox="31913,3127 30593,4868 29762,4237 31082,2497"/>
              </emma:interpretation>
              <emma:one-of disjunction-type="recognition" id="oneOf0">
                <emma:interpretation id="interp0" emma:lang="en-US" emma:confidence="0">
                  <emma:literal>P</emma:literal>
                </emma:interpretation>
                <emma:interpretation id="interp1" emma:lang="en-US" emma:confidence="0">
                  <emma:literal>B</emma:literal>
                </emma:interpretation>
                <emma:interpretation id="interp2" emma:lang="en-US" emma:confidence="0">
                  <emma:literal>p</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1356 1 2787,'0'-9'1793,"2"9"-1504,-2 0 1056,0-1-1089,2 1 1442,-2-2 672,2 2-1121,-2 0-864,0 0-257,0 0 160,0 0 449,0 0 256,0 0-1,0 0-287,-16 9 352,-6 14 0,-10 5-256,-2 8 128,-9 9-385,-1 4-63,0 5-129,-4 5 97,-4 2-353,-1 5 128,-1 1-96,-2 2 0,2 1 0,-1 5 0,1-2 193,5-1-193,2 2 32,2-3-32,7-7-64,4-9 0,4-3 0,4-8-64,6-7 32,4-7-32,4-7 32,4-7-32,2-2 0,3-8 0,3-5 0,-2-1 0,0 0 128,2 0-96,-2 0-32,2 0-32,0 2 32,0 0 0,0-2 0,0 2 32,0-2-32,0 0 0,0 4 0,-2 1 0,0-1 0,-3 3 32,0 4-32,-1 4 0,-2 5 32,-2 7 0,0 0 65,-3 4 63,2-2-32,1-2-96,2-6 0,0 3 64,2-7 0,2-2-32,-1-6-64,3-3 64,0-3-32,0 7 32,-3 0 32,1-4-96,0 5 64,0-4-64,0-1 32,2-1-32,0-1 33,0-2-33,0 0 0,0-2 0,-2 0 32,4 0 0,0 0 32,0 0 0,0 0-32,0 0 0,0 0 0,0 0 0,0 0 0,0 0 0,0 0 0,0 0 32,0 0 0,0 0 96,-4 0 96,0-8-159,-5-8-65,3-1 0,-1-5 0,-1 2-32,0-6-32,-2-3 0,0-8 32,-1-2-65,-1-7 1,4 1-64,0 5 128,2 7 32,0 5-32,2 5 64,-2-4-64,3 3 32,1 1-32,0-3 64,2-2-31,0 2-33,0 2 0,0 9 0,0 10 0,0 3 32,0-2-32,-2 4 0,2 0-32,-2 0-1,0 0-95,2 0 32,0 0-32,0 0 0,0 0 0,0 0 32,0 0-32,0 18 64,0 1 32,0 7 0,0 2 32,0 8 0,0 0 0,0 3 0,0 0 0,0 1 32,-2 4-32,-3-5 32,-3-4-32,4-2 0,-2-4 0,0-2 32,0-1-32,0 5 0,1-6 0,1 1 0,4-8 0,-2-7 0,2-5-32,0-4 0,0-1 0,0-1 32,0 0-32,0 4 32,0-4 0,0 0 32,0 0-32,0 0-32,0 0 0,0 0 32,0 0-65,0 0 65,0 0 0,0 0-32,9 0 32,13 0 97,9 0-65,-2 0 0,10 0-32,-5 0 32,8 0-32,8 0 0,6-5 0,11-6 32,5-2-32,8-2 0,3-3-64,-9 3 0,0 2 64,-11 2 0,-12 4 0,-8-3 0,-11 4 32,-14 3 64,-10-1 32,-6 4 32,-2 0 64,0 0-32,0 0-128,0 0 32,0 0-64,0 0 1,0 0-1,0 0 0,0 0-32,0 0 0,0 0 0,0 0-32,0 0 32,0 0 0,0 0 0,0 0 0,0 0 0,0 0 0,0 0 32,0 0-32,0 0 0,0 0 0,0 0-32,0 0 0,0 0-1,0 0-95,-10 0-128,-16 0-128,-12 0 256,-12 0-289,-4 0 161,3 4 128,5 1 128,4 1-224,2-3-225,5-1 65,1 1 0,1-1 63,0-2-191,-7 0-65,-1 0 97,2 0 127,-6 0-31,8 0 32,2-5 160,5 2 192,6-1 0,3 4 0,4 0 32,3 0-32,-2 0 32,5 0-32,1 0 0,6 0 0,4 0-32,0 0 32,0 0 0,0 0 64,0 0 32,0 0 96,0 0 64,0 0 96,-2 0 33,2 0-65,0 0-128,0 0 33,0 0-161,0-6 32,0-1-32,0-7-32,0-10-64,0-9 32,0-9-64,9-7-32,15-2 64,-6 7-33,-1 4 1,-2 11 32,-7 5 64,2 2-32,-2 6 0,-2 5 0,0 1 97,-6 7 127,2-1-96,-2 4-128,3 0 0,-1-2-128,2 2 0,-4-2 96,2 2 0,-2 0 32,0 0-65,0 0-63,0 0-256,0 21 32,0 8 352,-6 2 64,-7 1-32,3-4 0,-4 5 32,-3-4-32,-6 4-32,-1 3 32,-5-1-32,3-3 0,7-8-128,4-11 64,9-7 64,4-6 0,2 0 192,0 0 96,0-2 0,2-24-288,17-13-32,0-9 0,1 2 32,-1-1 32,-3 2-32,-6 4 32,-4 7-32,-2 9 32,-2 11 1,0 9 191,0 5-224,0-2 0,0 2-96,0 0 32,-2 0-33,8 0-95,12 0-64,6 5 192,16 13 64,2 5 0,2 0 0,1 8 0,-1-1 32,4 4 64,2 1 64,-1 1 0,-2-2 1,-8-4-65,-15-13-96,-12-5 32,-12-9-32,-2-3 320,0 0 321,0 0-161,-6 0-160,-16 0-320,-4-9 0,-5-4-160,2-1-32,2-3-64,1-2 0,6 3-225,-2-6 1,4 0 255,-2-4 1,-2-1 128,2 2 64,-3-2-64,4 1 96,1 5-32,6 6 32,3 9-96,7 3 96,2 3 0,0 0-256,0 0-129,0 0-127,0 0-225,9 3 289,11 18 448,5 9 0,8 5 160,11 8-128,6 4 384,9 5 65,7-2 255,-4-4-415,-10-14 31,-19-13-224,-18-10-32,-12-9 289,-3 0 672,0 0 0,-10-9-1025,-19-20-32,-11-10-417,-8-5 33,-12-4-33,-8-2-1056,-13-2-1666,47 34-2722,4 6-4966</inkml:trace>
          <inkml:trace contextRef="#ctx0" brushRef="#br0" timeOffset="2111">182 1141 1121,'0'0'2338,"0"0"-1217,26 0 257,9 14 896,13-1-416,2 8-994,5 0-639,0 0-193,-2 1 160,-5 2 641,-4-3-129,-13-3 289,-8-3-544,-9-3 31,-8-7-128,-6-1-159,0-1-97,0 3-32,-4-2 128,-24 7-192,-10-6-64,-10-5-224,-8 0-353,1 0-288,8 0-160,3-5 352,15-3 353,8 5 160,6-1 224,11 4 448,4 0 833,0 0-480,0 0-641,0 0-160,0 0-64,0 0-224,10 0 256,3 4-288,4 10-33,3-3 353,0 4 225,-3 3 223,-1 1 129,-4 4-97,-4 0 0,0-2-159,-8 2-129,0-8-128,0-1-64,0-8-64,-2-2-288,-12-4 352,0 0 0,0 0-193,5 0 193,1 0 96,3-8 577,5-7-160,0 10 159,0-2-223,0 3 255,0-2-704,13 1 0,20-2-448,12 2-161,0 5 65,-11 0-1,-12 0 65,-14 0 480,-6 0 0,-2 0 480,0 0 385,0 0-96,-24 0-321,-6 0-288,-5 0-128,9 0 65,5 0-97,1 0 0,4 0-481,-5-15-127,-1-10 223,4-11-159,-3-7 223,6-3 321,5 6 193,5 6 319,5 8-256,0 13 65,0 8-193,0 3-128,0 2-193,0 0-31,0 0 96,3 0 128,7 6 64,7 8-32,0 6 0,-1 1 32,3 2-64,-3-6-128,-4 1-96,-4-9-321,-6-4-351,-2-3 479,0-2 417,0 0 417,-16-9-417,-10-20-161,-3-2-287,-3 4 448,11 3 256,5 15 737,9 3-416,7 3-449,0 3-128,0 0-192,0 0 160,2 0-64,15 0 192,10 10-64,7 3 384,2 1-256,-5 3-96,-3 0-64,-9-1 0,-7-1 0,-2-1-64,-4 1 32,-2-6 0,-2 1 32,-2-5-320,0-5 320,0 0 128,-4 0 385,-16-11-385,-5-6-128,-3-8 0,-1-4 32,3-1-32,4 1 256,3 6-32,0 4-224,6 3 64,5 7-64,4 3 96,4 6-96,0 0-288,0 0-481,0 0 385,0 0 192,0 0-32,0 0-65,0 0-223,6 6 127,2 22 385,5 7 0,4 9 0,2 2 0,-3-2 0,3-4-64,-3-7 64,-4-12 0,-6-11 0,-4-5 0,-2-5 193,0 0 639,0-7 33,-12-24-865,-14-11-576,3-9 576,-4-4 64,-5-2 192,3 7-256,0 8 0,5 13 480,11 18 129,7 7-417,6 4-192,0 0-256,0 0-64,0 0-97,2 17 417,11 6 128,7 4-128,6 2-32,6 1-64,6 1-160,-3 2 224,0 0-32,-3-1 64,-3 3 0,-7-7 0,-4-1 64,1-4-64,-7-5 0,-4-3 32,-2-4-32,-4-5-32,-2-5-256,0-1 159,0 0 97,0 0 32,-8 0-128,-15 0 0,-7-5-192,-1-2 160,-3 1 160,1 6-32,-1 0-128,7 0-577,10 0 64,6 0 577,11 0 96,0 0-640,0 0-1026,5 0 417,15 0 1249,12 0 0,8 0 0,-3 0-801,-4 0 128,-13 0 673,-12 0 0,-6 0 929,-2 0 385,0 0 223,-26 0-480,-21 11-609,-8 5-95,-1-3-97,5-1 192,16 0-287,13-9-65,12-3-96,10 0-96,0 0 31,0 0-287,0 0 256,6 0 96,16-10-256,3-9 32,4 1 224,1-2 0,-1 6-64,-2 1-257,-8 0-255,-8 11 255,-7 2 321,-4 0 737,0 0 288,0 0-673,-4-4-256,-9 2-63,0-4-33,1 6 0,6 0 64,2 0 128,4 0-192,0 0-224,0 0 95,0 0 97,0 0-32,0 0-96,0 0-160,0 0 32,2-2 63,8-3-511,2-2 191,-3 3 129,0 1 416,-7 3 288,-2 0 993,0 0-416,0-4-865,0-3-576,0 2-2916,0 0-6213</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4:17:23.372"/>
    </inkml:context>
    <inkml:brush xml:id="br0">
      <inkml:brushProperty name="width" value="0.06667" units="cm"/>
      <inkml:brushProperty name="height" value="0.06667" units="cm"/>
      <inkml:brushProperty name="color" value="#3165BB"/>
    </inkml:brush>
  </inkml:definitions>
  <inkml:traceGroup>
    <inkml:annotationXML>
      <emma:emma xmlns:emma="http://www.w3.org/2003/04/emma" version="1.0">
        <emma:interpretation id="{D4F82C81-299B-4FED-A786-CE16B53B41D9}" emma:medium="tactile" emma:mode="ink">
          <msink:context xmlns:msink="http://schemas.microsoft.com/ink/2010/main" type="writingRegion" rotatedBoundingBox="2543,16035 5009,16215 4876,18036 2410,17856"/>
        </emma:interpretation>
      </emma:emma>
    </inkml:annotationXML>
    <inkml:traceGroup>
      <inkml:annotationXML>
        <emma:emma xmlns:emma="http://www.w3.org/2003/04/emma" version="1.0">
          <emma:interpretation id="{08AB3425-D20C-46EA-9046-D1C18BF62099}" emma:medium="tactile" emma:mode="ink">
            <msink:context xmlns:msink="http://schemas.microsoft.com/ink/2010/main" type="paragraph" rotatedBoundingBox="2543,16035 5009,16215 4876,18036 2410,17856" alignmentLevel="1"/>
          </emma:interpretation>
        </emma:emma>
      </inkml:annotationXML>
      <inkml:traceGroup>
        <inkml:annotationXML>
          <emma:emma xmlns:emma="http://www.w3.org/2003/04/emma" version="1.0">
            <emma:interpretation id="{537949CF-C083-4822-9E97-C11F9A7564FD}" emma:medium="tactile" emma:mode="ink">
              <msink:context xmlns:msink="http://schemas.microsoft.com/ink/2010/main" type="line" rotatedBoundingBox="2543,16035 5009,16215 4876,18036 2410,17856"/>
            </emma:interpretation>
          </emma:emma>
        </inkml:annotationXML>
        <inkml:traceGroup>
          <inkml:annotationXML>
            <emma:emma xmlns:emma="http://www.w3.org/2003/04/emma" version="1.0">
              <emma:interpretation id="{6BC478A3-CB71-4C9B-81BF-60430C3F2097}" emma:medium="tactile" emma:mode="ink">
                <msink:context xmlns:msink="http://schemas.microsoft.com/ink/2010/main" type="inkWord" rotatedBoundingBox="2543,16035 5009,16215 4876,18036 2410,17856"/>
              </emma:interpretation>
              <emma:one-of disjunction-type="recognition" id="oneOf0">
                <emma:interpretation id="interp0" emma:lang="en-US" emma:confidence="0.5">
                  <emma:literal>*anomy*</emma:literal>
                </emma:interpretation>
                <emma:interpretation id="interp1" emma:lang="en-US" emma:confidence="0">
                  <emma:literal>*ammo*</emma:literal>
                </emma:interpretation>
                <emma:interpretation id="interp2" emma:lang="en-US" emma:confidence="0">
                  <emma:literal>*atoms*</emma:literal>
                </emma:interpretation>
                <emma:interpretation id="interp3" emma:lang="en-US" emma:confidence="0">
                  <emma:literal>*aims*</emma:literal>
                </emma:interpretation>
                <emma:interpretation id="interp4" emma:lang="en-US" emma:confidence="0">
                  <emma:literal>*aroma*</emma:literal>
                </emma:interpretation>
              </emma:one-of>
            </emma:emma>
          </inkml:annotationXML>
          <inkml:trace contextRef="#ctx0" brushRef="#br0">265 809 0,'6'19'288,"-6"1"33,6-12 95,-6 10 225,0-17 255,0 5 354,0 5 63,0-11-448,0 8-801,0 3-64,0-1 0,0 4-96,0 1 32,0-1-33,0-6 97,0 5 0,0-8 0,0-5 0,0 0 0,0 0-64,0 0-256,0 0-865,0-5 160,0-21 705,0-19 320,0 5 256,0-14-96,0 4 545,0 3 416,0 7-449,0 10 546,0 5-354,0 2-575,0 8 95,0 0-128,0 7-96,0-4-31,0 4-65,0 8 64,0 0 64,0 0-32,0 0 417,0 0-225,0 0 32,0 20-31,0 7 351,0 12-351,-6 5 159,-6-4-256,0 7 33,-2-2-129,11-6-96,-9-6 0,6-8-32,6-10 64,-6-10-32,6-5 32,0 0-96,0 0 0,-7-34 0,1-35-160,0-23 32,6-14-32,0 3 96,0 25-225,0 33 65,0 27 128,6 15 96,-6 3 1121,0 0-352,0 7 32,0 44-481,0 10-224,0 17 0,0 6-64,0-12 128,0-8-96,-6-6 97,-7 0 127,0-10-128,1-9-32,-3 0-64,1-19 64,14-7 32,-6-13-160,6 0 0,0 0-288,0-8-641,0-37 193,0-22 736,0-15 96,0-10-64,0 8 32,0 17-32,0 17 96,0 17-128,0 19 64,0 8-32,0 6 128,0 0 161,0 0 191,-6 20 65,-6 25-97,-1 8-480,-12-1 0,9 7 32,4-7-32,6-7 0,6 7-32,0-12 32,0-10 0,0-7 0,0-12-256,0-6-161,0-5 129,0 0-32,0 0-33,0 0-415,0 0 415,0-19-95,0-21 448,0-10 96,0-2-96,12 7-96,-6 18-96,4 15 0,-7 12-289,0 0 481,3 0 96,-6 31 673,0 16-225,0 11-191,0 1-33,7-9-192,-7-2 32,0-10-128,0-4-32,0-4 32,0-2-32,0-8 32,0 0 1,0-10 63,0-10-64,0 3-32,0-3 0,0 0-64,0 0-705,0 0-448,0-13 448,0-16 769,0-14 0,12-11 288,-5 4-256,-7-3-32,6 14-32,-6 12 32,6 6 0,-6 21 32,0 0 192,0 0-159,0 0 31,0 0 64,0 0 32,0 0 256,0 0-159,0-11-289,0-15 96,6-25 0,-6-21-96,0-7 0,6-3-32,0 6-160,2 12 64,-8 10 31,0 11 65,0 11 32,0 6 0,0 5 96,-14 7-31,2 3 31,6 11 192,6-2-128,0 2-160,0 0 0,0-6 0,0 6 0,0 0 0,0-6-96,0-7-224,0-12 31,0-9-31,6 1-192,0 2 383,6-2 129,-4 7 0,-2 8 0,-6 10 33,0 1-1,0 7 64,0 0 256,0 0 0,0 0-224,0 7-31,0 14 31,0 4 0,0 6 96,0 3 32,0-1-160,0 6 0,0-1-32,0-4-64,-14-3 32,8-10-32,0-4 0,6-14-64,0 2-32,0-5 64,0 0 32,0 0 0,0 0-256,0 0-64,-12-27 192,6-4-33,-7-8-287,0 1 256,7 10 192,6 8 0,0 9 0,0 9-64,0-4 32,0 6 32,0 0 0,0 0 96,0 0 192,0 0 97,0 6-161,0 27-128,0 6-64,0 19 160,0-5-192,6-1 32,1 2-32,5-15 0,-5-14 0,-7-11 0,0-14 0,0 0 0,0 0 0,0 0-224,0 0 224,0-14 64,0-25-64,0-8-64,0-11-64,0-6 128,0 4-96,0 8 0,0 21 64,0 17-257,0 6 1,0 8 192,0 0 96,0 0 0,0 28 96,0 16 288,12 3 65,0 13-353,2-10 32,-8-4-64,0-1 32,-6-6-96,0-6 32,0-5-32,0-3 0,3-6 0,-3-13-32,3-1-128,-3-5-160,0 0 127,3 0-447,-3-11 352,0-22 288,0-25 96,0-6 0,0 6-64,0 15 32,0 18-64,0 21-64,0 4 64,0 0 256,6 0-64,7 32 161,-1 23-65,1 24 224,6-7-319,-7 6-65,-3-11-128,5-15 64,-2-1-128,-6-4 64,0-14 0,0-2 64,-6-11-64,0-11 0,0-4 96,0-5 0,0 0-96,0 0-288,0-40-449,0-26 353,0-24 352,0-14-97,-12 11 129,12 21 0,-12 17-64,6 26 64,6 23 64,-8 6 65,8 0 511,0 0-320,0 6-127,0 39-97,0 16 0,0 23-64,0-6 128,0-1-128,0-10 0,0-14 64,0-14-96,0-8 0,0-17 0,0-8 0,0-6 32,0 0 64,0 0-96,0 0-256,0-20 32,-6-25 128,-15-13-193,-11-21 193,7 18 96,10 6 0,-5 14 0,14 21 0,0 3 64,6 14-32,0 3 129,0 0-33,0 8-32,0 37-96,0 19 128,0 8-64,0 1 0,0-7 0,0-6-32,0-10-32,0-13 0,0-2 0,0-16 0,0-5 0,0-9 0,0-5 0,0 0-224,0 0-257,0-5-95,0-34 127,0-14 257,12-24-32,-4-2 96,4 13-256,-3 16 95,-3 22 33,0 22 128,-6 6 128,0 0 865,0 25 224,0 22-673,0 12-416,0 4 0,0-9 96,0-9 0,0-8-96,0 3 32,0-7 0,0-8-32,0-5 32,0-5-32,0-15 0,0 0-32,0 0-32,0 0-544,7 0-449,12-35-160,0-23 1217,-1-6-64,-6-8 64,-1 20-193,-11 20-127,0 18 320,0 14 577,0 0 448,0 40 128,0 32-705,0 10-288,0 16-128,0-5 32,0-15-64,0-12 0,6-21 32,0-11-32,-6-24 64,6-10 65,-6 0-129,0-17-737,0-30 353,0-26 384,0-9-32,-12-5 32,-2-2-289,5 2 129,-3 4-160,6 2 128,0 25-33,6 24 97,0 18 32,0 14-96,0 0-64,0 0 160,0 0-97,0 25 193,0 16 65,0 4 255,0-1-64,0-5 0,0 1-31,0-13-33,0-1 288,-13-2-95,-6-2-161,6-2 0,-2-3-160,9-9 64,0-8-32,0 0 0,6 0-96,-8 0 0,2-33-832,0-38 415,6-15-223,0-11 223,0 20-63,26 24-193,-11 22 161,-3 28-545,1 3 416,6 47 641,-6 25 1313,5 26-704,-6-5-193,-1-6-160,-11-8 97,0-12 63,0-17-224,0-9 609,0-9-385,0-20-31,0-6 127,0-6-448,0 0-64,0 0-352,0-13-577,0-24 417,0-9 448,0-18-97,0-3-159,0-3-288,12 4 31,19 6 65,7 22-193,-3 18 289,-11 20 416,1 0 480,-12 14 449,9 39 576,-10 11-416,0-1-608,-4 2 127,-2-12-448,-6-6-31,0-13 191,0 1 160,0-12-31,-14 1 63,2-18-255,0-6 63,6 0 192,-7 0-512,4-32-288,-10-32-353,12-29 33,7-29-65,0-23-448,7-2 64,18 22-416,-3 38 672,-4 37 641,-4 37 160,-8 13 160,6 0 352,4 26 321,9 39 1121,6 18-1249,-5 4-481,-5-3-64,-2-7-96,-13-16 0,-6-5 0,0-17 129,0 0 223,-6-17 0,-13-2-31,7-20-289,9 0 0,-3 0-96,6 0-609,-8-14-95,2-31 351,6-16-319,0-3 159,0 0 161,0 3-65,20 16 161,8 12-64,-9 13-64,0 14 287,-13 6 65,12 0 32,-1 26 801,7 33 641,8 7-834,-13-2-448,-4-6-32,-9-4 33,0-7-129,-6-3 64,0-5 32,0-5 128,-6-9-128,-6-11 0,6-14 64,3 0-192,3 0-448,-7-48-801,7-24 640,0-25 385,0-19-64,0 4 32,28 14-193,10 24 65,-7 34-289,4 26 385,-3 14 0,5 0 288,4 31 640,-3 27 705,-4 15-576,-16-7-577,-5 4 1,-13-18 127,0-6 32,0-14 193,-13-6-97,-12 1-224,-10-7-96,5-6-128,-2-3 0,10-11-128,-10 0 64,8-5-96,-1-43-288,3-15-225,-3-15 353,13-20-33,4 0 65,8 13-96,0 15-65,0 31 257,0 18 0,0 19 32,0 2 160,0 0 384,0 0-31,0 34 127,8 19 193,4 13-161,-12 3-320,0-5 65,0-2-1,-20 3 128,-26-19-64,-4-1-159,-3-14 31,2-17-64,4-6-32,-3-8 0,2 0-96,11 0-160,-4-3 0,17-16-32,4-7 63,14 8 1,6-2-32,0 0-192,6-5-321,38-3 353,10-11 288,24 1 32,26-7 0,18-3 0,13 5 0,9 3 32,1 7-32,-6 13-128,-29 15 128,-32 5-96,-37 8-193,-28 42 193,-13 3 96,0 11 737,-6 3-224,-28-9-257,8-14-96,-5-4-32,-4-13 0,-3-10 0,-8-2-128,-18-15-416,0 0-353,-14 0 289,0-6 159,2-20 321,16 5 0,13 0 64,16 10 65,13 3-129,18 2 0,0-5-161,0-8-479,18 0 95,29-4 385,16 12 64,9 3 0,12 8 96,7-6 0,6 6 192,-13 0 0,-12 6-128,-22 13 32,-15-5-96,-16 0 65,-13-3 159,0-3 256,-6 12-192,0-6-127,0 12 127,0-1-32,-31-1 96,-22-1-352,-13-7-128,-12-8-352,-4-8 288,11 0 192,-1 0 64,19 0 64,15-13 0,19 2-32,6 8-96,13 3-128,0 0-256,0-5-321,32-10 192,21-2 513,22-1 33,16-6 191,15 5-224,16 1 0,1-8 128,-14 20-64,-11-2-64,-26 8 0,-38 0 0,-21 0 0,-13 0 128,0 0 1025,0 14-128,-13 12-384,-27 6-641,-11 2-289,-8-10 1,-1-9-32,4-15 0,2 0 255,10 0-63,3 0 96,17-9-160,5-15-288,19-1-193,0-4 129,0-2 127,31 4-288,16 2 449,10 11 160,8 3 96,7 11 192,-2 0 97,2 0 95,-6 19 96,-16 1-255,-16 5-97,-9-5-32,-12-13 32,-13 4 352,0-5 706,0 2-258,-6 13-351,-20 4-513,-5-1-32,2 4 0,-1 2 0,4-7-32,4-4 0,10-13 0,6-6 0,6 0-96,0 0-961,0 0-609,0-8 449,0-23 673,0-8 544,0 5 32,6 5 128,6 8-160,-2 13 0,-4 8-96,7 0 96,-7 0 96,7 0 192,-1 5 417,0 24-64,8 3-1,-11 5-416,-6 5 65,-3 8-97,0 4-64,0 9-32,-26 10 64,-4-7-64,4-8-64,4-19 128,10-19 353,6-20-321,6 0-192,0 0 0,0-25-961,0-31-320,0-22 1281,18-16-352,17 13-97,2 11-416,-2 12 65,3 25 95,-7 4 545,-2 19 160,1-4 160,-17 14 32,0 0-96,-13 0 96,0 0 609,0 0 96,0 0-256,0 20-289,0 4 32,0 4 33,0-4-1,0 2-96,-13 2-127,-12-3 95,-10 3-96,4-8-96,0-1 64,3-14-96,8-5-64,14 0-64,0 0-416,0-14-97,6-30-672,0-3-288,0 1 896,6 14 65,6 12-161,8 9 160,1 5 417,5 6 160,5 0 384,-2 0 257,8 6-64,-2 20 159,-11 1-319,-10 4-65,-8 2 225,-6 6-129,0 1 161,0-2-193,-6 0-96,-20-3 129,10-5-353,4-8-32,-1-5 32,7-9 0,6-8-96,0 0-224,-7 0-545,7 0-256,0-40-384,-6-18 960,0 0-383,6 0-1,0 24 609,0 15-1,0 5-191,0 9-225,19 5 609,0 0 32,6 0 577,4 0 256,-11 11-161,1 3-95,-7 5 96,-12 3 63,0 10-287,0 0 31,0-1-224,0 2-63,-6 1-33,-13 5-96,-5-6 0,-8-2-64,3-17 224,4-9-96,1-5-128,1 0-128,-2-5-288,13-29-417,5-16-480,7-2 960,0-7 65,0-5-192,32 11-481,9 0 320,9 20 0,-10 1 225,4 19 416,-12 13 160,-4 0 417,-10 0 159,-10 5 193,4 24 288,-6 0-704,-6 11-1,0-1-63,0 0-129,0 2-160,-26-1 193,-4 5-193,-5-12 0,-2-3 32,5-16 160,4-3-255,9-11 63,6 0-160,7-5-417,-6-41-223,6-17-1314,0-9 1345,6 5 225,0 9 320,0 13 32,0 11 32,0 10 0,0 16 0,0-3 32,6-4 352,6 9-384,-6 1 0,6 2 0,-12 3 0,7 0 64,-7 0 0,0 0 128,0 0 321,0 0 448,0 0 128,0 0-416,-7 8-385,-11-2-288,-5-6-128,11 0-32,-6 0-1,-1 0 97,0-20-96,-9-13-256,8-11 160,2 5-65,6 0 225,12 20 64,0 10 32,0 4-96,0 5-64,0-6-224,0-3 63,18 3 225,11 1 32,8-1 32,7 4-32,-9 2 128,2 0-32,-12 0 32,-9 0-64,-4 0 0,-6 0 0,-6 0 32,0 0-32,0 0 96,0 0 160,0 0 65,0 0 191,0-11 257,-12 3-321,-29-4-448,-8-7-288,-11-1 32,1 1 256,2 5 224,4 3-160,15 8 96,10-2-64,15 5 33,13 0-129,-6 0-97,6-6-127,0-8-512,0-11-642,22-8 1250,15 0-160,1 1 160,-4 5 64,-2 8 32,-8 4-64,-10 4 96,-11 11-32,0 0-1,0 0 33,-3 0 33,0 0-1,0 0-32,0 0-32,3 0-65,6-6 65,-9 4-288,6-4 192,-6 2 128,0-2 0,0-2 833,-18-4-32,-29 3-705,-13 4-64,-2 5 256,-10 0 96,5 0 161,1 0-225,4 0-96,2 0-128,-3 0-96,10 0 0,6 0 0,16 0 0,13 0 32,10 0-32,8 0-192,0 0-352,0 0-353,0 0-128,38 0 480,10 0 545,14 0 32,16 0 32,1-6-64,-7-2 0,-9 2 65,-22 6-65,-16-2-257,-19 2-95,-6 0 352,0 0 1153,0 0 352,-6 0-512,-31 0-993,-11 0-416,-14 0-32,-5 0 448,-11 0 128,6 0-96,0 0 224,10 0 160,3 0-223,15 0-193,3 0-64,16 0 64,12 0 0,7 0 0,6 0-129,0 0-575,0 0-513,0 0-481,0 0 128,25 0 1314,18 0 256,24-6 32,10 0 96,15 1-128,-2 5 0,-12 0 0,-11 0-64,-24 11 0,-24 8-320,-19 4 384,0 7 1249,-19 10 128,-38-2-576,-8-4-545,-13 5-160,0-20 1,-1-8-97,-6-11-161,4 0 161,3-11-192,6-17 160,7-2 32,11-4 0,16 2-64,6 6 32,14 2-128,12-2-96,6 3-65,0 4-159,24 5 0,21-5 383,14 2 1,7 9 96,-10 8-192,-2 0 32,-22 8 160,-8 28 96,-12 6 449,-1 8-161,-11 9 64,0-1 33,0 0-257,0-5-64,-11 0-64,-13-8 257,-14-7 31,4-9 257,-4-15-385,0-9-64,-2-5-192,-4-5-192,3-29-128,4-18-97,-4-1-63,9-6 288,7 9 63,7 11 129,18 5 0,0 10-64,0 2-128,12-4 96,26 2 64,8-5-32,11 9 64,-10 1 0,3 8 0,-15 3-128,-16 2 96,-13 6-64,0 0 96,-6 0 192,0 0 545,0 0 448,-38 0-1057,-14 11-128,-21 3-385,-2 0 225,-3-6 160,-1-2 289,13 5-97,10-11 32,22 3 32,14-3-64,14 0-192,6 0-416,0 0-673,6 0 160,26-23 929,15-2 32,16 1 32,9-4-64,12 3 0,7-8 0,13-1 128,-8-3 0,-4 10-63,-14 7-1,-32 9-64,-20 8 0,-20 3-161,-6 0 161,0 0 737,0 0 640,-32 21-736,-14 0-641,-17 10-224,-9-6 96,-12-6 96,-1-11-32,-5 4 0,-2-9 32,1 8-65,13 3 1,6-1 32,15 13-96,16-7 160,17-8-32,10-3-32,14-8 32,0 0-352,0 0-513,38 0-128,10 0 224,14-24 609,10-4 32,1-3-32,5 4-129,0 6-127,-9 11 160,-10 10 159,-14 0-31,-11 0 64,-21 0-416,-7 5 416,-6 8 96,0 5 704,0 4 321,-19 9-608,-22-3-353,-9-4-64,-9 1-64,-4-11 64,3-5 192,13-4 320,4-5-416,5 0-96,15-14-160,11-25-641,6-13-768,6-1 768,0 9 801,0 18 0,0 6 128,12 7 97,8 0-225,1 6-64,11 7 64,8 0 224,11 0-96,-1 20-128,3 25 0,-6 8 288,-16-2-288,-5-5-64,-20-13 64,-6-5 192,0 2 513,-12-5 64,-26-2-225,-16-6-288,-11-14-224,-4-3 97,-3 0 319,5-22 0,2-10-416,20 0 0,2 6-32,15-2 0,9 3-64,7 0 64,12 3-160,0-3-256,0 6 288,0 4 32,0 9 32,6 6 32,12 0-129,11 26 161,2 27 385,7 11 416,-13 2-481,-3-1-160,-9-7-96,-13-16 0,6-17 0,-6-6 160,0-5 289,0-8-1,0 2-223,0-3-65,0-5 32,0 0 64,-6 0-256,-7 0-64,0-38-480,-9-22 32,4-12-674,-2-10 738,14 14 352,0 30 32,0 12 0,6 26 128,0 0 225,0 0 127,0 17-320,0 42 32,-6 15-64,-1 25 1,1-2-97,0-6 32,3-1-64,3-12 32,-7-6-32,1-25 32,0-10 0,6-19 32,-7-15 32,1-3-96,6 0 0,0-3-961,-6-41 128,-6-20 705,-2-14 128,-4-9 0,3 15 0,2 14 0,0 14 64,7 19-64,6 16 64,0 4-64,0 5 192,0 0 353,-6 0-161,-1 30-31,-5 18 191,0 24-512,-11-3-32,5-8 32,5-5-32,7-8 0,-7-10-32,13-3 32,-12-6 32,-10 6 96,-4-11-96,-4 4-32,-5-8 0,10-15 0,13-5-32,4 0-192,2-34-641,6-30-96,0-26-352,6-14 384,36 17 257,2 23-289,-12 32 192,-20 20 577,3 12 96,-9 19 96,7 46 736,6 17 450,-6 11-898,5 5 0,-6-21-192,5-10-64,-11-14-32,0-20 64,0-14-64,0-13 64,-6-6-64,7 0 0,-7-8-1121,0-22 545,0-18 576,0-10 128,0 0-128,0-1-160,0 1-129,0 10 65,0 4-64,0 19 64,0 18 160,0 7-289,0 0 289,6 7-288,13 26 352,6 20 1665,4 5-1216,-5 11-161,-5-11-192,-6-4 32,-10-7-32,-3-2-63,0-6 159,0 5 192,-3-4 225,-23 7-257,-4-8-192,4-14-160,11-20 192,8-5-192,7 0-160,0-14-1377,0-36-545,0-22 1697,7-18-255,26 10-449,5 22-641,-9 8 609,2 21 769,-5 11 352,-8 12 160,1 6 705,3 0-97,-16 0 385,7 24 513,-13 16-897,0 4-129,0-2 97,-6 2 192,-36-5-32,-2-11-353,-2-2 65,2-13-225,3-8 577,10-5-576,5 0-385,2 0-97,-5 0-255,4-18 96,0-8 128,0-7 32,10-6 64,1-14-64,8-1-97,6 4-223,0 10 32,6 14-225,20 6 289,-4 15 96,-3 5-161,-7 0-480,1 0 865,-1 33 64,-12 12 385,0 5 63,0-2-31,0-4-257,-12-5 256,-13-11-319,-1-3-1,5-5 352,1-6-384,2-10 32,12-4-127,0 0-33,-1 0-289,7 0-159,0-13-161,0-12 65,0-13 320,19 3-225,19 2-416,-4 3 225,4 10 127,3 5 289,-17 15 32,-5 0-161,-6 0 353,0 0 161,-13 21 832,9 12-321,3 0-287,-6 7-129,8-8-160,-14 5-96,0-10 96,0-6-96,0-2 0,0-8 288,0-8-32,0-3 1,0 0-257,0-20-673,0-28-1121,0-15 545,6-4 577,31 3 63,4 20 193,3 10-513,9 10 897,-2 3 32,2 7 96,4 9 256,-5 5 353,-11 0 160,-9 5-129,-20 9-223,0 7 768,-5 3-448,-7 2-257,0-2-63,0 4-257,0 5 96,-31-2 1,-1-3-161,4-14 0,9-2 289,6-12-1,7 0-480,6-6-512,0-42-1026,0-16 609,13-20-320,28 5 256,9 5-512,9 18 416,-8 15 288,2 21 609,-4 20-1,-1 0 193,2 0 673,-15 29 352,-10 10-160,-13-1-32,-12 10-161,0-4 481,0 1 1,-31-12-322,-4 6-607,-2 0 159,5-6-288,-3-2-96,17-12 32,-1-5 0,13-8 64,6-6-96,0 0-448,0-6-898,0-41-575,19-23 1280,19-21 225,15 7-545,-10 18-449,-2 26 97,-15 27 961,-8 13 352,-3 0 256,-3 18 1794,8 25 448,-2 7-1537,-5 8-352,-1-4-65,-5-2-384,-7-7-63,0-1 63,0-11 32,0 2 224,-26-11-191,8-10-129,-2-9-96,8-5 0,6 0-513,0 0-416,3-30-96,3-18-897,0-15 994,0-9 159,35-7-352,2 7 192,10 14-416,-9 23 640,-11 25 513,-8 10 192,-12 0 961,5 25 928,-5 14-95,-1 14-705,-6-1-480,0-6-321,0-2-96,0-6-96,0-4-32,0-6 97,-25-3 127,-1-11-96,-1-9-192,7-5-192,-4 0-257,2 0 33,15-19 128,7-20-161,0-15-512,10-9 513,33-4-353,1 9-448,4 13-160,-4 18 63,-4 16 738,-8 11 608,-2 0 929,5 11 672,-3 27 321,2 15-737,-8 0-736,-8-6-257,-12 4 32,-6-4 0,0-8 32,0 5 1,-30 3 255,-12 3-192,-2-2 33,-3 2 384,3-16-161,4-9 257,20-11-513,14-14-320,6 0-256,0-25-2018,0-37 32,29-22 1985,21 2-447,-2-5-481,1 23-193,-2 12 578,-3 27 479,-6 10 321,-4 15 545,-2 0 191,-7 15 930,-10 23 576,-2 15-929,-7 5-768,-6 1-161,0 5 65,-31-12 63,-9 6-31,-14-7-65,4-9 193,6-12-33,9-10-384,10-12 225,13-8-417,6 0-128,0 0-609,1-8-576,-1-31-449,6-5-352,0-10 1537,0 4 481,17 4-288,20 6 160,1-4 32,3 5-65,-4 6-63,-2 13-224,-11 11 544,-10 9 160,-8 0 737,0 0-33,-6 0 546,0 29 223,0 4-864,0 6-225,0-6 481,-26 6-480,-5-9-1,-10 5-351,3-16-97,-8-5-96,8-10-289,6-4 1,11 0 160,8-18-513,7-30-864,6-21-32,0-9 800,13-8 0,22-7-288,14 10-608,-2 19 608,-3 17 160,-3 13 705,-4 28 160,-11 1 1025,-5 5-96,5 0 256,-14 11 160,7 23 224,-13 0-191,6 10-898,-12 3-191,0 3-129,0-10-160,0-2 64,-12-10-64,-6-9 192,-1-14-32,12-5 192,7 0-352,0 0-961,0-43-1249,0-10 1282,0-20 351,26-4 32,-2 4-63,-4 15 320,1 18 95,4 16 193,-12 10 193,0 14 63,-7 0-256,0 0 480,3 38 257,5 21 1665,-2 13-1857,0 1-257,-6-8-192,-6-18-64,6-9 32,-6-18-64,0-9 64,0-3 32,0-8-96,0 0 0,0 0-224,0 0-192,0 0-225,0 0-416,0-8-512,0-32-161,7-18 1698,12-20 32,6 0 0,10 14-320,-11 25-353,-2 25 289,-3 14 384,-6 0 480,-1 0 33,8 14 768,-2 25 1153,1 6-1729,-4 2-353,-2-8-96,-7-8-63,-6-4 95,0-2 160,0 10-63,0-3-129,0 5-192,0-5-64,-12 3 64,5-10-32,-5-12-32,12-7 0,0-6-256,0 0-641,0 0-608,0-14-513,0-25 1313,0-5 609,0-1 96,0 18-417,0 6-31,6 16 160,-6 5 96,6 0-33,-6 0 225,7 0 769,-7 0 416,0 0 161,0 0 223,0 20-832,0 18-353,0 10-96,0 2-95,0 3-65,-13-6-96,-3-2 32,10-15 32,-6-8 256,12-4-96,0-18 97,0 0-289,0 0-64,0 0-801,0-26-320,0-18-224,0-8 1313,12-13-769,10 6-256,-3 13-128,-6 20 32,-7 13 1153,0 13 0,-6 0 1345,0 0 1153,0 4-1377,0 36 97,0-2-1218,0 10 0,0-4 96,-6-5-96,6-5 32,-6-6 32,6-9-32,0-8-32,0-11 0,0 0-32,0 0-385,0 0-415,0 0-898,0-14 513,0-10 1089,0-16 128,0-10 224,6-5-224,6-9-96,0 6 32,2 12-193,-5 20-31,3 26 160,-12 0 128,0 0 1762,0 0-321,0 26-288,0 14-672,0 10-289,0-9-32,0-10-96,0-11-32,0-7 32,0-13-64,0 6-64,0-6-32,0 0-256,0 0-737,0 0-609,0-19 897,0-20 801,0-14 481,0-31-193,-15-13-288,3-20-128,12 0-224,0 11-193,0 33 289,0 30 192,0 23 64,0 14 0,0 6 929,0 0 480,0 6 289,-8 20-1282,-4 0-64,6 6-192,-6 6-160,5-10 0,7 3-64,0-12-32,0-5-192,0-6-128,0-8 127,0 0-255,0 0 159,0 0 385,0 0 0,0 0-32,-6-27-192,-7-12 192,7-19 32,-10-12-256,10 4 96,0 6-129,6 13 65,-6 17-288,6 16 512,-6 14 352,6 0 865,0 8 161,-6 28-1218,6 6 384,-8 16-448,2-5-32,6-3-64,0-5-160,0-12 64,0-5-320,0-8-129,0-15 65,0 1 95,0-6 225,0 0 128,0-6-128,0-22-192,-24-11-673,-2-17 32,4-2 993,10 0 0,6-3 64,6 8-64,0 9-64,0 13-160,0 23-353,6 8-224,0 0 801,-6 5 32,6 34 1442,-6 14-257,0 13-160,0-6-769,0-10-32,0-10-127,-24 0 511,-20-1 97,-4-14-513,-5-6-224,-10-13-160,4-6-353,-7 0 481,16-31-32,9-2-320,16-14-129,13 2-95,12 0 63,0-8-159,37-5-1,16-6 64,4 6-864,8 10 256,-11 18-96,-10 16 832,-15 8 513,-17 6 192,-6 0 897,-6 18 2018,0 22-993,-6 16-865,-29-3-480,-9-5-320,-2-10 31,-5 1-192,-8-8-288,-4-9 32,10-10-32,-7-12 0,10 0-32,3 0-128,9 0-448,10 0 511,16 0-95,4-12-416,8 4-321,0-6-288,8-10 448,32-11 417,16-3 320,10-1 32,7 8 0,-1 9-32,-4 17-32,-20 5-385,-4 0 353,-23 46 96,-8-1 737,-7 13-33,-6 1-255,0-7 191,-19 7-95,-22-9 192,-9-8-545,-16-9 0,1-8-64,-10-19 449,3-6-161,-1 0-96,1-19-192,6-20-128,10-6-128,15 3-416,10-8-129,19 12-160,12 4 225,0 1 159,18 2 161,29 9 0,10 5 224,-4 9-160,4 8 160,-11 0 64,-2 0 0,-21 19 0,-5 14 1217,-12 2-513,-6 2-31,0 2 384,-18 7-160,-30 6-481,-2-7-288,-16 2-64,-5-8 161,-2-13 31,1-13-192,4-7 32,9-6 64,8-6-160,10-33-384,29-20-65,6-2-544,6-8 705,18 5 160,36 16-192,2-2-33,4 17 193,-8 5 160,-2 9 0,-9 7 0,-16 12-288,-7 0 0,-10 31 288,-8 22 832,0 19-159,0 0-289,-14 4 65,-17-9-1,-3-4-95,-3-4 159,-4-6-31,4-19-321,6-9-32,8-17-32,11-8-96,12 0-224,-12-40-865,5-12 608,7-26-608,0-8 673,0 8 320,25 9-96,16 15-449,3 22-224,-5 11 385,-7 16 320,-13 5-353,-7 0 513,-5 40 737,-7 18 384,0 6-320,0 2-289,0-2-128,-19 0-191,6-6 95,-11 3-256,-2-10 32,4-4-32,-2-14-32,-1-8 0,7-4 0,4-10 224,11-3-64,3-8 353,0 0-513,0 0-256,0 0-609,41 0-513,2 0 1378,11-5 33,-1-4 95,-4 4-128,-11 5 0,-9 0-257,-17 0-191,-5 0 448,-7 0 0,0 29 1441,-48 25-384,-20 4-736,-24 3-193,-9-5-96,-12-17-32,3-6-160,6-13-257,19-14 385,22-4 32,29-2 417,22 0-417,12-13-609,0-26-1729,46-15 1377,24 10 288,8 2 577,6-2 96,8 5 64,11-6 32,1 12 257,4-1 447,-1 3-223,-10 18-225,-28 7-95,-28 6-257,-29 0 32,-12 0-32,0 14 1377,-35 22 353,-14 4-1730,-24 7-193,-5-9-159,0-7 352,2-17 96,12-14 64,-2 0-160,3 0-96,16-5-192,9-24 192,20-14-64,14-21-737,4-23 128,16-24 225,34-12-321,16-2-993,1 17-128,-5 36 192,-17 40 481,-19 32 929,-20 25 384,-6 54 640,0 32 1282,-6 19-448,-20-2-385,-4-22-64,2-16 544,3-32-160,7-17-288,-5-10-31,11-17-418,0-3-223,-1-8-321,0-3-128,-6 0-641,-8-8-32,1-17 33,1-10-129,6-8 449,19-4-97,0-4 97,0-2-96,38 1-33,0 20-512,-4 14 545,-15 15 256,-6 3 160,-7 0 64,0 21 1698,-6 24-705,0 3-385,0 10-319,0 0-129,0 1-64,-32 5 224,-8-6-224,-4 1 97,-3-7 255,10-12-384,5-22-32,19-18 65,13 0-161,0-32-1314,0-32-608,0-28 1666,31-11-128,13 5-417,4 18-448,-4 16-128,-4 25 896,-14 20 481,-8 10 64,-9 9 449,-3 0-193,-6 38 545,3 21 544,-3 9-800,0-1-289,0-4-96,0-10-128,-24-9 97,-1-10 575,0-4-95,-3-10 32,8-12-257,14-8-64,0 0-384,6-8-608,-6-37-705,6-19 864,0-16-288,0-4 641,-6 1-160,6 4-288,-13 7 287,7 25 129,-1 16 128,1 18 0,6 13 256,0 0 257,-6 6 608,-4 40-1121,-14 7 128,-8 17-64,-2 2 128,-4-14 353,0-4 31,-2-4-255,-4-3 127,-3-2-320,9-12-96,19-14 0,4-10-32,15-9 0,0 0-1185,0-42-1057,0-31 1698,15-23 415,10-8 97,-12 17-320,0 10-257,-13 27 449,6 26 96,-6 15 64,0 9 0,0 0 160,0 0 65,0 0 255,0 27-160,0 24 385,-6 13-609,-13 2 96,-7 6 1,-1-7 543,7-6-319,2-1-161,-1-14-96,6-11 96,4-19 33,9-14-289,0 0-65,0 0-767,0-52-289,0-21 1121,0-36 32,0-15-32,0 1 0,0 25-417,0 32 129,0 34-64,0 25 352,0 7 32,0 0 448,0 0 321,0 39 0,-13 14-641,-11 19-64,-2 17 32,-2-3 128,9-7-160,6-12-32,1-4-64,-6-13 32,-2-8 129,-1-9 95,2-16-192,12-8 32,1-9-96,6 0-865,0-34-1153,0-30 1250,0-17 639,6-8-127,1 11-416,-7 19-482,0 18 898,0 24 256,0 17 224,0 0 673,0 26 481,-19 32-1378,-12 14 224,2 7-160,4-10 480,13-2-287,-1-23 95,7-5 0,-1-20-31,7-10-97,0-9-224,0 0 0,0 0-513,0 0-608,0 0 256,0-9 65,13-10 800,12-12 0,6 9 0,-2-3-257,-4 0-159,-6 5 160,0 12 32,-7 8 95,-3 0-479,3 13 608,2 27 352,-8-1 417,0 9-321,-6-4-63,0-16 287,0-9 193,0-14 160,0-5-480,0 0-321,0 0-224,-26-14-385,-7-19-832,-5-10-416,1-17 1088,2 2 513,16 6-256,6 7 64,13 11-65,0 14-95,0 8-481,7 6 129,12 6 575,5 0 161,-1 6 193,8 26 447,0 12 289,-12-1-801,-4 1-128,-1-11 96,-14-2 0,6-3 97,-6-14-33,0 2 0,6-2-160,-6 0 64,6-8-64,0 2-64,19-8-160,10 0-737,15-20-1602,34-41 1699,29-22-290,23-22-2305,4-4 1057</inkml:trace>
          <inkml:trace contextRef="#ctx0" brushRef="#br0" timeOffset="10590">1309 642 1377,'0'0'641,"0"44"2818,0 19-1761,-24 3-129,-7 0 33,3-3-737,2-7-609,2-16 64,1-6 257,5-14 191,5-10-319,0 1-129,13-11-64,0 0-256,0-6-320,0-40-2146,7-17 2081,30-14 225,-2 3-256,-4 6-833,-2 7 256,-5 10 929,1 8 0,-7 12 64,1 17 0,-12 14 192,-1 0 160,-3 0 641,3 28-160,-6 30 993,7 10-930,-7 2-319,0-7-353,0-11 321,0-12 31,0-20-127,0-20 255,0 0-704,0 0-512,38-45-2435,14-30 2659,24-10 192,2-10-1153,-12 16-65,-13 28 706,-27 28 223,-14 11 385,-12 12 353,0 0 2017,0 40 192,0 20-1088,0 20-1474,0 0 32,0-6 128,0-15 96,0-18-160,0-21-32,0-15 96,0-5-160,6 0-512,26-14-1602,14-31 1666,-2-15 448,4-1 64,-18 8-64,-10 18-129,-11 18 129,-3 14 225,-6 3 1120,0 0 673,0 29-545,0 25-416,0 12-800,-9-1-193,-3-5 64,6-20-64,-2-17 96,2-12-64,6-11-96,0 0-160,0 0-1249,20-19-1538,14-27 1986,3-8 608,-10-6-575,-7 13-129,-8 14 1025,-6 19 32,-6 14 352,0 0 641,0 0 192,0 0-64,0 6-737,0 16 33,0 4-193,0 8-96,0-2 32,0 2 353,-6-5-161,-26 9 0,-13 14-63,-28-6-129,-17 3-160,-14-4 32,-12-5-32,6-6 705,7 1 31,25-9-512,24-13 65,30-7-161,24-6-128,0 0-481,0-55-1729,43-15 1666,10-18 256,4-4-641,-4 18-737,-15 25 193,-10 17 1345,-16 19 128,-5 13 128,-7 0 865,0 0 512,0 0-576,0 5 224,0 29-737,0 2-384,-7 3 97,-18-5 63,-2-3 224,-5 4 65,0 0-161,-8-16-192,8 1-64,-2-15 0,15-5 32,0 0-96,7 0-320,0-14-513,4-38 225,3-10-642,5-9 578,0 5 255,0 24-127,5 16 448,3 19 96,-8 7 192,0 0 833,0 33 288,0 20-256,-13 16-1025,-14 2 64,-5-1 96,-5-17 161,8-1 127,-9 1-31,1-12-161,8-10-128,5-17-32,5-5-96,12-9-32,7 0-224,0 0-449,0 0 65,0-29-545,0-11 768,0-11-191,0 8 31,0 18 161,7 4-32,-1 16 127,-6 5-255,0 0 544,0 0 640,0 5 770,0 30-610,0 16-671,0-2 31,0 2-32,-13-3-32,7-7 64,-10-2-32,4-10 128,0-12-31,-2-8-1,8-9 64,0 0-160,-12 0-128,-11-46-576,-14-16-33,-4-10 129,9 3 320,7 15 95,8 17 33,11 17 32,6 17 97,-7 3 95,-6 0 224,-12 0-256,-10 0 193,-9 20-129,3 9 32,4-3-192,15-7 0,9-5 64,7 0-128,6 5-32,-2-5-160,8-6 32,0 3-64,0-11-257,0 0-384,0 0-544,14 0-609,23-14 1442,16-17 255,19 2-351,6-2 63,6 11-96,5 11-287,-24 9 287,-11 0 577,-30 3 128,-10 14 480,-14-2 609,0-1 1057,0 0-32,0-3-1185,-14 4-480,-4-10-225,5 2-128,-15-7-96,3 0 0,-7 2 160,5 10-32,-5-7 0,13 3 32,7-2-96,6 0 97,6-3-161,0-3-289,0 0-415,12 0-610,38 0-703,16-23 1664,12-8 129,7 2 0,-7 4-321,-9 10 1,4 10 416,-14 5 128,0 8 0,4 43 832,-4 15 482,-16 3-578,-1-4-415,-24-23-129,-5-16 352,-13-14-31,0-12 191,0 0-415,0-6-161,0-39-128,-6-24-288,-19-16 192,3-1 96,2 6 0,8 12-193,0 14 129,6 14 0,-1 14 64,7 17 32,0 9 224,-6 0 129,6 2 352,-13 36-577,-2 11-160,2 11-32,1 5 32,-8-5 0,8 3 160,0-7 0,-10-1 128,9-7 129,-12-14-193,13-2-160,0-7 32,-1-4-64,7-7-32,-6-8 0,3 2 0,9-8-128,-7 0 32,1 0 64,-7 0-224,-6-14-289,-5-16 385,1 0-64,5-4-33,5 14 257,13 15 0,0 5 32,0 0 193,0 0 255,-13 5 97,-5 15-129,-10 3-416,-4 2 0,7-4 192,0-7 321,9-3-321,10-5-192,0-3-32,0 2-32,-8 1-64,2-6-128,0 0 0,-7 0 160,10 0-65,-10-6-127,6-33-384,1-21-225,12-15 128,0 6-96,0 18-160,0 24 193,0 20 800,0 7 448,-6 0 897,-8 15-192,-4 16-864,-4 3-193,-3 7-64,0-3 352,-1-9 97,11-14-321,3-4 64,6-11-128,6 0-96,0 0-192,0 0-961,0-5-161,0-21 193,0-9 1121,0 8-128,12 0 64,-6 18-224,0 9-289,-3 0 289,0 0 96,8 0 96,7 3 192,1 19 705,12-3-289,3 0-480,4-13-32,3-1-96,16-5 64,2 0-192,7-5-32,3-14-1,-10-1-31,-11 5 192,-19 9-160,-9 0 128,-14 6-32,0 0 128,-6 0 32,0 0 192,0 0 96,6 12 0,-6 14-32,7-4-191,-1 4 31,-6 3 0,0-3 0,0-7-64,6-13 32,-6-6-64,10 0-160,9-6-1057,19-39 672,14-15 545,12-17-192,1-9-929,-5 12-769,-17 14-96,-24 20 353,-15 20 1633,-4 15 160,0 5 2018,0 0 576,0 0-864,-4 13-1121,-15 20-769,-6-5 0,7 3 352,-11-2 129,-2-3 448,-7-1-289,-3-3-255,10-3-193,-7-19 32,11 0-224,1 0-128,1-19-417,-9-9 129,9-3-481,-15-3 481,2 5-289,1 4 609,-4 0 96,-3 25 192,10-5 0,2 5 545,7 0 64,12 0 0,-5 5-417,2 6-384,-2 8 192,-2 1-128,-11 0-32,3 3 64,-3 3 32,-7-6 1,10-9-65,9-3 192,12-8-32,1 0-224,6 0-320,-6 0-609,0 0-480,0-19 416,-8-7 256,-1 6 641,3 11 96,-7 4 736,6 5 321,-6 0-224,-2 0-192,-11 14-417,1 12 128,2-1-95,0 0-97,9-3 0,8-14 64,6-2 193,6-6-321,0 0-96,0 0-1025,0-14-128,0-24-129,18-10 514,14-7 159,-11 5 33,-2 9-161,-13 7-32,-6 14 769,0 14 160,0 6 1186,0 0 351,0 6-704,-22 25-577,-2-2-351,-8 6 31,7-10 480,10-6 97,8-4-321,1-15-160,6 0-192,0 0 0,0 0-832,0 0-290,0-9 1,0-22 1089,0-4-160,6 2 32,1 1-96,-4 9-32,-3 3 127,0 0 161,0 15 129,0 5 415,0 0 481,0 0 160,-3 5-384,-23 24-705,2 2 0,-2 4-32,5-2 64,8 2 0,0-10 97,1-10-97,5-4 0,7-11-96,0 0-32,0 0-224,0 0-289,0 0 1,0 0 127,-6-5-63,0-10 288,0 4 64,6 2-225,-6 9 321,6 0 32,0 0 353,0 0 255,-14 20 33,-7 14-545,2 12-96,-6-12 224,6-5 257,10-12-289,9-17-192,0 0-32,0 0-416,0 0-1218,0-11 705,9-19 353,4 0 576,6-10-32,-7 6 32,-12-1-225,7 16-223,-7 3 448,0 11 64,0 5 224,0 0 321,0 0 352,0 15-288,0 13-577,-26 4-96,1-7 128,10-5 320,9-11 33,0-9-225,6 0-256,0 0-32,0 0-769,0-9-608,0-22 95,12-9 930,9 1 160,-2-2-321,-6 18-480,0 6 321,-13 14 640,0 3 64,0 0 736,0 0 514,0 20-482,0 14-127,0 7-641,0-2 192,-7-10 0,7-9-64,-6-9 33,6-8-161,0-3-32,0 0-353,25 0-1184,22-3 832,-3-14 224,-4 3 161,-8 0-353,-13 8-31,-7 6-97,-12 0 609,0 0 224,0 0 961,0 0 256,0 11-512,0 24-577,0-1-128,0-4 160,0-8 128,0-8 0,0-14-224,0 0-64,0 0-448,7-6-1954,15-24 2306,8 0 64,2-4 32,-4 2-929,-3 18 192,-13 8 64,-12 6 673,0 0 321,0 0 1921,0 6 160,-6 14-1601,-13 0-769,-6 6 544,10-1 161,-3-11-256,4 1 31,2-3-96,0-4-159,-1-8-225,4 0 96,3 0-128,-1 0-64,-5 0 0,5 0 64,-5 0 0,6 0-32,6 0 32,0 0 96,-6 6-96,-8-1 0,2 3-32,-3 7 32,-10 2 192,-1-3-64,2 6 128,-11 6 1,4 2-193,-1-2-32,11-6 64,7-11 160,14-9-192,0 0-64,0 0-1537,14-40-225,20-14 1378,4-6 351,-8 0-1120,-7 11 257,-11 24 479,-12 10-288,0 9 705,0 6 289,0 0 512,0 0 832,0 0-384,-6 15-928,-20 5-193,11 0 640,-3-9-31,5-8-96,7-3-257,6 0-288,0 0-96,0 0-576,0 0-834,0-3-447,0-17 1024,0-11 673,6-3 128,0-1 32,-6 10-417,0 15 353,0 5 64,0 5 416,0 0 193,0 0 288,0 15-224,0 19 95,-6 0-768,-7-2 192,-6-12 673,19-15-96,0-5-513,0 0-256,0 0-929,0-25-416,7-21 416,12-8 513,-7 8-193,-5 3-512,-7 23 1121,0 0 128,0 14 97,0 6 799,0 0 98,0 0-162,0 0-255,0 8-545,-13 5-128,0-13 257,7 0 95,6 0-384,0 0-160,0-21-1153,0-12 512,0-14 673,0-3-65,0 6-31,0 0 96,0-6-256,0 11 160,0-2 127,0 10-159,-6 3 32,6 3 224,-7 4 0,1 1 0,-3 6 128,3 8 449,0 1-225,0 5 32,6 0 97,0 0-193,0 0 32,0 0-320,0 0 0,0-9-416,-8-11 0,8-11-97,0-9-31,0-4 31,0 14 385,0 1-96,0 18 128,0 11 96,0 0 256,0 0 288,0 0 289,0 0-192,0 0-65,0-10-127,0-9-449,0-12-449,0-10-159,0 2-321,0 16 384,0 6-191,8 14-545,-8 3 384,0 0 897,0 0 0,0 0 480,0 0 1,0 0 127,0 0-288,0 0-320,6 0-192,-6 0 32,0 0 160,0 0 96,0 0-32,0 0 64,0 9 225,0 17 415,0-1-319,0-3-225,0-9 321,0-13-449,0 0-96,0 0-353,0 0-768,27-13-768,18-21 1120,2-5 320,-4 4-1184,-11 1-641,-11 17 960,-15 3 1250,2 14 64,-8 0 225,0 0 1536,0 0 225,0 5-1377,6 21-257,6 8 385,0 12 192,1-4-769,-7-1 160,1-5-160,-1-13 0,-6-9 33,3-7 223,3-7-416,7 0-160,-1-7-2082,20-27 1345,-5-8 737,11-18 64,-8 3-929,-13 3 224,-5 13 96,-6 13 257,1 16 448,-7 12 0,0 0 1473,0 0-63,0 12-1186,12 22 641,1 1 31,12 4-479,-4-12-417,11-8 0,6-13-96,-4-6-353,-2 0 417,-7 0-64,-13 0-96,-5-11 32,-7 2 160,0 4 160,0-7 384,-26 9-544,-18 3-64,-15 0-128,-7 8 96,-3 18 192,10 0 160,11 2 385,19-8 128,15 1-321,14-10-352,0-8-96,6-3-993,41 0 289,29 0-1122,8-14 1794,20-22-513,2-9-1344,-3 12 543,1 12 353,-7 15 609,0 6 384,-13 6 0,-18 29 0,-22 4-352,-26 1 352,-18-8 512,0-13 2403,0-4-385,0-15-640,0 0-1057,0 0-833,0 0-320,0 0-1442,0-15-192,-6-4 1474,0-6 63,6 3 417,0 11 96,-6 9-96,6 2 129,0 0 351,0 2 1057,-6 39-960,6 24 32,-7 15-545,7 9 32,0-4-64,0-19 352,0-18-128,0-21-31,0-22-225,13-5 0,5 0-897,17-27-833,3-18 1250,8-18 384,-1 4-1250,-4-2-287,-11 9 255,-16 19 930,-8 7 448,0 18 352,-6 8 481,0 0 1505,0 0-32,0 15-1793,0 29 544,0 11-673,0 5 33,0-12-161,0-16-64,0-12-128,0-17-64,6-3-64,0 0-64,1 0-1089,5-3-641,10-29 1089,3-2 737,1-12-512,-8 3-161,-5 5 289,-4 5 288,-3 14 128,1 5 64,-1 14-64,-6 0 608,0 0 513,6 19-768,7 21-129,5 8 1506,-4 12-802,-2 0-799,3-8 63,-9-10-96,1-9-64,-1-25 32,-6-3-64,6-5-64,-6 0-417,0 0-1537,7-29 129,-2-10 1152,14-13 737,-7-7 96,-6 15-96,0 13 0,-1 17 96,-5 8 128,6 6 385,-6 0 384,0 0 833,0 0-353,6 20-1377,0 26-96,0 13 192,6 10 0,1-9-95,6 0-97,0-14 32,-4-18-64,5-16-65,-8-12-607,0 0-1763,-5 0 1058,-1 0-288,-6-25 896,0-11 801,0-4 288,0 2 32,-13-3 1,1-5 95,6 18 0,0 2-223,6 12-193,0 14 0,0 0 1025,0 0-161,0 25-447,0 24 512,0 10-161,12 1-351,0 1-257,1-16-96,-1-10-64,4-7-64,-9-9-256,-1-6-193,0-5-640,0-3-384,0-5-193,0 6 513,-6-6 448,8 0 481,-8 0 288,0 0 1441,0 0 33,0 0-1474,0-25-161,0-15-1312,0-6-449,0-2 1089,18 22-31,-3 12-129,-2 14 96,-7 0 737,1 0 160,-7 34 2690,0 6-1248,0 6-1,0-12-288,0-6 224,0-11-736,0-2-545,0-7-96,0-1-64,0 7 32,0 2-32,0 4-64,0 15 128,0-1-64,0 5 64,0-4 64,-7-15 0,7 0 0,0-14 160,0-6 0,0 0-224,0 0-448,0 0-833,0-26-385,0-2 1314,0-5 352,0 0 0,-6-1 64,6-1-64,-6 10 64,6 5-64,0 5 0,0 10 0,0 5 0,0 0 128,0 0 224,0 15-31,0 10 287,0 9-127,0-8-161,0-1 64,0-2-223,0-12 319,0-3-192,0 4-128,0-2-160,0 1 0,-7-3 0,1 3 0,3-8-64,-3 3 64,0-6 64,6 0-64,0 0-352,0 0 192,0 0 160,0 0-128,0 0-289,0 0-383,0-14-962,0-11 1025,21-10 353,5 0-609,-1 16-480,-13 4-129,-6 15 1378,-6 0 224,0 0 2370,0 15-256,-6 19-1377,-12 5-449,-8 2 961,7-7-192,4-3-288,3-11-321,6-11 193,6-3-96,0-6-449,0 0-96,0 0-1186,0 0-479,0-15 159,0-11 1122,0-8-64,0 3-97,6-4-224,6 2-576,0 7 865,-2 12 223,-4 8 257,0 6 257,-6 0 1857,0 0 384,0 0-288,0 0-833,0 0-768,0 25-64,-6 4-449,-13-10 0,4 3 64,3-5 0,4-9-96,2-3-64,6-5 0,0 0-480,0 0-545,0 0-353,0 0-95,0 0 64,0 0 928,0-5 289,0-3 128,0-9 64,0 1-513,0 2-159,0-11 352,0 5 223,-12 0 97,6 11 225,0 4 159,-1 5 993,-2 0-127,-1 0-418,1 0 321,-4 0-224,1 0 256,0 0-832,-8 0 95,14 0-256,-9 0-192,8 0 0,1 0-512,-7-21 320,13 2-641,-6-16 0,6 15-64,0 9 193,0 5-321,0 6-385,0 0 706,13 0 575,-1 6 129,10 13 225,-10-4 864,2 3-128,-2-4-353,-12-6-95,0-2 63,0-6-320,0 0-127,0 0-129,0 0-737,6 0-320,-6-9 192,6-2 417,1-3 95,-1-1-31,-6-5 384,0-12 256,0-6-32,0-23-160,0-7 1,0 2-65,0 18 0,0 16 0,0 24-129,0 8 129,0 0 0,0 0 257,0 0 511,0 0 257,0-5-512,0 5-1,0-15-512,-6 0-224,6-16-416,0-3-962,0-6 993,0 0-608,0-6-769,0-2 641,0-4 897,0-2 448,0 14 160,0 6 609,0 29 1377,0 5 1121,0 0-1313,0 5-545,0 29-1185,-7 21 96,1 10 129,0 1-97,0 2-32,0 4-127,6-10-97,0-2-32,-6 0-32,6 0-32,0 6-32,0 3-32,0 1-96,0-10 31,0-17 129,0-12 0,0-25 0,0-3 0,0-3-224,0 0-544,0 0-1379,0-23 258,30-15 1697,-1 5 31,8-1-703,-5 19-482,-14 4 321,-11 11 481,-4 0 544,-3 0 2178,0 0 416,0 5-896,0 24-577,0 3-1025,-13-7-64,4-5 32,9-5-64,-6-7 0,0 3 96,-8-5 64,8 9 225,-12-7-225,5 3-32,-6 3 0,4 2 128,2-5-192,1-3-32,6-2 65,0-6-97,6 0-193,0 0-768,0 0-864,0 0-353,0-30 512,18 0 993,7 1 353,3 4-449,-9 19-512,-7 6 96,-12 0 1185,0 0 1409,0 6 3012,0 19-2564,-6 9-704,-19 7-192,3-8-160,-3 2-416,1-1-289,-11 3 288,3-3 32,-5 6-384,-4-6-32,4-8 0,-3 3 96,20-15-31,2-3 63,18-6-128,0-5 0,0 0-897,0 0-1057,0-11-1025,18-22 1410,23-13 1441,-4 6-1410,11 6-320,-12 13 417,-4 13 256,-13 8 1185,-10 0 224,-9 0 1281,0 8 1731,0 25-1443,0 0-832,0 1-352,0-8-353,0 0-224,0-17 32,0-1 128,0-3 801,0 1 128,0-1-704,-28 5-417,-4-10-609,8 0 609,-5 0 192,17 0-32,-1 0-31,13 0-129,0 0 0,0 0-193,0 0-704,0 0-480,0 0 352,0 0 769,19-10 256,16-1 192,-4-8-128,0 16-64,-3-2-64,-14 5-32,-14 0 96,0 0 545,0 5 1408,0 17-127,0 4-929,-32 9-641,3-4 161,-8 2-193,-4-3-192,11-5 96,-2 1 64,5-7 161,13-9-1,8-5-320,6-5-32,0 0-384,0 0-962,0-5-512,0-24 33,32-5 1216,8-7 33,3 5-193,-2 13-352,-10 12 288,-5 5 128,-11 6 705,-15 0 289,0 0 2337,0 11-384,0 15-608,-9 2-481,-16 4-384,-7-4-545,-3 4-32,-2-4-64,0-2-96,4-6 224,-12 3 225,7-3-193,5 0-128,7-4-32,7-12-31,13-4 95,6 0-192,0 0-1185,0-9-705,31-24 801,19-8 993,10-5-64,-1 7-994,-3 13 97,-3 12 609,-15 5 352,-22 9 32,-4 0 64,-12 0 1217,0 0 961,0 0-416,0 0-929,-9 20-33,-16 9-800,-13 2 64,-3-2 129,-2-2-129,3-1 64,8-11 0,14-9-32,5-6-96,13 0-64,0 0-801,0 0-993,0-35-832,13-19 2017,25-6 545,14-1-1121,0 17-385,5 3-608,-10 12 1634,-15 18 511,-14 3 97,-5 8 865,-13 0 609,0 0 832,0 0-320,0 8-1153,0 18-193,0 9-416,0-1 97,-31 2 287,-13-1-63,3-15-417,4-5 32,8-10-160,10-5-224,8 0-64,4-14-962,7-26-1408,0-6 1120,12-8 738,22 8-193,10 7-192,4 12 31,-10 8 450,-8 16 480,-11-3 224,-9 6 832,2 0 418,-5 6 351,5 28 161,-6-5-1282,0 4-160,-6 5-127,0-9-1,0 2 224,-18 9 1,-23 0-65,-10-7 0,-2 8-256,4-7 673,14-14-128,4 0-353,19-14-192,5-6-96,7 0-608,0-17-1955,13-32-832,36-30 3043,4-2-1250,-21 42-1857,-13 10-769</inkml:trace>
          <inkml:trace contextRef="#ctx0" brushRef="#br0" timeOffset="16447">2355 1223 192,'15'-14'2595,"-2"-1"-802,-7 10-864,-6-1-641,0 6-127,0 0 223,0 0 1153,0 0 738,-19 0-418,-15 0-1632,-4 20 800,-9 0 480,10 5-704,-7 1-65,15-7-351,10-11 63,13-8-127,6 0-321,0 0-513,0-5-1473,0-23-704,13-6 2017,12-11 481,9 11-257,-2 3-95,-7 17-513,-3 8 352,-3 6 97,-13 0-1,-6 0 609,0 20 545,0 11 1280,0 11-640,-41 3 65,-2 1-898,-5-1 192,-9-4-95,10-8 159,-10 1 161,4-9 96,-4 4-160,10-4-289,10-11-160,15-9 1,9-5 255,13 0-512,0 0-1185,0-19-929,41-26 640,10-9 1410,8 15-1121,-2 10 128,-17 12 192,-15 14 129,-12 3 736,-7 0 352,-6 0 2243,0 15-321,0 4-513,-6 10-992,-13-4 160,0 1-449,-15-7-191,2 10-97,-12-10-128,-2-7-64,8-4-96,-3-8 32,10 0-224,-1 0 31,10 0 33,10 0-417,5-20-512,1 1 32,6-10 224,0 10 545,0 1-64,25 4-481,9 6 256,11 3 577,2 5 64,3 0 128,-16 0 33,-15 5 63,-6 3-32,-13 3 641,0 10 800,0-2 321,-32 10-1153,-14 2-641,-11-8-32,-8-4-128,-8-2-128,-5-13 128,5-4 256,-3 0-64,10 0-31,13 0-65,10-10-32,14-9-32,10 8-64,13-4-128,6 1-97,0 0 33,0-6-320,22 0-1,22-5-63,15 10 511,10 4 97,9 11 0,2 0 0,-14 0 0,-22 0-384,-16 11-641,-22-1 320,-6-5 705,0 9 1057,0 6 417,-34 6-1058,-22-1-288,-4-12 32,-8 2 33,6-15 287,2 0-160,1 0-320,8-5 0,-1-18-32,2-2-128,3-7-320,9 4 448,10 8 0,14 6 32,8 3 0,6 3-96,0-3-449,29-10 97,21 13 63,10-4 353,9 12-224,3 0 256,-1 0 96,-11 12-96,-16 14 0,-18-4-512,-11-3 63,-15 7 449,0-6 769,-9 5 96,-23 3-513,-18-8-96,-4 0-95,-5-9 255,2-11-160,-2 0-96,-4 0-32,4 0-128,-1 0 0,9 0 0,11 0-32,20-11-96,14-9-32,6-19-320,0-6-193,38 2 225,16 3-449,6 21 769,-10-2 32,-13 16-129,-14 5-159,-17 0-64,0 0 448,-6 5 640,0 21-31,0 3-65,0-9-191,-6 4 640,-20-3-705,5-2 32,-17-5 32,4-6 289,-10 5-225,-7-13-255,-3 0-129,1 0 64,10 0 0,-5 0-96,10-21-32,8-4-128,7-15-1,11-8-255,6-12-225,6-5 289,0 12-32,0 14-161,0 13 161,6 20-193,-6 6 577,0 0 257,6 11-97,6 29 96,11 14 321,1 11-353,-5-5-224,-6-12 32,-13-3-32,0-11 128,0-8 416,-32-1-31,-12-12 192,4-13-385,2 0-96,-9 0-224,10-13 64,2-18-128,9-17 32,8-11-96,6-7 0,5-14 0,0-7-289,7 1 1,0 7 32,0 15 191,0 21 1,0 24-96,0 13 0,0 6 63,0 0 225,0 0 353,0 0 383,0 6-159,0 21-65,0 5-287,-6-4-65,-10-2 160,3-7 97,7 0-65,-6 10-320,0 7-32,4 8-96,8 7 32,0-3 32,0 3-64,0-18 64,0-7-65,0-11-127,0-15-160,0 0-97,0 0-31,0 0-65,0 0-223,0 0 447,0 0 225,8 0 0,-8 0-96,12 0-289,-6 0 161,6 0-64,-5 0-33,5-6 289,-12-9 32,0 1 128,0 2 96,0 4 256,0 8-95,0 0 447,0 0 385,0 20 64,0 29-832,0 4-289,-12 7 544,12-1-31,0-8-257,0-10-256,0-19-32,6-5-224,23-8-385,-10-9-800,7 0 897,-14 0-417,0 0 320,-2-6 353,-4-28 160,0-15 96,-6-16 0,0-8 96,0-18-96,0-12 32,-16 8-32,-2 17 64,-2 28-64,14 30 0,0 14 512,6 6 289,-6 0 96,6 0-256,-12 17-321,-5 17-32,-2 7-160,0 7 257,-5-17-1,10-3-32,-1-14-159,12-3-97,3-11-64,0 0-32,0 0-96,0 0-97,0 0-383,0 0 63,-3-19 33,3-15 416,-6-17 32,-1-18 32,1 10-160,0 0-385,-1 5 129,1 14 256,0 0-193,6 14 65,-7 7 288,1 11 96,0 2 96,6 6 673,0 0-192,0 6 224,-6 27-833,0 15-32,0 12 0,-2-6 32,2-3 32,3-11-64,3-7 32,0-12 128,-6-15 32,6-6-192,0 0-32,0 0-64,0 0-512,0-6-321,0-43 352,0-28 545,0-23 32,0-20-32,0-5-160,0 12-96,-6 28 64,-6 31 192,-1 27 64,7 27 288,6 0 257,0 0 63,0 0-351,0 0-289,-7 33-32,7 20-32,-6 21-32,6 17 64,0 8 0,0-6-32,13 1 32,-1-15-32,-5-25 64,-7-20 0,0-23 96,0-11 0,0 0-128,0 0-416,0-19-289,0-40 353,0-16 352,0-18 64,-19 2-64,6 12 64,0 11-32,7 23-32,0 25 0,6 14 0,0 6 32,0 0-32,0 0 96,0 0-96,0 0-160,0 0-129,0 0 33,0 0 96,0 0 160,0 0-160,0 0 64,0 0-32,0 12 32,0 15 96,6 8 224,7 17-64,-1-14-32,-5-3 32,-1-16-32,-6-19-128,0 0 0,6 0-160,7 0-384,5-48 223,23-22 321,3-13 32,4-2-32,-5 15-929,-14 26-672,-4 25 576,-19 19 256,0 0 769,-6 41 865,0 40 993,0 24-865,0 14-192,0-6-481,0 1 0,8-9-192,4-19-96,-6-5-32,-6-16 0,0-18 96,0-15 193,0-19 447,0-7-63,0-6-609,0 0-64,0 0-673,0-14-127,0-23-193,-6-10 929,-6-12-417,-2-22 129,-4 2 96,-11-14 63,3 8 161,2 25 32,10 26 64,8 29 993,6 5 129,-6 0-65,-6 45-609,-10 20-512,-3 9 0,0 11 96,-4-12 160,11-4-159,5 1-33,7-8-64,-7-5 0,13-8 0,-6-9 64,0-1-32,6-5 0,0 0-32,0-4-32,0-4 32,0-12-96,0-8-193,0-6-223,0 0-321,0 0-128,0 0 481,0-11-161,19-18 641,12-2 32,4 5-32,2 13-64,-5 4-352,-5 9 31,11 0 193,10 14 192,9 20 288,3 12-127,5 0 319,4-7-416,-9-10 0,-1-10 0,-2-5-64,-16-8-96,-17-6-32,-10 0 32,-14 0 0,0 0 96,0 0 224,0 0-32,0-6 96,0-13 33,0 5-225,-32-7 224,-9 2-160,-22 5 65,-9 3 223,-6 8-64,-7-3-31,1 6-161,10 0 224,11 0-127,23 0 223,21 0-32,13 0-191,6 0-289,0 0-257,0 0-159,0 0-128,25 0 63,29 0 481,25-11 0,12 1 32,25-9-32,12 4-64,10 9 32,-3 6-32,-2 0 0,-11 0-288,-38 26-898,-24 3-351,-41-8 608,-19-2 993,0 0 2466,-32 7-1665,-15-12-417,-6-6-287,-10-8-97,-15 0-257,-7 0 1,-12-16 256,-7-21 0,6-2 0,14 9 96,6 5-32,25 16 96,21 3 193,13 6-129,7 0 128,12 0-320,0 0-32,0 0-416,6 0-289,31 0 225,29 10 480,19 15 32,25 1-32,18-6 0,11-6-32,3-9-32,-11-5-64,-21 0-257,-31 0-159,-41 0-738,-23-5-671,-15-3 1953,0 2 1185,-34 1-32,-26-1-1089,-3 3-64,-4 3 96,-4-6-64,-1 6 641,-3-6-289,-4 1-128,-12 1-64,-1-7-160,2 2 65,17 4 191,13 5-192,17 0 448,30-6-95,7 6-289,6 0-160,0 0-577,19 0-512,47-15 801,24 4 288,20-3 32,25 1-32,4-2 0,2-5-64,10 4 64,-16-5 0,-16 7-32,-34 1-64,-34 7-609,-33 6-192,-18 0 897,0 0 641,-32 0 1665,-33 11-2274,-20 8-32,-6 2 0,-14-2 128,9-10 65,5-4 127,6 1-224,3-4 0,17 5-96,17-7-96,17 0 32,12 0 32,19 0 32,0 0-288,0 0-417,19 0-160,47 0 609,12 0 256,23 0 96,12-15-96,3 10 0,-5-4-96,-8 4-32,-12 5-289,-18 0 1,-21 0-321,-26 0-63,-20 0-65,-6 0 865,0 0 1249,0 0 288,-38 14-960,-2 12-577,-4-7 0,9 0 96,-2-13 96,11-6-192,4 0-320,3 0 32,1 0-321,-7-6-928,13-7 608,4 7 480,8 0 321,0 6-192,0-8-609,20 3 128,5-10 737,6 4 64,-12 5 64,-4-2 128,-9 8 289,-6-6 384,0 1 640,0 2 1,-40-15-97,-22 4-1345,-24-8-64,-5-9 96,-19-4 224,4-16 129,2-2-1,6-6-224,13-21-224,7-14-128,8 6 32,17 9-96,16 28 192,14 23 288,17 16 129,6 12-257,0 0-160,0 0-128,0 0 0,3 0-385,35 7-63,16 18 576,21 14 96,-10 9-96,2 13-32,-17 9-385,-21-2 225,-17-3 192,-12-11 256,-12 0 417,-35-14 32,-1-7-321,3-16 289,8-8-97,-4-9-256,-3 0-320,-9-15-320,-10-24 288,-9-6-32,1-1-32,11-2 96,3 3 0,15-3-64,24 8-96,12-5 64,6 6-129,18-7-255,37-3-161,7 1 481,4 8 0,6 10-160,-8 21 128,-5 9-33,1 3-31,-17 48-192,-8 8-1,-11 4 449,-24 2 128,0-6 257,-12 1 351,-35-14-95,-10-4 288,4-11-353,1-11 1,7-15-161,14-5 65,3 0-481,2-25-320,-5-34 127,-4-27-127,11-21 160,10-12-256,14 0-65,0 26-352,0 27 801,14 23-160,10 18-224,11 5 320,8 9 96,-1 8 0,8-2 32,9 5-32,-2 0 0,9 0-64,-7 0-417,-9 13-31,-8-1-449,-23-3 64,-19-4 96,0 4 801,0 7 1473,-38 7-383,-29 3-994,-11-7-32,-13-13 288,1-6 545,4 0 0,14-6-417,22-13-224,15-7-256,22-8-32,13-11-256,0-3-192,16-4-1,42 5-191,8 12 511,5 16 65,1 7-192,4 9 128,2 3 128,-12 0 32,-3 0 0,-9 0 160,-19 0 256,-10 0-95,-19 0-33,-6 3-128,0-3 160,0 0 225,0 0 160,0 0-257,0 0-320,0 0-128,0 0-320,0 0 96,0 0-1,0 0 1,0 0-128,0 0 64,0 0-65,0 0-191,12 0-481,14 0 769,-5 0-65,17 0-736,-32 0-1569,7 0-3364</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6:58.670"/>
    </inkml:context>
    <inkml:brush xml:id="br0">
      <inkml:brushProperty name="width" value="0.06667" units="cm"/>
      <inkml:brushProperty name="height" value="0.06667" units="cm"/>
      <inkml:brushProperty name="color" value="#177D36"/>
    </inkml:brush>
  </inkml:definitions>
  <inkml:trace contextRef="#ctx0" brushRef="#br0">859 187 6630,'-49'0'1666,"1"0"-1666,3 0-192,-5-9-289,7-2 161,-2-3 320,-4-3 0,3 3-64,3-2-417,-6 0-159,7 4-1,-3-1-128,3 3-1152,-3 0 639,2 3 1058,3 2-32,1-5-32,-3 1-97,1-3 33</inkml:trace>
  <inkml:trace contextRef="#ctx0" brushRef="#br0" timeOffset="269">-1156-361 1377,'-48'-22'353,"9"-1"-353,-1 1-225,0-2 1,5 3 96,-6-3 96,1 0-352,-8 0 384,2-5 0,-10-2 0,-2-1 416,2-3-416,1-1-128,8 0-96,34 22-577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7:38.512"/>
    </inkml:context>
    <inkml:brush xml:id="br0">
      <inkml:brushProperty name="width" value="0.06667" units="cm"/>
      <inkml:brushProperty name="height" value="0.06667" units="cm"/>
      <inkml:brushProperty name="color" value="#3165BB"/>
    </inkml:brush>
  </inkml:definitions>
  <inkml:trace contextRef="#ctx0" brushRef="#br0">755 393 416,'38'-18'2307,"6"7"-161,0 5 64,5 6-1185,4 10 288,-2 19-160,-5 15-256,-11 7-321,-11 11-223,-16 2-1,-8-6-64,0-9 225,0-14 928,-10-17 257,1-11-545,0-3-288,7-4-865,2 0 0,0-13-577,0-22-63,0-16-385,0-8-577,0-6 1026,7 0 223,10 5-1216,6-1 512,3 9 800,-1 15 161,-2 10-224,-6 18-96,-4 9 352,-3 0 64,-4 0 288,-2 3 449,-4 12-33,0 3 545,0-10 225,0 3-65,-10-6-288,-3 3 0,3-3-768,-7-5-65,0 4 32,-4-4-320,2 4-32,4-2 32,7-2 32,4 0-32,4 0-64,0 0-352,0 0-97,4 0-159,6 0-546,14 0 386,7-6 672,11 2 31,11 4-127,6 0-96,2 34 64,-6 3-321,-4 8-993,-17 3 738,-9 1 832,-13-3 32,-7 2 736,-5-14 1,0-4 736,0-11-416,0-8-448,0-6-161,0-5-95,0 0 95,0 0-448,0 0-32,0-26-224,4-19 0,17-13 256,9-19 0,3-7-161,6 8-447,3 5-193,-7 20 32,-7 24 609,-11 20 160,-9 7 0,2 0 641,0 30 864,2 13-672,0 8-288,1-3-481,-4-4-64,-6-1-32,-3-4 0,0 3-32,0-2-161,0-1 129,0-5 96,0-3 0,0-9 128,0-10-128,0-12 0,0 0-576,0 0-769,4-12-129,18-23 1474,13-17 288,0-5-288,1-4-192,-4 3-160,-5 9-897,-1 14 96,-1 13-353,-5 11 737,-2 11 769,-5 4 769,-1 31 1025,0 16 928,1 17-1568,0 6-866,-4 0-288,-5-10 192,0-9 128,-4-10 1,0-16 191,4-6-480,-2-14-32,7-6-608,-5-3-610,0 0-832,0 0 1250,0-26 800,5-12 256,4-14-256,-1-8-288,7-10-65,-2-2-543,2 6-578,4 19 65,-4 17 1217,5 18 192,-8 10 544,-1 2 161,-1 0 896,-4 25 193,-2 20 384,-4 10-576,-2 15-1026,-2 3-159,0 5-289,0-5-128,0-13 0,-6-5 0,-4-10 0,4-15 32,-2-5 64,2-16 160,6-9-256,-2 0-160,-4 0-321,-5-13-127,-5-21 384,-6-10 224,1-16 0,3-17 96,7-14-96,6-12 0,5-5-321,0 13-127,7 29-769,8 29 192,-7 31 192,-4 6 833,0 4 192,5 22 1025,1 13 97,2 5-514,-2 8-704,-4-4-63,-4-1 31,-2-12-32,0-5 0,0-14 64,0-12 320,-8-4 353,-12 0-769,-5-12-128,-6-13-737,-1-10 416,-4-5 449,6-12 161,7 0-161,11-6-161,7 0 65,5 3-160,0-6-96,13 4-193,17 2-1088,10 6-321,2 21 384,-4 9 161,-2 15 1409,-11 4 0,-8 4 1730,-11 24 672,-6 10 224,0 5-1056,-8 1-641,-19 2-64,-5-5-193,-2 1-287,-6-7-353,-4-5-32,-1-1-192,1-11-33,3-1 65,13-4 128,7-10 32,5-3-160,6 0-449,6 0-448,4-20-256,0-14 64,6-15-545,24-2 769,5 8-288,2 12-961,-6 18 1409,-8 13-640,0 0 1505,-10 26 1025,-2 14 993,-7 10 64,-4-1-833,0 4-865,0 3 257,-19-6-289,-4 2-256,-1-4-96,-9-9 0,3-7 96,-6-5 577,-4-9 896,9-9-255,-3-9-578,6 0-736,7-27-608,1-16-97,6-12 0,12-9 65,2-6-353,0 5 64,20 5-320,4 16 480,2 19 128,-1 16 193,1 9 448,-5 0 224,-1 23 961,-2 14 64,-10 15-192,-6 3-736,-2 2-321,0-1 320,-18-5 673,-8-3 128,-5-9-384,-3-4-33,-5-5-287,-5-8-385,0-6 160,-2-6 289,3-10-481,5 0-577,9-26-32,12-22-319,8-17-706,9-7 321,0 3-161,15-6 802,19 11 95,8-1 161,13 5-321,0 14 641,2 15-32,-8 18 128,-9 13 769,-5 4-1,-13 34-127,-14 10 96,-8 3 800,-2 1-128,-28 0 289,-3-4-64,-1-5-930,-1-9-255,9-9 95,2-11-95,9-5-161,7-9-288,0 0-352,4 0-385,-7-4 192,0-18-800,-2-3 833,7-8 127,4-4 193,2-6-32,0 1 160,6 1-128,15-1-33,3 6-447,-1 3-449,3 8 320,-4 10-320,-2 8-32,-9 7 1153,-5 18 576,-6 28 2019,0 14-609,0 13-1025,-13 0-385,-11-2 65,-4-7-353,-7-8 160,3-16 193,-1-11 64,-1-8-65,3-16-127,3-1-481,1-4-32,5 0-353,6-26-159,7-17-33,9-8-191,0-13 191,11-3-31,21-1-97,9 7-320,0 13 192,-5 19 129,-14 16 287,-11 9 385,-9 4 193,0 4 479,-2 25 385,0 10 128,0 5-320,-15-2-609,-9 0-31,-8-5-1,-9 1-96,-2-7 0,-6-9 64,0-5 0,1-4-128,-1-13-64,1 0-352,3-4 0,5-22 160,9-6-97,7-6-159,16-8-1,8-8-479,0 9 319,0 6 353,13 13 32,4 16-97,-1 5 321,6 5 256,1 0-63,7 0 159,1 0-64,7 0-224,4 0-64,0 0 0,-4 0 64,-12 0-64,-14 0 32,-10 0-32,-2 0 0,-2 18 257,-30 13 1248,-12 3-1185,-9 8-256,0-6 97,-4-7 63,3-3 64,-3-11 0,0-11 33,2-4-321,2 0 0,12-4-96,2-14 96,9-5-225,12-2 65,7-5-96,9-3-192,2-4-289,9-2 320,31 3-159,11 4 31,3 12-159,5 10 287,-11 10 417,-5 0 64,-13 4 161,-12 14 31,-7 6-96,-5-8 160,-3-4 321,-3-5 0,0-1-289,0-3-352,0-3 0,0 4-64,-12 1-128,-21 7-257,-17 1-672,-16-7 833,-8-3 288,0-3 416,5 0-95,9-7-257,7-16-64,10-3 0,6-3-161,10 3 1,14 12 0,9 6 160,4 2-32,4 2-352,30 1-321,13 3 609,14 0 96,17 0 128,13 0-128,10 17 0,5 0 32,-9 8 160,-19 1-192,-23 0 0,-26-3 0,-18-1 0,-11 3 993,0-3 641,-28 7-833,-11-2-193,-8-6-352,-6 6-256,-4-7-32,-2-5-160,-3-3 192,1-12 32,4 0 0,0 0-32,11-14-32,8-19-224,10-12-224,18-7-193,10-6-64,0 0-64,17 7 481,27 5-192,13 11 127,10 9-319,4 16 543,-6 10 161,-6 0 32,-10 31 97,-11 15 287,-19 10-192,-15 1-160,-4 0 353,-17-1 383,-25-10 450,-9 2-546,-8-13-383,0-6-161,2-10 96,2-9 96,2-3-352,1-7-96,-1 0-288,-4-26 32,2-4-321,0-5-224,13 1-192,14 0 320,18-1-96,10 0-512,0 6 128,17 7 288,12 5 96,3 15-480,-3 2 1345,1 2 0,-7 28 865,-1 4 192,-6 19-32,-5 2-481,-5 5-191,-6 5-321,0-1-32,0 0 160,-2-6 32,-11-7-192,-1-8 352,-8-9 193,-3-7 736,-9-2 32,1-9-352,-3 0-96,0-12-577,6-4-288,-4-4-224,4-36-705,6-16-128,1-18 224,7-4 193,6 18 319,6 21 161,2 22 160,2 17 321,0 0 447,0 7-95,0 35-193,0 13-159,0 18-225,0-1-64,0-1-32,0-7-64,0-4-64,0 5 96,0-9 32,0-5 0,-8-12 32,-3-12 32,-3-13 448,2-7 385,2-7-737,4 0-160,0-33-704,1-32-1186,5-26-448,0-17 63,2-14 1154,13-3-320,-5 9-1570,-8 30-128,-2 34 449,0 35 2690,0 17 2370,0 39-416,0 25-577,-6 19 225,0 3-1410,2 5 0,-4-10 128,-5 2 33,-5-1 447,-6-5 353,-5-7 833,-3-6-352,-5-8-225,3-14 225,7-20-449,11-12-705,7-10-480,4-22-1505,3-30-1442,-4-16 1506,-1-25 448,1-5 993,4-5 0,2 1 0,0 18-64,0 28 32,0 30 64,0 26 128,0 0 1121,-4 37-64,-4 31-384,-1 17-705,3 6-32,6 3-96,0-4-224,-2-7 96,-7-4 128,-10-8 224,-4-5 385,-7-2 31,3-15 385,8-16-480,9-19-1,10-14-544,0-14-1954,14-50-768,16-27 1985,-1-31 545,5-20 32,-6-8-353,-9 16-1889,-7 35-641,-8 44 705,-4 39 2338,0 16 3331,0 29-1345,-2 17-32,-12 15-1538,1 7 930,0-2-802,0-2 161,5 5-417,-2-4 0,3-5 129,1 2 63,0-4-128,6-8-95,-2-14-161,2-13 32,0-19-128,0-4-352,12-34-994,15-26 962,3-26 384,-7-18 64,-10-5-64,-13 11-513,0 25-159,0 25 95,0 28 577,-4 18 257,-3 2 896,1 0-192,-2 0-65,-3 15 65,-6 0-833,0 5 33,5-4 31,-3 4 480,4 7-63,-1 16-385,-5 21-192,-2 10-32,-2 0 32,-1-10 32,8-21 161,6-27-97,6-12-128,2-4-929,0-29-545,0-23 610,6-21 575,2-9 289,-2 2-288,-4 14-385,-2 17-127,0 19 768,0 22 32,0 4 0,0 4 224,2 0 256,-2 0 321,2 8-513,-2 19-160,0 7-64,3 18 33,-3 9-33,0 11-64,0 6 0,0-1 0,0-4-225,0-20 65,0-19 32,0-21 128,0-13-256,0-22-1602,25-33 257,5-29 1120,4-23 225,-3-15-353,-1-10-1120,3-2-225,0 4 769,0 31-289,-3 25 577,-12 41 769,-3 28 128,-7 7 1986,2 53 160,-2 19 929,-2 17-1057,-6 6-1569,0-5-129,0-2 96,0-3 321,-2-6 0,-20-7 159,1-14 610,3-13-417,0-20-96,12-14-609,6-10-384,0-3-192,0-16-1634,2-28-256,16-24 1025,2-28 929,3-21 64,3-15 32,-3-12-288,-3 12-97,-8 32-415,-6 39 479,-4 39 353,-2 22 705,0 0 96,0 31-1,0 34 225,-8 22-704,-9 16 383,2 3-31,4 4-385,3-7-63,2-4 63,0-3-32,2-7 96,0-6-191,2-6-65,2-12-64,0-19 0,0-15-32,0-19-64,0-12-193,0 0-479,4-23-65,6-38-32,10-30 833,5-27 0,-3-16-192,2-15-1313,-7-7-674,-3 17-1824,-2 32 319,-8 43 1154,-1 41 2530,-3 23 3331,0 43 1057,0 26-3011,-7 26 193,1 10-545,2-2-897,4 4-32,0-8-32,0-3 128,0-5-32,0-14 97,0-17-65,0-16 64,0-26 129,0-14-225,0-4-160,0-45-1538,4-31-223,18-36 1536,7-28 33,3-25-1281,3-14-1186,-1-3-608,-23 118-544,-3 22 63</inkml:trace>
  <inkml:trace contextRef="#ctx0" brushRef="#br0" timeOffset="-5395">870 524 2178,'-80'17'1570,"22"-17"-1570,14 0-289,14-29-608,30 6-128</inkml:trace>
  <inkml:trace contextRef="#ctx0" brushRef="#br0" timeOffset="14536">757 411 4644,'0'34'2595,"0"54"-1602,0 21 512,-6 15-704,0-2-224,-2-2-1,-3-7-256,-5-9 193,-1-7 544,-9-15 576,-3-9-159,2-13 384,2-24-417,15-16-800,4-20-641,6 0-673,0-36-1825,12-30 1152,22-30 1218,-4-17-192,5-12 32,-9-4 256,2-2 32,-4 10-129,-7 10-127,3 24-673,-14 29 225,0 31 415,-2 27 289,-4 27 1442,0 54 576,0 28-1250,0 21 225,0 0-833,0-14-160,0-10 257,0-16-1,0-19 288,0-21-159,0-27 191,0-14-95,0-9-481,2-9-609,21-35-1024,6-25 1569,6-31-129,3-18 193,-4-11-544,-3-10-289,-5 19 0,-10 27 705,-6 41 128,-3 32 96,-5 20 993,-2 0-64,0 7-192,0 34-128,-2 14-705,-13 10-224,-1 4 224,0-3-97,4 0-31,-1-2 64,1-4-64,0-9 128,3-10 32,1-18 256,6-16-63,2-7-225,0 0-1121,0-43-705,0-18 1345,12-22 449,1-12 32,-1-14-64,0-4-480,1 15-257,-2 24 128,-4 35-127,-1 30 800,-4 9 800,0 9 1026,0 38-417,2 19-832,-2 21 160,2 8-161,0-1-544,1-6-32,-1-6-64,-2-5 0,0-2-96,-2-13-64,0-16-193,0-21 257,0-19 160,0-6 0,4-10-672,8-47-1250,11-28 1473,13-27 129,10-15-577,4-6-832,5 14-321,-6 25 1377,-6 32 673,-16 41 352,-13 17 962,-10 4 447,-4 32 962,0 23-449,0 23-1345,-6 3-481,-4-1-320,1-8-128,1-10 0,-2-7 0,1-7 0,1-9 0,2-14 97,4-12-33,-1-7-64,3-6-32,0 0-737,0-6-320,0-32 64,0-22 1025,3-20 96,11-10 0,7-9-96,2 0-512,0 19 31,-5 20 161,0 30-161,-8 21-319,-8 9 127,-2 5 673,0 29 1762,0 19-1346,-8 12-224,-3 7-192,2 2 0,1-4-128,2-1 0,-2 1 128,-3 3 64,1-4-64,0-3 0,-1-15 64,5-19-32,4-21-32,2-11-160,0-30-2403,25-44 962,18-29 1537,8-27 0,3-12-993,1-2-1057,-2 19 416,-4 32 289,-9 41 288,-18 43 1057,-13 18 64,-9 56 1890,0 31 2882,0 24-2242,-11 6-960,-1-9-1218,-1-7 193,1-14-1,-3-1-31,-1-9 95,-6-15 129,8-22-353,3-16 161,7-30-545,4-3-320,0-30-2595,6-31-32,15-22 2403,3-21 319,3-8 225,2-6 129,6-7-129,9-1 64,2 15-128,-1 32-161,-17 36-479,-13 33 511,-6 17 193,-9 57 961,0 36 1346,0 26-450,0 11-1632,0-10-225,-3-3 64,-7-11-64,-3-16 128,-3-20 96,4-34 577,8-20-1,4-23-800,0-6-416,10-40-2595,21-16 897,2-16 929,0-4 865,-1-4 192,-1-4 128,2 2 0,6-2 64,2 7 0,2 8-64,-4 28 0,-14 26 0,-13 21 0,-10 20 1505,-2 47 1026,0 33-642,-12 23-928,-15 7-961,1-7-32,-3-11-224,-2-12 256,2-14 96,-1-16 256,9-21 225,7-20-161,8-15-191,6-14-225,0 0-1186,0-14-2049,10-19 673,6-16 1601,-1-11 865,1-9 96,-2-11 0,0-7 0,3 6 0,-4 12-128,-5 25-385,-6 27 1,-2 17 512,0 42 1826,0 33 672,0 16-1441,-6 8-352,6-4-545,-2-13 160,2-3-128,0-18-192,0-9 64,0-17-64,0-9-64,10-13-352,2-13-1025,-2 0-641,6 0 1057,-9-9 320,-3-18 224,4-11 481,-2-14 0,8 0-96,7 4-640,4 1 159,3 17-31,-1 11 159,-7 11 33,-3 8 416,-8 0 576,-3 23 1122,-2 9 544,-4 9-897,0-3-800,2-7-129,0-9 257,-2-5-129,4-4-159,-2-6-385,-2-2-64,6 3-257,0-6-576,8 2-512,1-4-385,-1 0 577,2 0-32,4 0 480,-6-10 1,2-3 640,0-3 128,-1-1 448,-1 3-288,-4-3 64,-2 10-224,-4 7 64,-4 0 289,0 16 2113,0 19 96,0 17-1761,0 4-641,0-1-160,0-2 32,0-6-32,0-12 0,-2-8-96,2-11-64,0-10-737,0-6-96,0 0-64,0 0 225,0 0 671,0-13 65,0-10 96,-4-3 225,-2-3-225,-2-2-353,0-9 65,0 1 192,1 5 96,3 7 0,2 14 192,2 13 64,0 0 161,0 0 864,0 10 417,0 20-674,-2-4-959,-4 12-33,2-12 128,0-7-32,2-2 0,0-12 384,2-1-159,-2-4-129,2 0-224,0 0 0,0 0-32,0 0 32,-2 0 32,2 0 96,0 3 128,-2-3 65,2 0-193,0 0-128,-2 0 0,0-12-417,2-10-447,0-5 735,0 7-383,0 11-545,0 5 961,0 4 96,0 0 1025,0 0-32,0 9-417,0 8-223,0-1 127,0-2 33,0-9-65,0-1 161,0-4-609,0 0-193,0 0-864,0-9 97,0-18 319,0-9 641,0-5 96,0-15 32,0-1-128,-6-8-96,0-10-128,0 2-289,-1 0-351,7 7-290,0 7 161,-2 20 449,2 7 288,-4 12 256,2 7 128,-1 4 0,-1-1 320,2-3 161,-4 6-161,4-6-416,-2 4-32,2-5-32,2-2-32,-2-2-320,2-2 0,0-7-1,-2 0 385,-2-13 32,-4 2 32,-1-11 0,-7-7 257,6 1-1,2-2-128,2 6-192,6 12 0,-4 9 0,4 11 64,-6 12 32,6 1 97,0 3-161,0 3 32,0 0 224,0 0 449,0 0 256,0 3-449,0 16-352,0 7-64,0 7 97,0 6-129,-7-1-64,-7-2 160,-7-9 288,1-14 65,2-4 31,7-9-576,7 0-96,4-4-801,0-32-320,0-12 384,0-13-416,0-4 384,0 6 769,15 7-416,5 14 192,-4 18-65,-6 8 33,-2 8 352,-8 4 0,2 0 288,-2 0 385,0 0-673,0 0 0,0 0-288,3-2-385,-3 2 96,0-4 513,0 1 64,0-1 321,0-4 95,-3 4-64,-1-6 257,-2 1-353,-2 0 0,-6-4-95,-3 0 95,-7-4 160,0 0-288,-4-1-32,-5-3-64,3 0-32,1-1-128,0 4 128,9 9 0,0 5 32,3 4 513,11 0-225,2 0-224,4 0-96,0 0-608,0 0-321,10 0 64,13 0-672,23 0 255,10 0-447,16-16 383,-4-7-479,-15 6 928,-20 5 897,-13 6 416,-9 2 673,-9 4 32,-2 0 385,0 0 864,-5 0-320,-25 0-1089,-7 17-673,-10-1 128,-6 0 449,-3 1-352,-1-5 223,3-2-447,3 1-289,3-1 0,4-1-32,3 0-160,5 0-33,10-3 33,4-2 32,11-2-64,9-2-129,2 0-95,0 0-577,0 0 160,21 0-960,5-6 768,7-2 928,4-1-415,0 2-1026,-5 7 481,-4-4 1089,-10 4 32,-6 0 513,-7 0 320,-5 0 320,0 0 673,0 0 31,0 0-159,-21 0-545,-14 7-672,-9 6-481,-8-5 64,-10 2 32,-4-3 288,1-4-256,1-3-128,9 0 33,14 0 95,11 0-128,18 0-32,12 0-96,0 0-513,4-7-480,25-6-480,10-2 1184,10-3-63,5 0 31,3 5 33,-1 1-129,1-1 513,-5 3-64,-9 0 64,-11 7 64,-13-1-64,-13 0 0,-6 4 289,0 0 1633,-27 0-129,-15 0-1024,-10 0-769,-9 0-96,-3 11 96,-6-1 0,2 3 0,-8 0-64,5 0 64,3-4 256,6-1 96,21-7-159,16-1-193,21 0 0,4 0-449,10-1-928,30-16-1025,7-5 1345,15-3 384,3 11-192,3 6 673,-3 3 64,-1 5 128,-3 0 160,-13 5 64,-9 8-192,-19-6 128,-16 3 609,-4-6 1185,0 2 993,-22 7-929,-21 3-1570,-9 2-448,-7 0 0,1-9 64,-3 0 96,-1-3-96,-1-6-32,3 4 32,1-4 65,11 0-129,10 0-32,13 0-33,17 0-159,8-10-288,2-5-193,35-6-608,16-6 800,9 3 513,12 8 0,3 4 161,4 8-161,-1 4 96,-5 0-64,-11 13 64,-15 6-96,-22-2-513,-16-5 257,-11 1 256,-13 5 2114,-28 4-769,-16 2-1345,-3-1 0,-6-6 64,5-8 32,3-5-96,8-4-352,6 0 128,17 0-192,13-21-257,12-11-384,2-5-320,18-6-225,26 7 577,8 7-512,9 14-417,2 12 480,1 3 1346,-1 0 128,-9 8 449,-8 18-1,-16 4 193,-14 0 127,-12 2 706,-4-4 896,0 8-1057,-8 3-320,-17 0-384,-6-1-97,-7-2-255,1-5-161,1 0-32,4-15-64,7-10 0,5-6-160,3-2-321,7-29-992,5-16-1122,5-8 1250,0-11 512,11 8 513,18 8-641,10 16-320,8 19 480,4 11 801,6 4 0,1 19 480,-3 18 353,-5 6-64,-9 10-224,-11-1-193,-17-1 32,-13-2 737,0-10 801,-19-9-320,-10-8-129,-1-6-1153,-1-10-320,-6-6-416,-8 0-545,-4-17-256,0-10 929,4-13 288,7 2 96,13-5-96,14-5-32,11-8-96,0-2-97,34 0-127,12 5-385,7 18-1024,1 13-289,-5 13 384,-2 9 1474,-6 0 192,-7 9 288,-13 10 289,-9 1-1,-12 2 609,0 1 801,0-7-769,-2-3-448,-6-9-609,4-4-160,4 0-128,-2 0-769,0 0-672,-6 0 576,-8 0 993,-5 0 0,-3-4 0,-2 4 256,0 0 257,8 0 448,8 0-641,10 0-320,0 0 0,0 0-993,16 0-545,12 0-1152,10 0 1985,3-5-128,-3-3-1985,-4 5 351,-10-3 2467,-7 6 641,-4 0 1281,-6 0-32,1 0 768,0 26 385,0 10-320,2 11-1058,-5 2-1344,-5 1-193,0-7 32,0-3 96,-15-8 64,-3-3 257,3-10-193,6-13-160,4-1-224,5-5-480,0 0-865,0-18-1026,14-12 482,15-21 1889,2-6-64,4-7-1186,4-5-1216,-2 7 352,-2 15 64,-7 16-640,-13 22 2690,-13 9 1057,-2 9 2850,0 31-383,0 10-1378,0 7-1474,0 8-383,0-1-193,0 1 64,0 2 96,0 1-96,0 2-64,0-6-32,-4-12-32,-11-20 1282,-1-14 736,4-14-321,10-4-1312,2 0-417,0-30-865,0-18-769,0-18 1122,0-3-1026,4-5 1442,8 12-576,4 7 31,-3 16 385,-1 17 160,-6 14 96,-6 8 0,0 0 897,0 37 928,0 12-992,0 21-320,0 11-257,0 2 0,-4-1-224,0-4 32,-6-13-64,6-7-96,-3-20 0,3-12-96,2-13 192,-3-13-64,3 0-129,-1 0-287,-5 0 128,0-20 352,-2-7-128,0-9 128,3-7-64,5-4 64,2-1-225,0 14-447,0 7 287,0 18-159,0 9 480,0 23 64,9 31 1601,-7 25-384,4 17-320,-4 0-608,-2-1-257,0-5 160,0-8 64,-12-19-64,-10-11 353,6-15 31,2-11 1,3-18-353,7-2-224,2-6-64,-1 0-224,1 0-257,-5-18-608,7-15 64,0-22 1089,0-7-545,9-5 385,13 2-64,2 14 96,-5 15-64,-6 23-417,-11 13 385,2 0 224,-4 36 737,0 20 768,0 13-768,0 6-545,0-3-192,0-7 32,-19-4-32,0-9 32,-7-8 160,-3-5-96,5-9 481,-3-17 31,6-4 33,7-9-353,3 0-288,0-9-128,0-34-384,5-22 63,0-18-159,6-17-33,0-13 513,19-7 64,7 12-192,-2 28 192,-3 31-32,-10 33-33,-7 16 129,-2 0 65,-2 19 1024,0 27-321,0 28-415,0 14 31,-6 6-288,-20-7-32,0-16 0,-4-6-32,-3-10 321,-5-10 127,2-12 32,1-19 97,12-5-609,11-9 0,9-27-609,3-29-672,0-26-224,19-23 416,8-8 769,5-12 223,-1-2-319,1 11 384,-10 16 32,-3 27-128,-8 29 0,-6 18 0,-1 22 128,-4 4 224,0 23 801,0 40 160,-9 16-737,-19 20-384,-3 0 33,0 1-33,-3-3 32,-1-2 0,-5-16 160,0-11 160,3-21 97,3-17-33,12-16-480,12-14-128,2 0-448,8-23-898,0-28 257,0-22 480,0-18-127,26-9 768,3-8-33,6-5 1,4-9-801,-2 11-832,-2 27-1699,-10 33 1218,-7 34 2082,-14 21 160,-4 56 3716,-11 28 800,-23 23-2626,-7 2-801,-6-1-449,8-7-95,-5-6-161,0-8 33,-2-17-1,-1-10 225,6-19 31,4-23-31,8-8-353,5-14-288,3-2-480,5-41-417,1-21-897,11-21 545,4-8 32,4-4 672,27-1 193,8 12-289,0 7 33,2 18 95,-4 17 129,-12 14 256,-11 17 128,-12 13 0,-2 0 769,0 0 832,0 0-832,0 13-609,-14 13 256,-11 9-320,-5 5 97,-7 4 95,-5 2-64,-9 2 96,-5 3 257,-7 2 32,-1-8-353,11-17-128,20-14-128,19-14-481,14-27-576,0-33-1761,14-32 287,21-16-415,3-13 1568,-2 13 1154,-9 20-705,-13 36 929,-10 27 481,-4 25 3875,0 0-224,-6 22-2371,-19 20-1280,-6 16-481,-7-2-32,3 0 32,0-9 192,0-12-32,11-8-64,5-16 64,7-5-32,5-6-128,-1 0-544,-2 0-705,-5-6-801,-9-9-865,-7-8 961,-2 3 1762,-5 1 192,3 2 1441,4 4-63,2 8 63,3 5 129,-5 0-994,-2 5-352,-12 15-224,0 3-256,1-1 256,1-5 288,8-11 321,10-6-513,9 0 352,10 0-448,4 0-96,-3-23-384,5-12-385,0-13 641,0-3 0,3-2-193,19 1-383,7 4 127,4 14 289,-2 3 159,-9 15-191,-3 7-129,-13 4 97,-6 5 448,0 0 480,0 0 609,0 0-256,0 0-160,-19 0-385,-7 5-288,-15 4-512,-9 0 223,-9-5 289,-5-1 225,-3-3 191,11 0 0,5 0 65,12 0-353,8-9-128,3-16-64,9-5-705,3-6-352,8 3-160,-1 5 640,5 11 97,-2 10-1,-1 5 545,-1-1 64,-2 3 833,1-3-128,-1-1 384,3 4-737,3-6-127,2 6-289,2-4-128,0 0-673,8-5-480,22 0 544,8 0 224,3 5 449,3 1 128,0 3-128,-9 0 128,-9 0-32,-14 0-32,-12 0 0,0 0 0,0 0 705,-25 0 288,-11 0-993,-5 0-769,-7 0 641,-4 0 128,3 0 128,-1 0-128,4 0 0,4-6 128,9-6-64,6-6-64,10-12-192,9-10-544,8-12-994,0 0 257,2 13-353,15 13-160,-4 15 609,-5 10 1377,0 1 352,-4 0 545,0 27 736,-2 10-287,-2 8-385,0-7-609,0 2-192,0-12 673,0-1-257,0-15-255,0-6-321,0-2 0,0-4-545,0 0-63,0 0 447,0 0 161,-4 0 353,2-10 127,2-2 1,0-9-481,0-2-321,4 2-896,17 0-96,4 9-64,5 6-994,-5 6 1603,-3 0 447,-7 9 321,-7 14 225,-6-3 31,-2-2 705,0-5 736,0 0 65,0 0-160,-6-4-353,-9 2-224,-3 3-769,-5-8-256,-4 1-160,-1-5 160,1-2 0,3 0-32,2 0-64,1 0 32,7-2-705,3-5-192,3-7 673,8-8-513,0-4-1633,0-1 416,0 3 1345,0 11 161,0 8-193,0 5 705,-5 0 64,-1 5 1634,-2 11-417,2 5-96,2-1-641,2-4-415,2-3-129,0-6 0,0 3-64,0-7-225,0-3 33,0 6 64,-4-2 0,0 0-225,0 2 417,2-6 0,-3 0 353,3 0-161,0 0-192,2 0 0,0-4 288,0-6-288,-4 4 0,-3-7-609,3 6 225,-7-2 96,1 5 288,-2-1 192,-1 5 192,4-4 161,3 0-225,4 1 609,2 3-833,0-3 96,0-4-192,0-3-544,0-5-513,0 2 801,-4-2 192,0 4 64,0 1 64,-2 1-64,4 6 256,-2 3 32,4 0 96,0 0-319,0 0-65,0 0-193,0 0-511,0 0-1,0 0 449,0 3 128,4-3 64,-4 0 0,0 0-33,0 0 1,0 0-64,0 0 160,0 0 160,0 0 289,0 0-129,0 0-288,0 0 32,0 0 256,0 0 257,0 0-32,0 0-417,0 0 0,0 0-128,6 0-128,0 0-513,6 0 257,3 0-161,2-3-608,1 3-32,0 0 480,1 0 609,-5 0 96,2 0 0,6 0 64,2 0-32,6 0 257,3 0-225,-6-6 32,-4 2-32,-6 1-64,-6-1 0,-1-2 352,1 2 673,-1 0 352,4-1-288,3 1 0,4 4-672,4-4 127,5 4-383,-4 0-65,4 0-64,-7 0 64,-4 0 96,-6 4-128,-7 0-64,0-1-192,0-3 96,0 0 96,-2 0-96,0 0 64,-2 0-417,-2 0-384,0 0 417,0 0 416,0 0 577,-16 0-65,-9 0-256,-4 10-128,-3-4 97,3-2 191,-2-1-128,2 1 417,-3-4-32,1 0-513,0 0-160,3 0 128,3-7 320,8 7-95,5-4 223,6 4 129,4 0-65,2 0-383,0 0-257,0 0 0,0 0 0,0 0-32,0 0-64,2 0-161,4 0-223,4 0 224,7 0 256,4 0 0,8-6 0,3-2 0,7 3 0,3-8 0,2 4 32,-2-7 0,2 2-32,-3 5 0,-5 2 0,-11 1 64,-14 3-64,-5 3 0,-6 0 0,0 0 288,0 0 449,0 0-193,0 0-191,0 0-193,0 0-160,-19 3 0,-8 7-160,-7-1-97,-7-2 1,-1 3 256,0-5 96,7 2-64,1-3-32,9-4-64,2 2 0,0-2 32,-2 0-352,0 0-289,1 0 161,2 3 95,4-3 417,0 4-96,4 1-288,1 3-129,3-5 193,1-1 64,5-2 224,2 4 32,2-4 0,0 0 0,0 0-353,0 0-255,0 0 159,0 0 353,0 0 96,0 0 256,0 0 97,0 0-353,0 0-96,6 0-353,11 0 193,6 0 224,7-4 32,2-5 0,4 4 32,4-3-32,-3-1 0,-1 2 0,-4 2-32,-5-3-224,-3 2 224,-2-3-96,-3-2-1,1 6 129,-1-4 65,2 1-65,2 2 96,0 2-96,2 0 0,0 4 0,-2 0 0,-2 0 0,0 0 0,-2 0 0,2 0 192,-4 0 224,-1 0-192,-6 0-224,-1 0 0,-9 0 32,0 0 161,0 0 639,-13 8 321,-16-2-1153,-10 3-96,-2-1 96,0-5 129,1-3-65,2 2-64,1-2-64,0 0-65,3 0-223,1 0 64,5 4 96,1 0 96,2 5-289,-2-2 321,-2 3 64,-1 2 416,-1-3-383,0 0-33,2-1 96,1 1 0,3-5-96,8 0-64,5-2-97,4-2 1,4 4 160,4-4 160,0 0 161,0 0-33,0 3-96,0-3-32,0 0 1,0 4 63,0-4-224,0 2-128,0 2-33,0 5-191,0-2-417,0-1 1,0 1-65,0 3 256,0-1 353,-4-2 224,0 3 160,2-7 161,-1 5-65,-1-4-32,2 2 64,-2-3 65,-1 4-161,3 0-192,0-7 64,0 4-64,2 1 0,-2 4 64,0 2-64,2 4 32,-3 6-32,1-4 96,2 1-32,0-4-64,0-6 0,-2-1 0,0-1 32,-2-2 192,2-1 33,-2 3-65,2-3-192,0 1 0,2-4 0,0 0-32,0 0-64,0 0 96,-4 0 0,2 0 96,-5 0 96,3 0-64,-3 0 32,3-4-160,0 1-96,-4-6-192,0-8 96,0-1-129,-2-2-351,1-2 448,0 4-577,7 5 641,0 0 128,2 1 32,0-1 0,0-1 0,0 6-32,0 2-32,0 6-1,0 0 1,0 0 64,0 0-160,0 0 64,0 0 96,0 0 224,0 0 33,0 0 127,0 0 96,0 0-31,0 0-289,0 0 0,0-3-160,0 3 0,0-4 96,0 4 160,0 0 97,-2 0 95,2 0-288,0 0-31,-3 0-65,3 0-64,0-2 0,-2-2 0,2-3-64,-2 2-65,0-4-415,0 9 544,0 0 0,0 0 192,2 0-64,0 0-64,-2 0 257,0 14-193,0 3 64,2 4 32,-2 5-128,0 4-96,0 5 0,-2-1 64,4-7-64,0-1-96,0 0 0,0 0-96,0-9 96,0 2-32,0-4 0,0-2 31,4 1 65,0-5 32,-2-2 32,0-1 32,-2-6-31,0 0 127,0 0 32,0 0 0,0 0-64,0 0-32,0 0 64,0 0-31,0-6-65,0-7-32,-2-4-32,-4-4 0,0-5 0,-1-4-32,3 1-32,0-3 31,-1 3-63,3 3 96,0-2-96,0 11 0,2 0-64,0 1-96,0 6 192,0 0 64,0 7-192,0-1-1,0 2 33,0 2-32,0 0 96,0 0 0,0 0 96,0 0 0,0 0 0,0 0 0,0 0 0,0 0 0,0 0 0,0 0 0,0 0 0,0 0 96,0 0 128,0 0 129,0 0-193,0 0-160,0 0 0,0 0-128,0 0-1,0 0 33,2-6 96,2 0 0,1 3 0,-3-1-32,0-2-32,0 3-32,2-1-96,-1 4 32,-1-2-32,0-1-33,0 3-63,0 0 32,0-4 192,0-1-32,2 5 32,0 0-96,0-1 95,0 1 1,3-4-32,1 4 0,1-4-32,4 4 128,-3-3-64,0 1 64,2-2-352,1 4 63,-2 0 65,-1-4 128,-2 1 0,1 3 96,-1-6-64,-1 3 64,-1 3 0,3-4 0,1 2 0,2-2 0,2-3 0,3 5 0,0-6 64,-2 2-64,-1 3 0,-3 3-64,-2-4 128,-3 4 32,-2 0-32,0 0 96,2 0-128,2 0 97,0 0-33,1 0-64,-1 0-32,-3 0 0,1 0 96,0 0-96,3 0 128,3 0 224,3 0 161,2 0-321,1 0-128,-1 0 0,-2 0-32,-3 0-32,3 0 0,-5 0 0,3 0 96,-4 0-32,3 0-64,2 0 0,1 4 96,2-1 160,0 3-127,-1-2-1,3-4-32,4 4-96,2-2 0,0-2 0,4 0 160,-1 0-160,-2 0 352,2 0-256,-1 0-96,-2-2 32,0-6 65,-4 4 31,-5 2-128,4 2 32,-4 0-32,9-3 64,2 3-64,0 0 0,5-4 0,-7 4-64,-4 0 64,-1 0 0,-5 0-32,-9 0-64,0 0 96,-6 0 0,0 0 32,2 0-32,2 0 0,2 0 0,0 0 0,0 0 0,-4 0-64,0 0 64,-2 0 0,0 0 320,0 0 224,-18 0-384,-16 0-160,-4 4-768,-5-1 479,-6 3 289,-1-2 65,-2 2 255,0-2 481,1 3-385,6-1-192,7 3-160,9-2-64,7-1-128,8-6 64,6 0-224,8 0 256,0 0-128,0 0-193,0 0-512,8 0 33,11 0 511,6 0 321,13-10 0,3 1 129,12 2-33,-1 1 0,5-1 96,-3 1-192,-7-4 0,2 7 0,-6-5 0,-2 7 0,-4-3 0,-4 4 0,-1 0 0,-5 0-64,2 0 224,4 0-256,4 0 192,0 0-96,-4 0 0,-1 4 0,-3-3 0,-2 3 0,4-4 0,-1 0 0,1 0 0,0 0 96,-2 0-96,-3 0 32,-1 0-32,-2 0 0,0 0 0,4 0 0,-2 0-32,4 0 32,0 0 32,2 0-32,1 0 0,-5 0 0,-4 0 0,-2 0 0,-1 0 0,-2 0-128,-1 0 128,-3 4 0,-1-1-96,-1-1 32,0 2 64,1 0 0,3 0 0,-4-2 0,4 2 0,5 3-32,2-1-160,0-3-161,-1 1 161,-6-2-64,0-2 256,-3 0 0,-2 0-32,-1 0 32,-2 0 0,4 0 0,10 0-160,1 0-129,2 0 225,-2 0 64,-7-2 0,-2-2 0,-3 4 0,-4 0 0,2-3 0,3 3 0,-4-4 0,0 2-64,1-2-32,1 1 32,7 3-64,-1 0 32,-1-4-32,1 4 64,-6 0 64,2 0 0,-4 0 0,-2 0 0,-1 0 0,1 0 0,-2 0-32,5-6-289,-3 2-543,-2-2-290,2 3 354,4 3 319,-2-4-223,4 4-257,-4 0 480,-3 0 481,-3 0 32,0 0 96,2 0-64,0 0-64,-2 0 0,4-5 0,2 1-128,0-5-769,5 5-256,0 0 257,-3 4 767,-4 0 129,-4 0 97,-2 0 255,0 0 897,0 0 673,0 0-193,0 0-896,0 0-769,-4 0-64,-2 4 96,-2 0 161,-1 1 351,-1-1-223,1 5-65,-5-2 32,4-1 129,0 4-193,-3-3 160,1 3-63,-2-1-161,-4-2 320,-3 6-544,6-3 161,-3 3 191,3 0-160,4-4 64,4-3-224,3 0-32,2-3-32,0 1-192,-2-4 0,0 3 64,-4 0-64,-2-3-1,-1 4-95,-4-4-32,5 0-193,-2 0 545,-1 0 0,0 4 0,2-4 0,-1 2-64,0 1 64,-7 5 0,-6-7 0,-5 7 160,1-3-160,-4 3 0,-2 1 96,0-1 97,3 5-129,2-4-64,6 0-64,-2 0-161,1 3 161,-6 0-320,-2 1 0,-6-4-97,0 4 481,0-7-96,0 2 192,0-3-96,0-1 0,-4 0-192,4 1-32,-3-1-321,-4 1 385,0 8 128,-4 5-160,2-2 192,3 2 384,8 3 97,8 1-161,9-6 289,6 3-577,8-6-64,6 4-97,0-4-735,0 0-161,6 3 224,12-3 192,-4-4-31,3 0 127,-5-9 513,3 0 0,-1 0 513,7 0 608,5 0-192,1-6-321,2 6-223,-5 0-225,-4 6 64,-5 28 288,-7 11 129,-8 12-449,0 2 0,0-3 225,-8-3 31,-9-7-31,-3-1-225,4-6 192,-7 0 33,-2-4 640,-4-5-609,-3-9-320,7-8-128,7-13-96,11-4-352,7-39-1058,0-14-95,9-25-1,11-13 1602,3-8 0,3-12-160,-1 1-224,6 13-577,-4 28 320,3 28 353,-5 24-705,-9 11 352,-1 10 641,-9 0 321,-6 27 800,0 15 480,0 15-63,-10 9-962,-17 4 962,-9-2-257,-4-6-288,-5-7-257,-2-19 97,4-11-480,1-12-97,6-13-256,1 0-128,6-5-225,-1-25-223,3-5-97,6-5 321,9 8 192,5-4 128,7 5-64,0 4 0,2 4-1,19 11-639,12-2 223,8 9-704,4 5 1089,5 0 128,-1 13 224,-6 16 0,-5 3-224,-11 3-448,-12-5-865,-15-4-417,0-15 1346,-2 0 384,-17-11 0,9 0-321,-3 0-4547</inkml:trace>
  <inkml:trace contextRef="#ctx0" brushRef="#br0" timeOffset="61388">-2878 2016 7303,'-19'0'3940,"19"0"-3780,0 0 64,0 0 801,0 0 993,0 0-321,0 0-768,0 0 160,0 0 225,-2 0-289,-2 0-289,2 0-255,-2 0-161,4 0-96,-2 0-96,2 0 33,0 0 31,0 0-192,0 0 0,0 0-128,4 0-65,23-3 1,17-20 192,20-7 192,14-14-31,11-6-97,3-6 0,-5 0 0,-3 1 96,-12 13 32,-13 11 64,-14 9 193,-13 9 63,-9 3-127,-5 3-65,5 2-128,3-3-32,4-5-64,7 3-64,2-3-32,1-4 0,4-1 32,3 0-32,0 0 0,-3-2-128,-9 6-32,-10 1 64,-11 8 32,-8 5 64,-4 0 32,-2 0 0,0 0 0,0-4 32,0 4 0,0 0 0,0 0-64,4 0-64,2-4-32,7-5-32,5 0 128,2-5 0,5 3 0,-3 6-64,-4-5-96,-1 7 96,-3-3 0,-4 3 32,-2-6-32,1 9 32,-3-5-1,2 0 1,-4 0-32,0 1 64,4-5 0,0 1-64,2-1-32,-3-3-64,1 4-32,-2 2 0,-2 6 160,-4 0 32,0 0 96,0 0 0,0 0 32,0 0 32,0 0 32,0 0-128,0 0 32,0 0-96,0 0 0,0 0 0,0 0 0,0 0 33,0 0 95,-12 10 64,-11-1-160,-13 2-32,-9 2-32,-8 1 0,-9 0-96,-11 0-161,0-1 193,-5 0 32,3 1 64,7-2 0,5 1 32,12 0-32,6-4 64,15 3 0,12-6 65,11-3-129,7-3 0,0 0-97,0 0-31,0 0-32,0 0 0,0 0-64,0 0-129,20 0 33,7 0 160,8-3 64,7-6 0,13-9 0,9-4 0,7-5 32,5-2-193,1 0-63,-3-1-321,-11 10 97,-12 5 224,-15 2 288,-13 13 32,-13 0 0,-6 0 0,-4 0 352,0 14 224,0 17-63,0 7-225,0-1-192,0-3 64,0 1-95,0 1 31,0-1-32,0 8 0,0 1 128,0 8 0,0 2-96,-4 3-32,0-1 32,-2-11-96,0-7 32,2-11 64,0-10 97,4-11-161,0-2-32,0-4-64,0 0-353,0 0-31,0-4-513,0-15-513,8-12-127,0 13-2723,-2-2-5990</inkml:trace>
  <inkml:trace contextRef="#ctx0" brushRef="#br0" timeOffset="63410">4157 3784 4644,'12'2'2851,"-2"-2"-2787,3 0-64,0 0 256,-11 0 417,2 0 1185,-2 0 768,-2 0-127,4 0-1250,-2 0-897,0 0-160,0 0 33,-2 0-97,0 0-128,0 0 64,0 0-64,0 0 0,2 0-64,-2 0 32,0 0-385,0 0 321,0 0 96,0 0 352,0 0 321,0 0 224,0 0 128,0 0-320,0 0-97,0 0-159,0 0-33,0 0-224,0 0-96,0 0-64,0 0 32,0 0 97,0-2 95,-6 2 64,-10-8-192,-4-1-128,-2-4 0,-9-13 0,1-7 0,-8-8 0,-4-13 64,-11-5 0,-7-8-64,-2-2-64,-3-3 64,10 2 64,8 5 0,6 9 193,7 12-1,8 1-96,6 10-64,6 13-32,6 7 32,4 8 64,4 5-128,0-4-32,0 4 32,-2-6 0,0-2 65,-2-1-33,-4 0-64,-1-4 0,-3-4-64,0-4 64,2 7 0,-2-7 0,4 8 0,-2 0 0,-1 4-64,0 0 31,3 1 1,0 2 0,0 2 0,0-1 0,0 1 0,1 0 32,0 1 32,3 1-32,0 2 32,0 0 32,1 0 1,1 0-33,-2 0 0,0 0-32,-2 0 0,0 0 0,2 0 0,2 0 0,-3 0 96,1 5 32,-5 17 0,-3 9 64,2 14-192,2 5 0,6 2 0,2 1 0,0-8 0,0-2 0,0-15 0,2-4 0,0-11 0,0-8-32,-2-1-32,0-4 32,0 0 32,0 0 0,0 0 0,0 0 0,0 0 0,0 0-64,0 0 32,0 0 32,0 0 0,0 0 32,0-4-32,0-5 0,0-7-128,0-20 0,0-3 32,0-18 32,4 0-33,4 1-95,0 2-64,-2 16 128,-2 20 128,1 4 0,-1 5-32,7 5-32,1-5 0,7-2 0,1 2 32,4-4 32,3-2-32,6-1 32,3 1 0,-3 2 0,1-1 32,-6 5-32,4 2 96,2-2 64,3-1 128,3 7-32,2 3 65,4 0-97,3 0 32,1 0-32,-2 0-96,-7 0 33,-11 0-33,-12 0 0,-10 0 0,-8 0-64,0 0 32,0 0-64,0 0 0,0 0-32,0 0-160,0 0-192,0 0-257,0 0-384,-6-14-576,-2 1-1026,-4-3-2626</inkml:trace>
  <inkml:trace contextRef="#ctx0" brushRef="#br0" timeOffset="65759">-1252 4354 352,'8'3'4549,"-8"-3"-1827,0 0 97,0 0-449,0 0-32,0 0-224,0 0-704,0 0-385,0 0-96,2 0-225,-2 0-95,0 0-33,2 0 1,-2 0 63,0 0-159,0 0-129,0 0-31,0 0-129,0 0-160,0 0-32,0 0-128,10-16-129,12-16 129,21-27 128,11-21 128,7-14-64,4-9-64,-1-4 0,3 4 32,-6 9-64,-3 13 32,-13 23 0,-7 10 65,-8 19 95,-8 6-64,-7 1-64,-3 1 32,0-1 64,2-13-64,-2-3 0,2-5 0,0 1-32,2 3-32,-5 11 0,-1 8 0,-2 10 0,-2 4 0,-4 4 64,2 2-64,-4-2 0,2 2-64,-2 0 64,0 0 0,0 0 0,0 0 0,0 0 96,0 0-32,0 0 0,0 0 32,0 0 65,0 0 223,0 0-128,-14 0 0,-14 10-63,-5 16-129,-11 0-64,-4 4 0,1 1-32,-6-5 32,1-6 32,5-1-32,1-6 0,9-4 0,1-1-96,2-3 64,10-1-32,9-4-33,6 0-31,6 0-32,3 0-160,0 0-97,0 0-95,0 0 128,0 0 127,0-6-31,12-10 32,11-15 160,11 0 0,6-5 64,5 1 0,7-6 32,1 7-32,7 3 0,-5 5 32,-3 9-32,-12 5-65,-13 8 1,-11 4-32,-7 0 64,-3 0 64,-2 0 0,-2 0 224,2 0-31,2 0-33,2 0-32,6 9-64,5 15 160,8 11-64,1 4-32,5 5 33,5 3-129,-3 1-32,1 0 0,-3-4 0,-1 2 0,-5-3 32,-2-2-32,-9-6 32,-3-7 0,-3-6 0,-4-3 96,2-6-32,-2 3-32,2-4-64,-6-2 32,2-2-32,-2-3 0,0-5-32,1 4-96,-3-4-64,2 0-33,-2 0-31,0 0-192,0 0-289,0 0-352,2 0-769,0 0-2049,0-8-2948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0:00.995"/>
    </inkml:context>
    <inkml:brush xml:id="br0">
      <inkml:brushProperty name="width" value="0.26667" units="cm"/>
      <inkml:brushProperty name="height" value="0.53333" units="cm"/>
      <inkml:brushProperty name="color" value="#00FFFF"/>
      <inkml:brushProperty name="tip" value="rectangle"/>
      <inkml:brushProperty name="rasterOp" value="maskPen"/>
    </inkml:brush>
  </inkml:definitions>
  <inkml:trace contextRef="#ctx0" brushRef="#br0">-2 1 673,'-1'0'1313,"1"0"-1057,0 0-256,0 0-1313,0 0 384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8:02.331"/>
    </inkml:context>
    <inkml:brush xml:id="br0">
      <inkml:brushProperty name="width" value="0.06667" units="cm"/>
      <inkml:brushProperty name="height" value="0.06667" units="cm"/>
      <inkml:brushProperty name="color" value="#3165BB"/>
    </inkml:brush>
  </inkml:definitions>
  <inkml:trace contextRef="#ctx0" brushRef="#br0">1591 842 1537,'19'-4'3652,"-4"4"-673,4 17-865,-1 32 640,2 23-1024,-8 17-897,-12 12-257,0 12-384,0 3-63,-23-5-129,-4 2 32,-2-6-32,-3-13 0,-2-11 192,0-22 577,5-17 127,4-22-223,10-18-128,9-4-545,6-33-1282,0-26-255,14-25 352,20-7 576,12-2 609,5 12 64,-3 15-64,-10 19 192,-17 27-192,-10 20 225,-11 0 992,0 14 641,0 27-641,0 23-769,0 22 353,-13 5-673,-11 2-64,0 0-64,-1-1-64,-5-3 32,1-8 32,-5-4 0,0-14 0,5-23 32,6-18 0,10-17 64,13-7-96,0-61-1762,9-35-159,25-40 223,13-12-608,8 4-1185,4 26-609,-2 28 448,-16 43 3652,-12 32 865,-17 17 2050,-8 43 1185,-4 30 0,0 19-2147,0 4-1953,-20 2 0,-5-6 0,-5 1 32,-1-5-32,0-4 64,-1-13 65,1-12 191,2-9 192,3-14 257,10-20-128,8-12-97,8-10-544,0-60-2338,33-36 640,22-40-448,14-20-929,8 1-1441,1 16 416,-12 50 4100,-24 36 3299,-21 42 1954,-17 17-1217,-4 57-2146,0 40 224,-8 22 96,-18 14-1665,-1 4-321,0-15 0,-5-4-192,3-13 64,-8-9 160,-2-13-95,1-20 607,1-25-319,12-17-449,7-21-128,10-9-481,6-48-960,2-16-225,0-19-192,10-6 1377,24-2 33,3-2-1,8 9-31,2 22 31,-12 24-160,-1 28 65,-16 19 95,-5 10 577,-7 42 2050,-6 27 224,0 14-992,0-5-610,-14-5-448,-12-7 417,-3-5 192,-2-1-289,-8 6 161,0-6-481,-1-9-64,4-16-31,13-23-65,15-19-64,8-3-449,0-47-2017,38-35 544,11-30 897,12-23-705,3-13-1761,-3-6-833,-11 16 1698,-10 31 2626,-13 42 512,-7 35 161,-12 25 896,-2 5 65,-4 18 896,-2 41 737,0 31-1153,-2 13-1121,-15 8-929,-2-13-64,-4-8 96,-4-8 160,-5-13 481,-1-13 320,1-19 64,9-20-352,10-12-769,11-5-96,2-36-1602,0-26-576,0-24 192,17-13 160,11-3 65,1 0-1154,0 6 1473,5 3 1538,-3 14 192,8 11 353,2 12 256,-1 20 64,-4 15-257,-17 21 705,-7 0-320,-5 45 1153,-7 20 128,0 23-928,0 9-898,-17 1-320,-15-6 129,-5-3 800,-10-6 128,-6-4-288,-8-3-65,-1-5-255,1-5-289,4-13-160,13-13-128,19-24-160,15-14-224,10-2-577,12-41-1954,28-29 897,16-28 1121,7-21-384,3-22-128,-1-9 512,-6 13 256,-10 27-95,-12 45 191,-10 33 545,-6 18 96,-2 10 545,0 4 832,-5 10-512,-3 30 897,-7 16-833,-4 10-481,-4 4-480,-23 2 97,-5-3 191,-8-4 577,-5 1 192,-6 0-320,-8 4-161,2-1 1,3-3-289,5-12-128,13-14-224,13-12 0,11-19-96,12-9-288,0-13-1186,14-38-768,23-23 1249,8-22 1025,8-12-416,4-20-225,6-7-640,5-11-193,0 17 289,-13 40-1345,-13 40 1312,-19 37 1282,-17 12 1218,-6 48 2401,0 31-704,0 14-1442,-14 9-1345,-7 1 193,-5-11 351,-3-7 161,2-12 160,-3-17-352,5-13-225,5-10-128,0-15 65,5-4-353,3-9 0,2-5-289,6 0 1,1 0-385,3 0 97,0 0-65,0-23-256,11-8-224,13-15 321,5-10 383,6-13 129,11-24 160,15-15-129,11-1-447,-2 16-1154,-9 31 160,-27 30 802,-19 28 896,-15 4 800,0 42 2724,-13 18-1410,-16 15-1698,-3 9-96,2-9 321,-1-3-96,5-6-1,-5-14-416,9-4 32,3-9 0,4-12 33,4-8 191,5-9-160,2-7-224,4-3-96,0 0-705,0-3-320,0-31-384,12-18 800,20-18 641,3-5-288,4 0-257,-6 12 33,-9 24 512,-8 12 32,-6 18-64,-5 9-161,-5 0 257,0 6 1089,0 24 833,-5 6-961,-19 12-545,-6 2 161,3-1 96,-8-2-257,5 2-192,-8-2 32,-2 6-95,-2 5-1,-6 4-32,-3 9-96,-2-8 64,6-7-32,11-17-32,15-20-32,12-13-64,9-6-641,0-2-1761,15-33-321,16-14 1891,8-13-161,2-4-193,1 4-543,-1 13 608,-6 11 640,-5 19 545,-10 11 0,-9 8 609,-7 8 960,-4 32 1346,0 9-1089,-4 8-1250,-23-2-95,-5-4 672,-5 1 96,-10-6-288,0-7-321,-2 0-159,-2-8 159,0-5-287,8-11-97,7-4-256,9-9 0,8-2-192,8 0-513,6-13-352,5-19-352,0-12-1,18-4 353,17-10 257,14-3-1346,3 5-513,3 10-127,-7 19 1248,-13 18 1314,-11 9 224,-11 9 1345,-11 31 1506,-2 13 0,0 10-1506,-6-8-480,-16-1 288,-3-5-641,-4-6 321,-9-7-32,0-5 256,-8-8-385,-1 1-159,-4-3-225,-4-1-224,2-7-64,3-4 32,8 1-32,15-10 64,13 4-64,10-4-64,4 0-320,0-8-705,18-20-256,17-20 1152,9-4-319,10-3 63,5-6 33,-2 9-96,-4 12 480,-11 14-32,-15 16 128,-14 10 0,-11 0 352,-2 23 1826,0 17-480,-15 8-1506,-12 6 289,-7-4-1,-4-4-288,-1-4 33,-6-1-193,0-5 64,2-10-32,3-9 32,11-7-32,14-10-128,9 0-32,6-36-737,0-21-608,15-22 224,20-19 865,14-16 160,5-4-641,7 6-256,-3 14 609,-5 23 416,-10 23 64,-14 25 0,-9 14 224,-13 13-128,-7 0 225,0 22 800,-23 21-128,-13 12-929,-8 8-64,-1-2 96,-2-6 256,-2 1-31,2-4 63,-8 0 97,-8 5-33,-7-1-224,-3 7-256,3-14-32,18-19 32,19-15-32,18-15-192,15-5-640,8-48-962,32-26 705,14-20 576,12-5-95,3 7-385,-4 17-385,-8 18 674,-13 27 448,-12 21 192,-11 14 64,-9 6 0,-8 31 672,-4 13-95,0 3-129,-12 1-192,-15 3 705,-5-13-128,-6 4 192,-4-5-256,-7-2-321,-2 3-128,-6 0-31,-5-5-97,3-7-96,18-11-96,11-11-32,18-10 32,12-22-480,0-45-1410,36-25 1153,18-27-32,15-13 257,0-7-769,1-1-257,-7 11 97,-10 29 1024,-12 32 417,-13 38 353,-11 23 255,-7 7-31,-6 20-353,-4 33 961,0 20 737,-10 6-417,-19-1-672,-5-2 96,-6-3-64,-6 5-449,-11 0 65,-11 6 95,-5-5-159,-9-9-129,0-7-96,9-19-32,18-21-96,20-19-64,13-13-160,10-53-416,8-41-866,4-33 33,0-18 929,6-10 383,22-8 1,7 17-64,9 27 96,-2 37 32,-4 37-32,-15 28 0,-11 22-256,-8 4 256,-4 7 64,0 35 768,0 15-31,0 9-32,-14 8-385,-11 6-32,-9 2 97,-7 4 159,-10 2-159,-6-15 31,1-5-128,5-23 97,13-19-161,13-17-160,11-9-64,-1 0-288,-9-12-97,-7-34 97,-9-16-353,1-31 257,6-17 64,15-14 224,6-8-1,12 4-63,0 14-160,4 24-353,18 26 129,9 25 63,-3 23-63,-1 12 31,3 4 513,-1 27 257,3 26 159,0 17-128,-3 5-192,-2 0-96,-4-4 32,-6-9 0,-10 0 33,-7-4 383,0-1 193,-16-4-97,-17-10 225,-7-14-225,0-12-287,2-14-97,1-3-160,-8-23-385,-5-27 1,-4-22 0,-1-17 159,5-11 1,12-3-160,10-16 96,13 0-129,15 0-63,0 21-257,13 28 257,19 27-1,8 34-127,8 9 608,9 34 448,0 37 417,-9 8-609,-18 14-256,-18-1-128,-12-7 128,-8-2 320,-29-4 321,-8-17 96,-6-4-193,9-14 129,6-14-257,11-10-64,6-13-127,11-7-225,1 0-161,-7-4-159,-4-40-192,-13-15 159,-3-18-544,1-21 193,2 3 576,3 6 0,8 17 31,7 23-31,7 23 128,4 16-32,2 6-256,0 4 96,0 0-64,0 10 256,17 29 224,9 24 320,0 13-191,-1 6-289,-2-7-64,1-4-64,-6-9 64,-6-20 0,-3-5 32,-9-20 96,0-8 641,0-9-321,0 0-352,0 0 0,0 0-96,-17-17 0,-11-14 0,-11-9-448,-3-17 192,3-14 127,5-16-319,9-16 192,8 2-33,17 12-383,0 19-97,8 34 96,24 27-31,1 9 448,12 45 256,2 25 832,4 15-415,-2 7-289,-8-3-96,-11-6-32,-9-13 32,-17-12 32,-4-13 160,-4 0 1218,-30-12-225,-8 3-545,-2-9-351,5-12-97,2-8-96,8-7-128,3-13-801,6-36 289,1-13-353,8-29 32,9-17 641,2-7-224,9-16-513,24 2 256,18 2 129,14 4-33,14 17-320,10 31-192,-6 25 288,-1 33 801,-7 17 64,-15 17 289,-9 36-97,-20 13-128,-20 6-64,-11 7 641,-4-9 960,-30 1 97,-4-1-673,-4 0-352,-4-6-353,0 0-64,-5-11-159,2-12 159,8-11 0,3-19-32,15-11-288,8-14-128,3-45-448,10-24-577,0-24-32,2-11 736,10 15-191,26 20 63,12 23 289,3 27-161,-4 20 257,-2 13 192,-8 8 64,-7 41 0,-9 17 321,-13 5-97,-8 9 96,0-8 33,-14-3 415,-18 1-127,-6-4-224,-8-7-193,3-7 0,-2-16 64,14-16 65,11-8-225,12-12-192,0-24-512,-5-36-738,-4-38 514,5-29 63,10-20 385,2-8-193,2-3-384,25 17 129,0 30 63,5 32 481,-13 38 128,-9 28 64,-4 10-192,-6 3 192,6 22 0,-1 18 256,2 12 385,-7 2-193,0-5-192,0-19 417,0-8 96,0-14 192,0-3-161,0-5-479,0 0-321,0 0-193,0 0-575,0-13-706,21-13 898,3-7 512,11-15 32,0-9-129,7-15-127,0-7 224,-4 10 64,-9 12 64,-13 17-32,-9 21-32,-7 12 32,0 7 481,0-2 288,-23 2-97,-8-4-704,-9 4 0,-10 0 96,-7 0 96,-4-3 321,0-4-33,6-6-480,9 2 353,8-2-321,13 0 32,11 7-64,8 2-64,6 0 32,0 4-160,0 0-129,4 0-31,14 0 32,13 0 320,14 0 0,7 0 0,9-2 0,6-11-64,2 0-353,-5-7 97,-14 6-97,-19 4 97,-18 7-64,-13 3 384,0 0 672,-25 0 930,-22 21-1186,-9 5-384,-13 2 193,-6 7 63,-1-3-288,4-3 448,9 3-288,12-10-31,14-10 95,15-2-128,14-10-96,8 0-128,0 0-609,2-13-32,35-18 97,14-14 672,17-3-32,16-9-161,0 7-319,0 2 352,-13 12 64,-16 11 96,-17 12-64,-22 11 0,-10 2 64,-6 0 1313,0 0 449,-14 6-673,-28 14-769,-12 9-320,-14 5-160,-3 1 96,-4 2 0,-1 2 64,0 5 32,9-9 96,16-4-128,18-12 0,21-19 0,12 0-289,0 0-1056,39-14 256,24-22 929,30-12 160,10-5 32,5-1-32,-10 11 32,-23 16 0,-21 13 32,-26 10-64,-17 4 0,-11 0 224,0 0 1346,-7 6-481,-27 18-577,-7 9-480,-8 1 0,-1-2 0,0-7-32,-3 3 0,0 1 32,7-2-32,15-5 0,10-8 33,14-11-33,7-3-161,0 0-735,28-7-1,24-25 160,22-11 609,3-7 64,-5 7-289,-24 11-63,-20 19-128,-26 13 63,-2 0 481,-19 41 1634,-32 21-609,-14 16-961,-5 3 192,7-2 0,9-5-128,4-6 96,8-12-159,6-12 127,14-18 0,10-13-192,10-13 0,2 0-1121,0 0-769,32-30 321,14-9 1152,21-14 385,8-4-224,3-5-193,1 0 289,-11 8 96,-7 6 64,-10 8 64,-16 17-64,-13 12 0,-14 9 0,-8 2 289,0 0 864,0 0 512,-25 10-704,-17 16-865,-13 14 128,-16 12-127,-18 14 31,-7 7-64,-5 2 32,0 0 192,16-11 32,22-18-95,22-20-129,25-20-96,16-6-257,12 0-1088,43-32 128,33-22 1089,21-21 64,19-14 64,6-3-96,-1-4-96,-1 4 192,-5 14 0,-15 14-32,-26 22 0,-35 22 32,-32 15 0,-19 5 128,0 0 1986,-37 31-865,-25 13-1249,-17 12 0,-11 6 0,-6 4 64,2 7 0,-6 5-64,-6 5 0,2-5 64,7-14 160,26-14-224,28-25 0,31-16-128,12-9-737,42-16-1825,42-37 1312,29-28 1186,18-16 192,-1-8-384,-5 8-193,-13 7 321,-14 21 160,-24 15 96,-29 24 96,-25 21 545,-20 9-1,0 0 1506,-23 21-576,-31 20-1154,-18 12-416,-16 9 0,-6 4 64,1 9 0,-5 3 129,-3 2-65,-3 0 128,8-14 64,16-12-32,30-25-288,33-13 0,17-16-352,55-6-2018,37-39 1185,33-25 608,17-19 161,0-7-865,-9 12-1,-13 5 129,-16 15 1057,-17 14 96,-20 18 0,-29 15-64,-30 17 128,-8 0 577,-46 39 3875,-28 17-3491,-16 24-288,-8 9-321,-1 7-160,4 2 65,3 3 31,-2 6-192,-1 4-32,0-9 97,20-16-129,24-27-96,35-33-32,18-26-289,63-5-1921,31-47 1281,26-22 545,15-19 32,-3-6 95,-5 4-159,-14 4 160,-21 12 288,-25 19 64,-22 20-64,-24 21 0,-15 16 0,-8 3 128,0 16 961,-35 34-96,-16 15-993,-10 14 0,-1 1 128,-4-5 256,3 0 353,-2 9-385,-8 0-31,-5 6-129,2-4-160,7-11 64,20-22-64,22-20 32,21-24-64,6-9-449,48-27-1376,31-32 1120,25-23 673,3-17-32,-6 2-352,-23 10-33,-23 19 449,-22 24 128,-15 22 641,-9 15-353,-9 7 65,0 0 352,0 3-129,-2 23-31,-25 11-449,-14 11-224,-4 6 0,-6-5 64,-4 1 0,-6 1 64,-3 1 33,1 0-1,10-16-96,20-10 0,21-20-64,12-6-96,22-28-1410,44-38 97,21-34 736,22-28-448,9-11-256,-13 15-417,-20 15 225,-29 35 1569,-24 42 608,-22 18 385,-10 14 865,0 46-352,-23 20-129,-15 22-1217,-5-4 64,2 3 32,-1-2-95,0 4-33,-4-1-96,-3-1 32,-5-2 0,-1-3 96,7-16 0,19-21-96,18-27-64,11-18-224,27-27-1858,34-43 1089,19-28 929,12-20-480,-1-11-1,-7 2-544,-11-2 673,-12 23 352,-15 33 64,-18 31 96,-15 29-64,-11 13 384,-2 19 1025,-9 28 257,-21 25-1378,-7 7-256,1 6 161,1-2-33,-4-3 64,0 4-64,-4 5 0,-1 6 1,-2 4-129,4 1 32,3-7-96,9-14-32,11-35-64,13-26 32,6-18-33,33-53-1824,36-40 928,22-31 288,8-21-1153,-7-10-704,-17 6 1024,-22 2 642,-24 33 351,-13 40 65,-16 37 480,0 37 1537,-6 22 1506,-29 49-1506,-7 21-1344,-4 20 319,2 6 33,7-7-1,2-1-224,4-8-127,-3-1 127,-1-8-64,1-10 225,3-21-225,10-22-160,13-28-64,8-12-32,23-45-1538,36-41 65,18-29 192,11-20-737,-4-13-737,-11 4 353,-16 11 128,-19 28 1569,-19 42 705,-8 33 449,-11 30 672,0 9 2690,0 51-383,-25 34-2339,-11 17-161,-5 7-383,4 1-289,1-7-128,3-7 161,-6-13-129,2-12 128,1-18 705,7-27-288,12-16 127,15-19-575,2-32-257,31-39-2563,24-39 1410,13-17-224,3-12 192,-4 7-1954,-14 10 640,-18 24 2115,-16 31 384,-15 28 64,-4 25 352,0 14 1827,0 0-1154,-6 19-353,-15 15-736,2 11 0,-2 12 0,-2 9 705,4 10-257,-1 4 129,0-1-225,3-4-256,3-14 0,1-16 193,9-23 287,4-22-576,17-32-961,40-57-1121,24-39 1826,16-35-2274,-50 84-449,-15 18-4388</inkml:trace>
  <inkml:trace contextRef="#ctx0" brushRef="#br0" timeOffset="-8675">1453 1165 2530,'0'118'0,"0"-29"-640,0 2 608,-10 7 32,-9-3 0,-6-7 1697,-5-25 161,5-29 1089,11-22 96,5-12-417,9-43-2626,0-23-1857,7-27-354,13-7 1411,5-10-642,3-4-1376,-17 70-1058</inkml:trace>
  <inkml:trace contextRef="#ctx0" brushRef="#br0" timeOffset="779">2064 1069 10346,'-52'101'1601,"3"6"-896,4-2 352,6-10 0,2 2 352,-5-8-256,-5 2-352,-3-17-32,0-18-32,15-24-161,14-28-256,19-19-320,2-57-1985,10-25 447,22-24-608,1-13 1313,2-4-224,-2-8 257,-2 2 511,0 20 257,-8 38-416,-9 42 448,-7 33 64,-5 15 2306,-2 51-993,0 33 33,0 34 223,0 18-736,-4 10-641,-11-3 33,-1-6-161,-9-26-32,2-25 0,2-32 96,9-29 225,6-23-65,3-6-352,1 0-64,2-49-1089,0-29 96,15-32 320,24-25-512,13-14-513,8-8-1889,9-2-834,4 17 1475,-2 45 1472,-9 39 1538,-12 40 1634,-14 18 608,-14 56 1089,-18 23 737,-4 22-417,-30 9-1985,-15 4-833,-11-3-321,-2-3-128,-4-3-63,2-7 127,-4-3-95,2-7-65,4-14 0,7-17-192,16-21-96,20-29 0,15-14-352,41-65-2371,36-36 1122,18-32-962,8-10-704,-8 6 1826,-16 20 224,-17 32 1217,-18 33 1185,-22 31 192,-10 21-352,-9 7 1666,-3 20-737,0 41 256,-33 24-1410,-11 23-639,-8 2-97,-4 0-64,-4 3 32,-4-6-32,-1-5 0,3-17 0,10-20 96,19-29 32,16-23-128,17-13-353,6-44-2818,36-23 353,12-24-1,12-14 1378,-38 56-1282,1 6-2434</inkml:trace>
  <inkml:trace contextRef="#ctx0" brushRef="#br0" timeOffset="34228">2446 1423 2530,'4'46'2947,"-4"15"-1602,-9 5-352,-36 0 1410,-18 5-33,-21-2 513,-8 5-609,-4 9-865,-3 0-544,5 10-96,8-6-257,11-12-95,23-26-257,25-23-128,27-26-32,10-22-1442,50-50-1184,24-35 1377,13-22-737,1-1 1089,-6 0-1601,-8 22 768,-21 30 993,-18 35 737,-16 30 833,-17 13 1441,-4 30-800,-6 39 1216,-2 20-1120,0 8-1346,-12-3-224,-18-6-513,-7 4 513,-12-4 128,3-17 161,9-15-33,13-30 96,16-26-352,8-4-512,16-54-3588,33-24 1345,7-22 1218,1-7 224,2-7 864,-5 5-287,5-2 511,-5 15 225,-8 27 0,-11 32 64,-15 24 257,-11 17 576,-9 9 160,0 47 3106,-7 25-895,-25 18-2051,-7-2-1089,-8-5-96,-2-5 128,-6-5 609,-9 3 96,-4-6-129,1-7 33,4-10 64,15-17-193,15-25-351,15-15-289,18-5 0,5-48-1506,37-36-544,25-24 1089,8-14-640,4 8-865,-3 13 31,-13 14 2083,-11 15 352,-16 26 256,-11 26 769,-14 13 481,-11 7 672,0 47-96,-7 31 0,-28 33-1826,-14 12-160,-10 2 0,-9-4-32,-3-4 96,-5-13 96,2-15 193,0-11 95,1-13 129,3-13-96,9-20-577,18-15-32,15-17-481,18-17-320,10-40-1089,2-22-224,31-8 1506,15-10 31,9 1 257,6-5-257,1 13-159,-11 22 319,-12 27-800,-14 18 480,-17 21 769,-10 0 96,0 23 3652,-25 33 128,-22 19-3684,-7 11 288,-4-6 321,-3 2-225,-2-7 33,-4 8-417,-5-3 161,1-3 31,3-3-96,5-15 33,16-26-257,20-10-32,19-23-32,8-17-513,23-53-1120,34-36 1056,22-32 449,13-19-353,3 11-544,-13 23 673,-24 43 352,-29 41 96,-20 30 257,-9 9 928,0 0 0,-16 19 0,-23 20-1025,-18 13-256,-3 6 0,-3 3 65,9-10 63,3-2-32,1-4-32,-2 5 64,-7 0 0,-6 2-32,4-17 192,18-12-159,15-19-129,18-12-33,10-56-735,2-35-289,30-34 256,5-1 128,0 19 449,-7 33 96,-13 43 128,-13 26 0,-4 13 352,0 0 385,0 0 32,0 0-193,0 13-191,-17 21 31,-15 4-416,-11 15 32,-10 11 0,-7 13 96,-11 16 129,-5 11-33,-4 2-64,6-15 64,17-22 32,19-32 33,21-23-97,17-14-192,4-45-641,37-34-224,12-35 673,11-26 96,-1-8 0,-3-1 96,-1 13-32,-9 28-32,-17 46 64,-16 29 0,-13 26-32,-4 7 32,0 0 288,0 9 64,-10 26-31,-17 12-321,-9 11 0,-8 12 0,-4 8 64,-4 10 0,-7 13 32,3 7-32,1-16-32,13-27 0,19-24 0,19-36-32,4-10-640,46-63-994,19-33 1089,12-36 193,-6-22-192,-7-10-65,-17 11-32,-10 37 353,-19 40 288,-8 48 0,-7 33 0,-3 0 417,0 50 768,-23 17-385,-9 19-735,-3 8-33,-1 2 64,2-4 160,-1 7-32,-3-6 0,3-15 65,12-26 63,12-30-160,9-22-192,2 0-833,0-29-576,19-23 896,4-13 353,-3-8 128,-4 8-96,-6 3 96,-3 3-32,-1 5 64,-4 1-32,-2 20 32,0 9-32,0 21 32,0 3 480,0 3 449,-11 34-96,-21 19-448,-7 15-353,-12 15-32,0 5 96,-4 3 0,-1-8 32,7-15 64,16-29 64,18-28-96,15-14-160,2-8-928,38-50-578,19-29 1218,11-34 192,6-24-193,-5-7-223,-8-8-33,-7 16 193,-11 32 256,-18 44 64,-15 42 32,-12 26 64,0 0 320,0 30 513,-21 19 32,-10 16-929,-5 14 128,1-3 129,1 6-1,-5 11 64,-7 4-64,-9 8-96,-4 2 65,1-5-65,9-28-32,23-27-32,19-34-96,7-21-288,52-62-1410,24-35 1410,11-35-257,6-21 65,-14-9-417,-15 2 64,-17 29 161,-20 47 576,-15 52 96,-12 40 32,-5 15 993,-33 57 512,-16 26-1249,-9 20-96,4 8 161,1-4-97,1 1 64,-4 9 65,-5-8-1,-5-3-64,-1-17 97,16-30-225,20-29-64,21-33-128,15-12-192,13-51-1378,29-29-63,12-24 672,-3-5 160,-16 11 513,-14 20 288,-13 13 0,-8 16 0,0 23 64,0 13-64,0 13 224,0 0 673,-15 27 160,-15 17-609,-2 11-383,-4 12-65,3-2 192,6 6-32,-9 4 160,5-7-32,4-10 97,5-20-161,9-24 0,11-14-224,2 0-544,0-27-930,25-34 706,3-22 287,-1-11 65,-2-12-225,-7 12 225,-6 13 288,-1 19 96,-7 26 0,0 24 32,-4 12 0,0 27 993,0 38 160,0 18-961,-2 14-32,0-1-64,2-12 64,0-12 0,0-14 0,0-18-127,0-20-33,12-11-65,2-9-383,3 0-353,7 0-96,-6-16 673,-5-7 32,-7-3-256,-6 4 448,0 1 96,0 6 64,-12 2 128,-5 0 64,-4-8 33,0 8-193,-2-5-64,7 1-64,-1 9-32,7 6 0,10 2 192,0 0 193,-2 23 63,-4 33 97,-4 10-577,2 17 0,0-3 0,-1-9 0,5-6 32,-2-17-32,3-18 0,3-13 0,0-17-32,0 0-481,0 0-63,0-5-449,0-20 544,0-15 481,0-12 161,0-6-33,0-3-128,0 0-96,-12 3 96,2 20 0,2 8 32,4 20 0,4 10 800,0 0-287,0 0-33,0 13-127,0 16-353,0 9 0,0 13-32,0-10 32,0 3 0,-6-9-32,-2-5 96,2-11-32,4-12 0,2-7-64,0 0-416,0-4-129,0-25-95,-3-22 255,-3-18 385,-2-18 64,-2 0-64,2 12-128,-1 26 96,5 27 32,4 22 0,-2 0 0,2 0 32,-2 22 256,-2 18 33,-1 12-161,-1 6-64,-2-2-32,3-7 64,1-6-96,2-4 0,0-7-32,2-10 0,0-4-160,8-15-673,28-3-896,16-10-513,9-25 224,7-5-2210,-4-3-1410,-1 4 2275,-10 13 3363,-10 9 288,-8 17 1410,-9 0 608,-1 17 705,-7 13-32,-3 10-289,-2 4-1376,-8-10-642,-5 1-31,0-8 384,0-9-192,-5-1 31,-8-3-95,-4 2-64,1-3-545,-5 0-96,0 0 192,6-3 33,7-7-65,4-3-128,4 0-96,0-30-1057,32-22-865,15-30 1185,10-16-352,9 2 64,-4 18-1025,-8 24-448,-12 34 1922,-15 20 576,-5 40 1089,-10 32 1633,-2 18-864,-8 5-1121,-2-12-609,0-5 224,-16-17 769,-12-8-128,-1-17 224,4-18-480,2-11-129,6-7-608,0 0-160,-8-20-192,3-21-161,-9-12-287,9-8 319,7-8-95,9 4 255,6 3-127,0 9-161,21 18-319,6 14-65,7 21-160,5 0 1153,12 39 416,5 13 225,1 9-225,-8 7-288,-12 4-128,-17 2-32,-16-3-128,-4-9 160,-12-11 192,-25-12 961,-8-3 96,-4-10-704,-4-4-97,4-3-63,3-8 63,13-5-128,10-6-192,10-6-128,13-46-672,0-30-930,36-32 545,24-23-416,12-10 384,1 6-1089,-8 31-1986,-17 37 3267,-17 44 897,-13 29 2562,-6 7-191,-5 45 351,-3 26-512,-4 10-928,0 0-994,0-6-160,-9-6 0,-12-2 321,-6 0-129,-8 0-128,-10-8-64,1-5 289,-2-9-193,13-17-96,12-22-64,17-13-64,4-13-961,12-46-1505,21-29 544,8-26 801,-6-19-160,-6-10-481,-5-6 64,-1 13 1218,-3 32 480,-1 28 544,0 37 545,-8 26-608,-5 13 127,3 4 1378,-3 44-704,4 28-322,-4 21 706,-6 6-1314,0 3-288,-2 4 97,-29-2 287,-9 10 64,-10-4-127,-11-9-65,-4 0 129,3-18-193,13-24-64,18-28-192,21-28-128,10-19-833,20-64-1441,32-45 800,19-41 161,7-22 224,2-8 352,0 8 192,-3 35 225,-11 49 384,-15 46 64,-22 47 0,-14 20 416,-15 57 1570,0 21 352,0 18-1505,-6-3-673,-13-11-128,-2-10 0,-5-4 481,-1-3 127,-6-5 1,-1-8-257,3-9 257,2-11-129,4-10-63,-1 2-225,-1-9-224,7-3-128,5-12-128,9-12 127,4-1-383,2 0-897,0-26-193,0-15 545,8-11 1057,13-4-64,4 4-673,4 12-256,1 18-128,-3 13 513,-5 9 608,0 0 288,-5 9 929,-3 13-384,-8 5-32,-6 2-257,0 4 65,-2 0 256,-23 2-65,-4 1-607,-3-1 255,1-5-32,3-4 193,1-9-193,5-4 97,9-11-449,5-2-64,6 0-224,2-2-513,0-28-352,0-5 545,8 1-225,11 16-160,-3 4-32,5 10 320,5 4 641,5 0 0,4 18 481,4 7-161,-4 2-160,-8-1-64,-11-8-64,-6-10-32,-10-2 193,0-6 575,0 0 257,0 0-320,-26 0-193,-12 0-512,-4 0-192,-2 0 192,1 0 160,3 0 193,7 4-97,8-1-160,7 3 32,14-6-128,4 3 0,0 1-32,0-4-320,0 0 0,2 0-225,22 0-96,7-13 385,4-4 64,3 0-128,0 4 63,-7 4 161,-8 6-96,-10 3-289,-11 0 193,-2 0 320,0 7 1922,-28 6-321,-7 9-1569,-7-5 97,2-4 63,-1-3 96,0-1-128,2-1-128,2-2 0,-2-2-32,8-4 0,8 0-32,13 0 32,5 0 0,5 0-32,0 0-192,7 0-256,22 0-513,21-10 480,15-14 289,13 1 64,6-4 0,-3 9-513,-8 1 0,-14 7-384,-20 3-736,-15 5-97,-22 2 352,-2 0 1538,-22 9 4421,-23 14-2596,-12 7-1729,-3 2 1186,1 2-65,7-2-320,3-7-257,14-5-287,11-9-33,14-9-320,10-2-32,0-6-737,20-30-800,25-23 928,18-13 545,8-11-673,2 0-704,-5 9-513,-5 9 160,-12 17 929,-10 21 897,-12 18 64,-15 5 545,-9 4-225,-5 8 769,0 22 545,0 10-801,-2-5-353,-11 1-480,1-5 193,3-4-97,1-7-32,6-7 288,0-9-416,2-4-32,0 0-897,8-4-1185,25-22 1442,9-13 384,4-6-2051,-4-5-31,-4 8 640,-11 8 1730,-11 18 0,-5 14 417,-9 2 1409,-2 0 1953,0 18-1313,-17 12-1665,-9 9-801,-13 5 321,-4-5 479,-8 3-63,-3-7 192,-1-1-192,4-5-193,6-6-256,16-10 33,14-10-129,13-3-192,2-13-769,17-37-800,34-28 960,19-25-480,12-15-480,6-7-577,-6-8-929,-7 6 2050,-19 26 993,-22 35 32,-19 34 32,-15 21 832,0 11 2019,0 5 224,-23 33-1473,-17 15-930,-8 12-511,-5 2-161,1-1 416,0 4-224,-1 0 96,-3 3 65,-3-3 63,7-12-288,8-11 161,17-27-161,14-12-160,13-8-128,0-44-1442,29-31-864,22-33 2146,9-20 96,5-17 95,-1-9-319,-13 10 0,-6 31-33,-20 40 257,-15 41 192,-6 28 0,-4 4 769,0 13 864,-10 30 161,-15 15-1762,-11 14 128,-4 14 289,0 1-33,-3-4-256,3-9 32,2-9-64,5-20 161,8-10 223,9-19-191,10-10-321,6-6-161,0-4-832,6-36-544,33-25-97,12-33 930,11-19-449,1-16-289,-7-10 321,-12 21 673,-15 34 256,-15 39-65,-12 42 257,-2 18 2146,-12 47-128,-23 20-865,-11 23-1056,-4 4 255,5-3-160,-3-1 64,-2-7 1,0-15 95,-3-17 417,8-17-33,6-15-415,11-17-321,9-8-32,11-5-353,1-11-608,3-36-448,2-22 320,-3-21-32,1-8 1153,-4-7 0,-5 3 64,-1 10 32,-1 14 64,5 33 96,2 20 161,1 17 95,3 8 481,-9 0 192,-6 26-320,-6 8-609,-12 9-256,-3 6 0,-2-5 32,-4 8 64,-2 0 129,-3 2-1,0 2 160,4-8 65,12-17-289,12-13-32,21-18-128,2-23-737,27-62-1153,33-43 481,17-40 256,5-12 416,-6 7-63,-15 23 415,-22 49 385,-16 45 192,-15 35 225,-8 21 159,0 17 1090,-6 39-161,-25 28-544,-6 15-833,-4 2 161,2-3-1,1-3-64,-2-7 128,-4-1 1,4-17 95,7-18-192,16-24-192,11-17-64,6-11-480,0-13-1122,32-43-512,17-31 1602,12-27-161,-2-22 97,-3 0-97,-9 3 129,-16 18 544,-6 30 0,-13 33 64,-8 32-32,-4 20 224,0 7 1185,-35 47 673,-22 24-1249,-13 28-737,-8 8 321,5 3-1,1 1 161,2-4-97,-8 0-63,-2-9 31,7-23-192,21-24-192,22-31-96,28-27-96,2-40-1153,42-44-512,12-37 1088,7-29 385,0-13-97,-5-3 97,1-1 288,-9 24-256,-10 38-161,-15 49 353,-15 34 64,-6 22 96,-2 0 1025,-2 45-256,-26 37-224,-11 26-641,2 25 256,-1 1 32,0 3-95,-1-3 63,-3 2-96,-2-1 0,4-11 0,11-32-64,10-41-96,17-28-32,4-28-608,43-61-1378,33-38 1601,8-50-95,2-25-225,0-18-224,-14 1-64,-10 16 673,-13 41 128,-22 51 224,-15 53 64,-14 35-64,0 31 1057,-31 52 576,-15 20-1569,-10 20 289,5 2-1,5-8 193,4 1-161,5-3-32,-1-7-63,4-17-97,9-26 224,11-28-128,14-32-288,0-14-288,35-61-1634,26-36 1282,11-35-321,-8-16-545,-9 1-191,-27 5 736,-13 21 961,-13 32 0,-2 39 128,0 37 160,0 22 609,0 0 480,-2 16 257,-19 24-673,-8 8-897,-4 14 160,-3-1 0,1 4 33,-6 2 127,-4 1-128,-4-2 193,-5-4-33,8-11-96,15-24-127,14-18-193,17-9-129,2-60-1536,40-33-417,15-41 801,-1-12-225,0 15-63,-11 22 864,-14 42 705,-10 34 64,-11 27 321,-10 6 864,0 40 288,-4 35 289,-17 21-1282,-4 9-31,4-1-257,-4-5-160,4-14 289,-2-11-97,4-22 32,8-23 97,7-22 63,4-7-480,0-16-1057,22-37-705,13-18 1314,4-14-161,-2-5 97,-6 11-33,-11 6 193,-9 6 0,-9 17 224,-2 18 63,0 10 65,0 22 257,-17 0 1280,-6 25-95,-14 33-642,-9 11-287,-2 19 31,-5 7-95,-4-1 63,-1-2-63,-5-11 95,11-15-127,14-31-33,17-22-32,19-13-352,2-13-833,8-43-448,22-27 705,-1-25 351,-6-7 33,-2 5-192,-13 5 32,-4 14 288,-4 24 64,0 29 32,0 24 0,0 14 416,-12 0 353,-17 30-321,-11 16-480,-8 7 0,1-2 64,2-2 289,4-14 63,12-11-64,15-14 1,10-10-289,4 0-64,0-4-545,16-26-352,19-15 449,12-11 160,6-5-289,-3 6-192,-14 8 129,-13 16 352,-15 10 191,-8 12 97,0 9 161,0 0 255,0 0 481,-21 23-257,-15 10-191,-3 15-449,-2 11 0,4 6 96,4 4 32,-3 3 32,3 0-32,1-10 65,11-13-97,11-27 192,8-15-160,2-7-128,0-7-705,14-42-512,20-30 833,7-21 384,2-18-352,-8-9-417,-12 6 160,-9 20 225,-5 30 192,-6 35-33,-3 33 225,0 3 321,0 43 319,-16 27 225,-4 13-833,-1 4 160,2 2-31,3-7 31,-4-3 96,-3-5 32,3-13 129,1-12 95,6-19-320,9-15-95,4-15-129,0 0-897,0-9-224,0-27-96,0-16 1184,0-13 33,0-11 0,0 7 33,0 3-98,-5-4 130,-7 8-33,2 6 0,-5 17-32,2 13 32,3 12 384,2 14-128,-2 0 321,-3 0-97,-7 12 97,-4 20-353,-4 16-160,-1 17 0,-1 10 161,4 12-33,-4 0-64,3 5 64,2-13-160,6-11-64,11-26-32,4-23-224,4-15-257,0-4-383,0 0-97,2-18 256,10-17 737,0-14-64,-3-13-160,-9-6 192,0-8 32,0 7 0,-7 12 0,-3 22 32,2 13 32,6 22 32,0 0 32,0 0-32,2 0 417,-2 27-257,-2 6-96,0 9-160,-2 1 64,1-5-32,0-6-32,-1-2 64,1-7-64,1-7 32,0-8 32,4-7-32,0-1-32,0 0-64,0 0-384,0 0-161,0-12-31,0-10 351,0-5 289,0-4 32,-2 0-32,2 9 32,-2-1 0,0 11-32,2 4 0,0 8 0,0 0 0,0 0 193,0 0 319,0 20-320,0 13-32,0 6-160,0-4 64,0-5-32,0-13-32,0-8-32,0-9-32,0 0-224,0 0-353,0 0-31,14-20 223,7-12 449,-3-11-64,0-11 32,-1-2-128,0-3-64,-3 0 96,8-3 128,-3-7-160,3-6 0,8-8-257,-1 3 129,1 15-64,-6 22 127,-7 21 161,-8 18 64,-2 4 289,-3 0 31,6 17 0,2 18 0,7 4 225,-4 4-417,5 2-96,-5-10-32,-4-9 32,-7-8-32,-4-11 0,0 0 192,0-7 609,-17 3 160,-14-3-961,-7 0 32,-4-3-160,5-20 256,3 1-192,7-5 64,5 2 0,10 3-224,8 3 0,4 6 31,0-3-191,10 2 32,22-4-161,8-6-127,5-3 191,8 1-191,-1-2 31,1 2 353,0-4 224,-8 4 32,-4-4-64,-6 8 128,-15 9-64,-5 7 96,-11 6 0,-4 0 448,0 0 545,0 10-128,-19 16-352,-7 6-609,-11 1 96,4-3 288,0-12 1,-1 0-65,7-5-160,2-8-96,4-5-64,2 0-384,-2 0-97,2 0 33,1 0 352,-1-9 0,5 0-96,2-3 128,6 3 32,4 0 0,2 3-161,0-5 33,0 2-128,2-9 32,16 0-1,7-4 1,-3-3 64,3 7 64,0 0 32,-1 8 32,-7 3-32,-3 5 0,-8 2 96,0 0 0,0 0 96,-4 0 192,0 0-64,-2 0-64,0 0-96,0 0 32,0 0 65,0 2 159,0 2 353,0 3 127,-18 3-191,-9 4-481,-5-1-96,-1-4 32,4-5 32,-1-1-32,1-3 0,4 0-64,-2-7-96,1-11 32,7 0-32,7 1-32,4 4 96,8 7 32,0 6 0,0 0-128,0 0-257,12 0 33,17 0 320,16 0 32,8 0 32,13-7-32,12-2 0,-1 3 0,-7 3-64,-15 3-352,-15 0-513,-19 0 64,-12 5 737,-5 2 128,-4-3 801,0-2 512,0 2-705,-6-4-351,-17 3-161,-9 6-64,-12-5-32,-10 5 0,-4-5-32,-3 2 32,2-6 32,9 4-32,5-4 32,12 0-32,10 0 0,9 0-64,10 0 0,4 0-97,0 0-255,0 0-96,10-4-161,17-9 353,10-6 320,10 3 32,9-2-32,9 0 0,19 5 0,16 6 0,13 1 64,2 3-64,-10 3-32,-20 0 32,-26 0-64,-30 0-481,-18 0 161,-11 0 384,0 3 1665,-27 10-31,-17 0-1442,-12 0-128,-6 1-64,-4-5 96,-8-6-96,-5 3-64,-3-2-32,0 5 96,10-2 64,7 6 0,12 1 0,15 0 96,16-5-96,14-6 33,8-3-97,0 0-385,20 0-448,30 0 385,29-3 448,24-20 0,23-8 32,14-3-32,5 0 0,-1 2 0,-7 10 0,-12 5 0,-23 8-32,-30 5-32,-35 4 0,-24 0 64,-13 0 64,0 6 769,-27 23 448,-20 7-961,-11 7-256,-7 1 128,-2 4 129,-4-5 95,-2-8-160,-1-3-95,3-2 31,4-8-192,6 0-32,12-4-160,10-11-129,19-2 193,11-5 128,9 0-128,0 0-577,19 0 1,30-9-161,17-14 865,16-6 160,12-3-128,0-1 0,7 3 32,-5 4-64,-6 3 0,-4 10-32,-15 4 0,-21 5 0,-22 4 32,-24 0 0,-4 0 673,-8 8 800,-35 19-416,-15 13-993,-21 6-32,-13 3 0,-13 3 0,-5 6 0,2-2-32,11-7 128,29-15-32,25-12 33,27-16-129,16-6-193,0 0-703,4-3-97,33-22 288,20-9 673,27-11 0,14 2 64,11-2-32,2 5 32,-4 7-32,-11 7 0,-18 7-128,-28 12 0,-29 7 96,-17 0 32,-4 0 704,-4 13 578,-29 22-546,-20 18-704,-10 12 64,-8 4-32,-4 2 65,-5 3-33,-4-9 0,5-13 96,14-17 96,21-16-96,19-8-192,19-11-96,6 0-352,0 0-257,0-3 129,20-24 95,33-22 257,26-14 224,21-11-64,14-4 64,3 2 64,-8 9-64,-13 14-128,-22 20-32,-35 14 0,-22 19 160,-17 0 32,0 0 1281,-23 28-224,-25 19-769,-13 15-320,-14 7 32,-5 2 96,-4 3 0,-12 5-64,-7-4 33,-1-7 95,14-5 64,26-24-128,27-19-64,27-18-64,10-2-416,6-9-641,37-29 160,15-20 865,13-18 32,9-15 0,-1-1 32,-8 5 32,-12 16-32,-22 27-32,-15 19-32,-16 24 32,-6 1 96,0 0 256,-30 18 353,-24 25-321,-19 20-352,-9 8 1,0 2 159,1 5 32,4-8-64,3 1 0,7-13 64,13-13-31,18-16-129,15-16-64,13-10-96,8-3-321,0 0-255,0-12-1,0-21 192,16-16 33,14-14 416,6-8 32,3-1 0,1 1 0,-4 6 0,-10 16 0,-10 23 0,-12 15 0,-4 11 256,0 0 193,0 11 287,-15 24-287,-18 18-449,-11 12 32,-9 9-32,-4-5 64,-5 7 128,-5-2 0,0-9 64,17-12-95,19-27-65,19-16-96,12-10-224,0-6-481,20-37-160,21-22 449,18-18 223,6-7-63,-2 0-128,-6 16-33,-16 16 193,-16 24 160,-12 25 0,-11 9 64,-2 0 96,0 0 225,0 0 191,0 13-256,0 17-128,0 13-128,-11 8 32,-1 8 0,-3-7 0,3-7-32,4-18 65,8-10-65,0-17-65,18 0-895,22-9-162,12-26 482,-1-10 256,-8 6-193,-13 13 289,-16 13 224,-9 13 64,-3 0 96,-2 39 801,0 32-97,0 25 129,0 4-512,-7 5-289,-5-4 0,-1-8 32,3-16 0,-1-24 32,9-28-32,2-15-160,0-10-96,0-4-608,13-38-353,12-20 833,5-18 31,-8-9-127,-9-2 32,-9 9 96,-2 24 31,-2 21 33,0 28 128,0 9 289,0 25 704,-21 37 192,-12 20-1185,-3 14 0,5 6 160,4-6 64,5-2-96,4-9 0,9-23 64,5-26-31,4-25-161,4-11-289,36-40-1120,21-29 896,6-23 1,2-1-513,-13-2 224,-11 2 129,-8 10 608,-6 7 32,-7 25 32,-12 21 0,-5 26 0,-7 4 288,0 43 993,-19 22-352,-9 20-929,1 3 224,2-2 64,4-6 193,-6 2-129,4-7 33,-2-13 31,6-20-64,8-22 33,9-17-385,2-3-128,0-43-1218,24-25 353,9-23 545,2-19 256,1-8 64,-1-9-161,-3 2 33,0 20 96,-12 37-32,-7 39-353,-11 29 545,-2 66 929,-6 48 96,-17 38-705,-2 24 193,-1-2-385,5-7 64,1-1 0,-3-17-64,-1-27-31,10-40 255,7-41-64,7-33-288,0-8-160,0-33-1121,19-35 288,9-23 737,-3-18 192,-4-9-257,-11-5-159,-4-9 288,-2-13 128,0-10-1,5 2-63,-2 25-384,-1 45-65,0 42 321,-6 38 256,0 20 1089,0 62-192,0 35-417,0 38 161,-10 12-257,-3-4-159,-2-2-65,-4-19 64,-3-21 160,1-33 97,10-43 31,6-26-320,5-16-192,8-39-1377,19-32 384,8-27 481,-1-23 448,-5-13-32,-2-13 32,2-14-1,3-15 65,5-8 0,6 4-160,-8 33-576,-8 50 127,-13 53 577,-12 44 32,-2 36 1441,-10 52-384,-23 33-896,-6 29 319,0-7-288,6-11 128,6-21-31,3-26 127,14-37-96,6-29-159,4-19-161,0 0-769,27-22-801,7-27 1282,1-16 128,-6-10-64,-5-8-321,-10 0 385,-1-9 160,-3 5-32,1 0 0,-1 16-128,-4 24 96,-2 20 64,-2 23 0,-2 4 32,0 0 224,0 13 353,0 29-449,0 7 0,-16 16-64,-7-7-32,2-5 64,3-14-32,4-13 321,10-16-129,4-10-288,0 0-673,2-16-1056,20-16 31,5-17 1442,2-14-64,-7-2 191,0-14 129,-3 1 0,-5 13 32,-3 16 65,-7 23-97,-2 22 0,-2 4 128,0 0 576,0 0 353,0 17-640,0 13-129,0 6-128,0 3 0,-2-4-32,-2-12 33,2-6 95,0-8 96,2-9-160,0 0-192,0 0-224,0 0-801,0-4-160,22-18-224,12-10 1313,10-7-97,7 6-415,-3 14-481,-2 11 352,-13 8 0,-14 4 449,-15 26 288,-4 13 1377,-6 6 866,-23 2-898,-7-6-512,0-2-193,-3-7 257,-2-7-224,4-1-321,0-10 32,9-1-159,11-8-129,11-9-96,4 0 0,2 0-801,0-39-384,25-27-481,19-25 1378,6-16-192,1 6-33,-9 19 97,-11 29 320,-10 35 64,-14 18 32,-3 18 512,-4 51 513,0 24 160,-7 13-224,-7-2-769,3-12-160,2-10 64,1-3 64,0-12 97,2-20-1,3-25 32,3-13-128,0-9-160,0 0-704,0 0-289,0-22 320,0-14 417,0-10 96,11-11 96,-5 1-64,0-7 64,0 4-33,-3 14-95,1 13-64,-2 24 32,-2 8 224,0 0 64,0 34 576,0 24-319,3 17-33,-1 12 289,2 0-417,2-8-32,7-15-96,-5-18-32,0-23 0,-6-14-32,-2-9-224,2 0-385,4-16-768,1-23 512,1-23 480,-2-11 417,1-7 193,6-15-193,-1-10-32,7-12 32,4-7 0,1 23-64,-4 27-385,-7 43 257,-9 27 192,0 8 384,-2 54 545,2 25-480,4 25 768,-2 2-801,-1-9-288,3-13-64,-8-23 32,0-22 225,0-20-1,0-17-128,0-6-192,0 0-352,0-20-129,0-22-191,-4-12 383,-7-16-287,-1-5 320,6-3 160,4-10-289,2-3 97,0-2 64,0 19 0,16 14-33,-1 28-159,-5 23 160,-5 9 256,1 19 192,11 29 416,6 21 129,12 19-64,2 5-545,-3-2-96,2 0 0,-2-13-32,-7-6 0,-7-11-32,-9-5 0,-9-16 0,-2-4-64,-4-11 0,-25-8 96,-9-11 128,-4-6-96,-1-3-64,2-39-128,8-27 128,12-28-481,17-30-544,4-14-352,17 16-1538,12 31-1249,0 46 4196,-7 36 96,-4 12 929,3 34 160,6 31 2018,5 14-800,3 19-1763,-1-3-288,-3 2-127,-3-5 95,-10 0-128,-12-9-160,-6 0 64,-6-12 0,-29-15 65,-3-17 287,2-16 417,10-20-865,4-3 0,7-20-417,5-25-896,2-16-1345,8-10 2145,0-7 33,0-5 127,12 0 321,14 9 32,1 4 32,4 12 32,-6 19 32,-8 22-96,-5 17 0,-5 21 353,-5 53 704,-2 31 640,0 18-736,0 5-865,-2-6 1,-9-12 31,-1-14 128,-3-17 96,4-22-96,5-28-31,4-10-193,-2-19-32,1 0-385,1 0-191,-2-6 31,-2-14-223,-2-12 511,-2-7 97,4 3 160,1-7-64,5-5 0,0-8 32,0-2-384,13 6-513,3 18 0,-1 15 480,-9 19-191,-4 15 640,-2 45 1665,0 18 129,0 19-865,-15 2-737,1-11 128,-4-3 97,1-15-193,-3-6 64,4-12-128,-3-11 129,0-7 223,9-14-159,0-11-257,10-9-96,-2 0-96,-4-6-321,2-37-448,2-19-320,2-36 192,0-23 32,24-25 161,7-11-1442,4 24-2019,0 34-1568,-7 51 5092,-5 48 737,-3 18 961,-4 52 2787,-3 23 31,-9 19-1569,-4-2-1057,0-4-448,-27-12 192,-11-9 320,-10-7-64,-2-13-192,-4-12-96,9-13 160,16-18-416,8-19-257,17-3-352,-3 0-385,7-38-736,0-25-352,0-16-673,19-11 1185,17-9 128,15-9-192,9 0-128,3 2-448,-7 24 1377,-14 33 63,-21 26 161,-11 23 577,-10 0 1345,0 25 512,0 27-800,-2 21-289,-27 2-705,-6 3-415,-10-4 223,-10 3 33,-3-3 191,-13 4-223,-4 4 127,2 3-159,1-3-1,16-20-256,21-24-32,16-24-128,19-14-32,0-48-1505,33-41-545,16-33 1345,9-26 673,5-13 64,-1-9 0,-11 11-160,-12 40 64,-17 45 96,-12 40 96,-10 32 224,0 2 545,0 0 32,-2 19-96,-32 20-289,-9 8-384,-8 11-128,-1-1 320,3 1 33,-1 3-33,-5 0-192,4 3 193,2-6-65,10-13-160,15-19-64,16-19-32,8-7-609,32-47-1505,22-37 1185,17-26 545,0-20-96,-8-10 191,-13 12-63,-23 34 64,-10 36 288,-15 40 128,-2 18 929,-8 20 128,-30 39-576,-10 15-545,-6 15-64,7-4 224,8 0-32,-1-7-96,2 0 0,-3-3 128,-2-6 33,10-14-129,10-25-64,11-21-64,12-9-513,6-39-1216,36-32-417,15-28 961,3-17-257,-5 3-1024,-14 20-513,-15 24 2531,-12 29 448,-10 27 1057,-4 13 1505,0 22 641,-31 25-705,-15 15-2498,-5 9 161,1-1 31,6-5 0,3 4-96,-1-8 0,6-3-64,11-11-32,9-24 0,16-17 0,0-6-737,33-36-2177,21-26 1921,11-17 384,2-2-1633,-12 14 192,-18 20 833,-16 24 1089,-17 23 128,-4 13 2754,-17 49 962,-24 24-2787,-18 16 320,-8 7-384,-2-4-128,-4-4-97,-1-5-95,1 1 95,-4-2-63,2 1-33,-3-4-159,9-13-161,19-23-32,18-24 32,24-23-224,8-9-320,46-43-1986,32-28 1601,28-34 481,11-12-321,-6 7-127,-23 27-289,-33 38 801,-34 28 160,-19 17 160,-2 0 1570,-4 8 31,-35 40-576,-14 22-1089,-13 14 1,1 4-97,5-10 128,3-8-96,5 8-32,-3-7 32,4-2 0,2-11 0,14-19-32,13-17-32,16-18-160,6-4-609,18-22-1537,33-25 31,23-11 1731,14 2-737,-2 8-289,-7 13-544,-16 17 705,-21 18 1377,-21 0 64,-17 40 1345,-4 18 929,-8 14-961,-27 7-192,-10-5-128,-8-4 192,-1-7-320,-3-7-192,3-13 288,2-7 352,6-19-416,6-8-641,2-9-256,2 0-256,-1-40-161,-2-16-255,-2-14 127,12-17 289,7-12 64,15-9-128,7-4-193,9 8-31,30 14 127,12 25-63,2 25-609,4 27 32,-5 13 1057,-1 30 288,-8 31 609,-4 18-96,-12 9-321,-11 4-288,-14-5-96,-2-8-32,-12 1 321,-30-3 480,-15-2-225,-12-1 65,-13-7-65,-3-2-223,-3-8-1,6-13-95,7-23-129,8-14-192,13-7 0,5-38-224,16-28-65,10-26-287,13-16 31,10-6 129,6-8 95,36 7 97,17 10-64,11 13-160,5 24-161,-1 19 289,4 19 128,-1 17 192,-2 13 128,-6 16 128,-10 37 192,-21 17-352,-20 18-96,-18-1 0,-6 4 449,-37 1 223,-14-13 161,1-8-32,3-19-289,5-9-127,6-17-65,0-3-64,-2-9-256,-10-6-128,-15-8-32,-9 0 64,0-19-32,3-24 0,17-16-32,15-17-97,15-17 33,21-8-96,7 3 0,13 6-65,29 20-31,8 24-161,7 18 33,3 17 223,1 13 321,0 0 129,-7 43 255,-6 18 32,-8 11-223,-9 7-193,-9-7 0,-14-10 0,-8-4 32,0-11 576,-32-2-159,-8-12 95,-1-8-384,-2-12-160,2-9-64,3-4 0,-2-6 32,7-24-288,3-15-225,8-16 1,11-13 127,11-10 289,0-7-192,35 5-32,14 14-97,3 16-191,1 21-33,-2 16-384,-2 15 1057,1 4 160,-4 29 256,-10 17 97,-11 7-321,-16 4-96,-9-6 192,0-1 641,-26-3-256,-5-4 160,-2-15-193,-2-5-319,7-10-65,0-10-256,6-3 0,-6 0-64,1-16-192,-2-20-193,1-9-63,9-1-33,11 1 545,8 9-160,0 7 32,25 10-192,11 7-33,7 12 353,12 0 96,5 12 129,2 11 63,-6 2-128,-10 2-96,-13-5 64,-13-5-96,-16-8-32,-4 1 0,0 3 353,-28 3 575,-15-3-928,-10 1-32,-3-5 0,-1-9 64,1 0 97,1 0-129,3 0-32,6-18-1,9-16-95,11-19-288,19-26-417,7-27 225,33 5-161,16 9 160,8 27 129,-3 29-161,-3 33-224,-4 3 865,-2 55 353,-10 21-1,-10 7 32,-10 0-384,-10-12-32,-1-11 32,-4-6 0,0-10 32,0-13-32,0-10 0,0-8-96,0-10 96,0-3 0,-7 0 1185,-18 2-31,-13-2-1154,-10 0 512,-6 0-512,-5-5 192,-1-22-192,1-6-64,4-3-96,7-9 128,9-2-128,9 2 32,9 10-161,13 9 257,4 22 32,4 4 64,0 0 321,0 0 63,0 22-127,4 12-321,14 11 96,10 13-32,8 2-32,1-8-32,8 0 0,-4-10-96,-2-5-32,-2-11-97,-9-8-31,-5-3 0,-9-8-32,-8-1-161,-4-6 33,-2 0 288,0 0 128,0 0 96,0 0 192,0 0 192,-13 0 193,-19-9-289,-13-15-384,-12-9-64,-10-9 64,-4-1 64,2 1-32,14 6-32,16 14 0,22 9 33,15 9 63,2 4-96,0 0-161,0 9 1,23 21 64,14 13 96,18 10 0,8-4 0,3-2 0,8-10-96,0-4 0,-3-5 64,-1 2-64,-7-4 32,-8 0 64,-17-3-128,-20-10-641,-12-6 737,-6-1 32,-4-6 1249,-31 3-160,-14-3-1089,-8 0-576,-9-22 576,-9-17 64,-1-14 0,-5-15-32,-1-15-32,9-7-192,8 9-65,23 21 97,18 24 128,16 27 32,8 9 96,0 0-32,4 0-64,22 31 0,22 16 96,15 14 129,6 4-193,6-2 0,-8-8-32,-3-2 32,-6-1-32,-6 6 0,-3-5 0,-6-5-160,-9-8-129,-11-15 33,-10-12 128,-13-9 128,0-4 64,0 0 96,0 0-160,-13-13-32,-17-18-96,-9-12-224,-6-19-353,2-3 417,1-10 160,4 1 128,3-4-64,9 17-65,10 16 65,9 19 32,7 22 32,0 4 128,0 0 97,3 19 95,13 24-320,8 8 160,7 16 128,0-5-127,3-6-161,1-2 0,5-4 0,4-5 0,-2-2 0,-2-8 0,-9-5 0,-14-12-97,-7-10-127,-10-6 224,0-2 160,0 0 97,-23 0-225,-18 0-32,-12-2-673,-10-22 609,-4-12 64,-2-8 0,-2-3-64,5 2 64,9 6 0,11 17 256,20 9-32,16 9 1,10 4-225,0 0 0,0 0-193,0 0-31,16 0 0,16 0 64,16 7 160,11 15 192,7 7 32,-1 0 0,-8 2-192,-7-6-32,-14-2 65,-11-5-65,-8-7-65,-11-5 33,-2-6 0,-4 0 32,0 0 257,0 0 63,-6 0 96,-17 0 1,-10 0-417,-1 0 64,-10 0-64,-2 0 64,0-22-64,-4-17-96,-2-10 0,7-16-97,2-6-95,13 14 128,13 18 96,9 19 64,8 18 0,0 2 0,0 0 0,0 2 64,12 28 0,22 12 96,8 17 97,5 2-129,-2-1-96,-1-8-32,0-3 0,-2-10 0,4-4-32,-5-12-96,0-5-97,-14-11 33,-11-2-128,-9-5-97,-7 0 97,0 0 320,0 0 64,0-9-32,-19-31-32,-6-22-64,-6-19-32,1-20-96,1-21-160,2-7-225,7 5-352,14 22 32,6 24 97,0 33 351,2 22-63,18 15-1,0 8 33,10 4 480,10 23 768,10 4-127,0-1-513,-2-1-128,-8-2 0,-13-12 32,-10-1-32,-11-6 128,-4-4 641,-2-4 897,0 0-193,0 0-1153,0 0-320,0-28-1313,6-24-1057,3-24 1633,-1-27-64,-2-9 577,-6-3 128,0 14 192,0 31-96,0 33 288,-6 30 449,0 7 1826,-7 40-1154,-5 25-640,1 23-769,1 20 352,6-5 0,2-4-31,0-1-97,-3-10 0,-1 0-32,-3-10 64,-1-13-192,3-22 1,7-20-65,6-19-33,0-4-1056,0-36-704,27-42-257,10-34 1217,8-35 577,-4-14-32,-3 8-1,-2 27 193,-7 34 32,-4 47-32,-8 28-32,-11 17 128,1 4 416,-1 45 1250,0 25-1,-2 25-479,-4 9-770,0 0-320,0-8 32,-10-9 64,-9-2 193,0-14-161,4-16-32,7-27-32,6-23-160,2-9-288,18-9-1538,33-36-672,16-19 1985,6-3-832,-6-2-449,-14 11 705,-14 15 1025,-12 13 64,-12 15 673,-6 7 32,-7 8-417,-2 0 2018,0 8-448,0 28-64,-9 12-1058,-14 10-704,-2 3 0,0-9 0,-3 2 0,-3-4 161,-2 1 191,-1-5 257,1-10-353,4-2 32,3-12-320,9-3 0,5-8 0,8-1-32,2-8-32,2-2-32,0 0-545,0 0-224,16-20-832,27-14 864,9-10 321,7-14-930,-2 2-576,-8 11-768,-7 16 672,-15 15 1633,-10 14 481,-11 0 353,-4 30 1280,-2 19 962,0 16-1538,-4 0-897,-19 3 0,-9-5 192,-7-1 481,0-5 64,-6-4-192,4-10-97,5-7 161,9-13-385,10-11-256,9-8-128,8-4-128,0 0-673,0 0-159,0-13 127,16-13 609,15-5 127,4 0-63,2 1-32,2-6-32,2 7 64,-2-11-32,3 2-97,2-11 1,3-9 64,0-2 32,-3 2-225,-4 6-63,-13 16 256,-10 16 224,-10 14 0,-7 6 224,0 0 2050,0 6 64,0 19-1249,-12 9-1057,-4 2-32,1-1 192,1 1 1,-3-7 63,2 2-32,-4 0-128,-2 3-64,0-2 0,1-6-32,8-7-32,5-12 32,7-7-64,0 0-384,0-9-898,29-24 161,13-23 897,4-13-160,6-9-129,-1-4-128,-8 3 321,2 9 96,-8 7 31,1 2 129,4 5 32,-5-6 96,1 3-32,-6 5 64,-8 5-32,-9 15 0,-6 11 224,-7 1 161,2 9-33,1-4-288,1-3-32,2 1-32,2-7 0,0 0 0,1 3-32,4-6 32,-7 6 0,-1 1 0,-3 5 32,-4 10-32,0 5 96,0 2 609,0 0 0,0 0-193,0 0-224,0 0-127,2 0-33,-2 0-128,0 0-128,2 0-33,0 0 65,-2 0 96,0 13 128,0 9 129,0 10-161,0 10-64,0 7 160,-10 7-160,-1 0 32,-4 3-64,2 2 32,-3-5 0,2 5-32,-1-5 64,-7 2 32,0 5-32,-6-4 97,-4-1-129,-1-6 96,0-9 224,8-16-192,12-18-160,5-5-32,6-4-512,2 0-481,0 0 32,0-9 32,4-12 416,17-9 385,5-2 128,2-11 32,7-1-64,2-12 64,2-3-32,2-4 0,-4-9-64,-3-2-160,-3-7 224,-4-1 32,-3 4 0,-3 13 32,-5 12-32,-4 14 64,-8 13 32,-2 5 288,0 8 1,-2 4-129,0-4 32,0-2-64,0-6-192,0-1-32,0-9-32,0-4-64,0 0-32,0 4-160,0 6 160,0 3 32,0 4 96,0 2 64,0 3 0,0 4 128,-2 0 0,-2-5-32,2 1-160,-2-4-64,4-6 32,0-3-64,0-5 0,0 0-64,0-4 128,0 9-32,0-1 64,0 7 0,-2 11 192,-4 0 256,2 1-159,2 2-257,-2-1-32,4-3-32,-4-2-65,2-10 65,0-1 32,-3-1 0,0-3 32,-1 5-32,-1-1 97,-1 6-33,4 4 0,0 0-64,2 0 0,0-6-64,0 2 32,0-1 0,0-3 32,-4-5 0,4 0 0,0 0 64,-5 4 64,5 5 128,0-5-160,-4 2-96,6-5-96,0-5-192,-3-1 31,3 5 65,0-2-64,-2 8 224,2 0 32,-2 8-160,2-1 160,0-4 0,0 3 0,0-6 0,0 2-64,0 1 64,0-2-32,0-1 32,0 1 96,0-1-64,0 1-32,0 2-32,0 0-32,0 4 64,0 4 0,0 3 0,0-2-128,0 8 0,0-6 63,-2-1-31,-2-3 32,0 1-192,2-4-160,2 1-193,0-6-384,0 2-160,0 3 448,0 4 705,0 3-32,0-2 32,0 2 0,0 6 161,0 0-33,0 0-96,0 0 96,0 0-32,0 0 96,0 0 128,0 0 97,0 0 63,0 0-159,0 0 63,0 0 32,0-3-320,0-1-96,0 4 0,-2-4 96,-2 3 225,-1 1 576,3 0-321,-4 0-31,-1 0-33,-3 0 257,-3 0-577,-3 0-160,-3 0 128,0 5 161,-4-1-129,-2-1 32,-2 7-96,-1-4-64,-3 1-64,-6 3 0,3-1-32,-6 2 0,3-2 32,3 1 96,3-1 0,4 2 32,-1-5-32,3 3-31,2-2-65,0-1 32,0 4-32,0-3 0,-6-3 0,1 6 0,-3-5-32,0 3 32,2-3 0,-1 3 32,1 1-32,0-1 0,1 1 0,-1-3 0,0 5-32,-5-6-33,1 4 33,4-1-64,-8 2 96,2-3 0,-2-1-64,-6-6 64,0 3 96,-1-3-64,2 0 65,2 4-97,0-2 0,2 2 0,5 3 0,0-2 64,6-1-64,-1 2 0,1 4 0,-2 1 0,-1-2 0,1 0 0,-8-2 32,3 2-32,2-5-32,4-1 32,4 1 0,-3-4 0,0 0-129,-5 0 97,7 0 32,-4 0 0,0 0 32,-3 0 65,-1 0-65,4 0-32,1 0 0,11 0 0,5 0 0,0 0 0,3 0 32,-6 0-32,-4 0 0,-4 0 32,0 0 0,1 3 32,5 1 64,1 1-96,4-1 96,-2 5-96,-3-1-32,0 1 64,1 5-64,1-5 96,4 7-64,3 10 0,-1 6 32,3 12-64,6 12 32,0 2-32,0 16 0,0 0 0,6 14 0,3-1 32,-7 6 0,-2 7-32,0-3 64,0-5-64,0-9 0,6-10 0,0-17-32,1-17 0,-7-15 32,2-15 32,-2-9 0,0 0-32,0 0-64,0-23-64,0-24-32,-17-14 128,-6-24-64,-1-10-64,-2-20 0,-1-8-32,-1-3-353,6 11-128,3 30-31,5 29-898,6 29 1602,6 25 1025,0 2-929,2 0 193,0 9-289,0 27 0,0 16 32,4 17 192,7 10-192,3 2 0,-4 1 0,0-3 0,-2-9-32,-6-9 64,-2-16 32,0-12 96,0-14 96,0-6-127,0-10-65,0-3-96,0 0-289,0-7-287,0-29 160,-10-16 191,-2-23 97,-6-13 96,3-7 32,3-2-352,2 10-65,6 26 161,2 25 64,2 27 192,0 9 0,0 4 128,0 31 289,0 19-257,8 17 256,4 3-96,0 4-159,1-3-161,-1-2 32,-2-11 32,-6-10 0,-2-13-32,-2-13 192,0-13 256,0-7-223,0-6-257,0 0 0,0 0-353,0-15 193,0-19 160,-14-10 96,-4-26-96,-1-12 0,3-10 0,-1-1-64,4 18 0,3 29-32,8 26 96,2 16 32,0 4 256,0 0 1,0 32-161,0 9-64,0 14 160,0 1-32,0-7-64,0-4 32,-4-8-63,2-6-1,2-13 32,-2-13-128,2-1-32,0-4-160,0 0-289,0 0-31,0 0-33,0 0 225,-2-14 224,-1-12 96,3-13 96,-4-9 64,0-8-160,0 2-32,-3 8 0,3 13 0,0 13 32,2 15 32,-1 5 128,3 0 128,0 0 97,0 0 191,0 0-320,-2 14-127,-2 7-97,0 2-32,0 2 0,4 2-32,0-2-33,0-2-31,0-2-64,0-9 64,0-2-96,0-10-128,0 0-1,0 0-127,0 0-193,0-13-672,2-13 737,4-13 576,-2 3 96,-2 14 0,3 9-96,-5 13 0,2 0 0,2 13 1057,1 32-32,7 16-385,3 21-63,1 0-289,4-4-256,0-2 0,3-6 0,3 0-32,7-3 0,-4-1-32,3-6 0,-1-8-224,-6-3-64,-1-11 95,-10-2 65,-2-6 160,-3-11 0,-5-10 32,0-6-32,-2-3 64,-2 0 96,0-18-160,0-29-384,0-23 288,3-17 64,3 0-96,-2 11-353,-2 25-63,0 24 320,-2 23 224,4 4 64,-2 0 544,6 17-31,7 22-545,5 14 416,0 13 129,1-5-417,-2-1-32,-3-6-64,-3-2 32,-2-3 193,-7-6-161,-4-3 256,0-5 64,0-9-191,0-12-1,0-7-160,0-7-96,0 0-224,0 0-289,0-14 225,-8-28-128,-5-20 63,-6-25 129,0-13-32,-2-6 64,5 4-321,4 23-223,5 33 319,7 33 417,0 13 0,0 0 481,0 43-33,2 18-320,11 23 224,1 7 33,-6-11-321,3-5-64,-7-7 64,0-5 0,-4-11 32,2-18 64,-2-12-32,0-13 1,2-9-129,0 0-161,-2 0-735,0-13 127,0-19-96,0-13 417,-12-14 319,-7-6-191,-1-9 192,0-2-32,-3-7-225,0 1 129,2 11 128,3 19 96,7 25 32,7 18 128,4 9 1153,0 49 193,0 35-545,0 29-897,0 14 224,0-4-96,15 1-32,-3-9 128,1-14-31,-1-23-65,3-23-160,-3-25 0,-2-20-288,-1-10-353,-2 0-384,4-29 288,1-18 673,0-19-128,0-21 192,-3-10 0,-3-15-32,-2-7-96,-1 0 64,-3 2-385,0 6 129,0 20 192,0 31 128,4 28 0,2 25-224,0 7 224,5 11 0,4 37 128,-1 27 673,3 20-1,-5 7-287,-2 2-257,-3 6-64,-3-5 65,-4-7-97,0-17 128,0-19 32,0-26-95,2-20-97,-2-16-128,4 0-64,-4 0-481,0-39-256,0-30 129,0-31 640,0-25 64,-15-14-96,-3-15-193,-2-3-319,0 13-1,6 31-63,3 41 351,7 45 289,4 27 289,0 7 768,0 44-128,0 25-641,15 25 288,6 10-191,0-4-257,-5 2 64,-2-8 32,-5 0 193,-5-9-193,0-17 0,-2-19-64,4-21 0,-2-23-96,2-8-64,-2-4-320,0-4-417,0-40-416,0-25 961,-2-29 192,-2-19 192,0-18-192,-20-11 32,-8-14-32,1-3-128,2 19-480,0 27 191,8 29 225,6 38 192,5 24 0,6 19 32,0 7-32,0 0 0,0 0 0,0 0-160,9-9-96,16-5 256,13-12 0,7-6 32,3-10 32,2-10-64,-3 9-320,-10 3-129,-9 18-159,-16 9 575,-7 13 33,-5 0 257,0 0 832,0 8 96,-11 10-320,-16 9-577,-11-2-224,-13 6 288,-1-6 161,-7-3-33,8-2-127,2-9-193,10-11-32,14 0-128,7 0-192,6-11 32,6-12-161,0-8-127,6-18-161,0-7 65,4-6 95,27 2-31,9 11-321,10 10-128,3 8-96,2 10 865,-6 6 128,-14 4 32,-6 11 0,-19 0-288,-10 0 288,0 0 1089,-2 0 993,-21 0-833,-5 7-961,-7 12-160,-8-2 65,0 1 95,-3 2-288,4 3 32,3-10 32,8 0 0,11-6-32,12-7-32,8 0-224,0 0-897,0-7-289,10-15 706,24-8 672,7-1-289,5 4-479,7 5 319,10 2 385,7 6 0,8 10 96,-2 4 0,-13 0 96,-22 8-96,-24 6-128,-17-2 128,-13 10 1602,-45 5 608,-24 2-1826,-5-2-96,-6-18-256,16-9 513,10 0-257,9-9-128,9-12-160,11-1 0,11-4-96,10 3-32,6 3-64,11-3-32,0 7-33,0-3-479,28 2 351,12-2-159,11 3 448,21-5 96,16 1 96,11 4-96,3 1 0,-8 8 32,-18 2-32,-28 5-993,-23 0-737,-18 0 225,-7 0 1505,-21 14 2082,-32 8 32,-19 8-1634,-11-3-31,-8-5-33,5 3-32,4-10-255,10 1-97,11-2 64,13-5 64,13-5-160,16-4-32,10 0 0,9 0-96,0 0-289,0 0-31,7-13-65,27-17 97,16-10 416,15-1-32,10 10 32,8 9-96,1 15 32,-2 7-32,-15 20-32,-21 12-577,-24 8 192,-22-1 513,-14 1 1378,-31-2-97,-14 2-128,-1-11-865,-2-2-64,9-9-31,4-5-65,3-3-128,2-10-64,-4 0-96,0 0-65,6 0 161,8 0-160,13-2 224,11-1 96,8-2-96,2 5-192,0-4-353,14-9-63,24-1 480,12-13 128,14 1 96,8 3-64,7 3 32,6 8-32,-6 2 0,-16 7-32,-23 3 0,-24 0-544,-16 0-225,-8 7 769,-50 15 1729,-24 10-1376,-10 1-321,0-10 32,4-1 96,10-9 192,7-5-192,17-8-95,14 0-65,19 0-65,10-8-95,11-18-160,0-19-321,22-14-159,24-6 479,16 3 97,10 3-160,7 20 128,5 10 127,2 10 129,-2 11 0,-14 8 0,-11 0-480,-20 23-1090,-19 6 321,-20-6 993,0-3 256,-5-1 1890,-28-6-417,-5 5-384,-2-9-736,-13 4-257,-2-6-96,-3-1-289,-7 2 161,3-2-352,4-3 384,14 1-64,10-4-1,20 0 161,10 0 0,4 0-128,0 0-704,14 0-546,22-17 738,10 0 640,12-5 0,18 1-32,18 1 32,21 2 96,15 2-96,8 6-64,5 2 64,-3 5-32,-15 3-545,-27 0-672,-41 0-481,-36 3 1026,-21 5 704,-10 2 4644,-30-1-2754,-10 4-1794,-9-4-96,-12-6 0,-6 1 0,-12-4 0,-7 0-545,-8 0 545,-3 0 225,6-4-1,12 4-128,17 0-32,23 0 96,18 6 128,17 1-256,12-7-32,2 0 0,12 0-896,35 0 383,21-3 481,27-16 32,16-6 0,4-2 0,2 7 0,2 11 0,-6 5-128,1 4 32,-12 0 32,-18 26-1121,-24-2-449,-23-5-1281,-31-3 1058,-6-3 1857,-32 3 4324,-22 1-1922,-9-4-769,-7-6-576,-2-1-480,-4-2 0,-3-4-481,1 0-96,2 0-32,4 3-129,7 3 129,6 4 32,15 1-32,14-6 0,18-1-128,12 5 64,0 4-224,26 1-897,17 6 640,18-2 97,12 2 191,15 3-255,14 3-417,14 1-256,9 4 320,-1 5-769,-18 7-352,-28 6-928,-42 7 768,-36-3 2178,-4-2 1729,-49-2 2179,-12 3-705,-8 0-673,-6 3-1537,3-2-128,1-7-384,5-7 31,14-7 97,16-15-257,15-8-352,15-5 0,8-4-448,2 0-770,0 0-319,18 0 640,27-4 577,15-5 320,11 5 0,11 0 32,6 4 160,2 0 0,-2 0-96,-10 13-64,-25 5-32,-23-6-640,-24 9-321,-6 11 961,-33 24 2466,-25 23-448,-14 21-1025,-5 11-641,1 0 97,5-8 352,6-7-385,8-26 0,16-19 129,17-28-33,16-20-416,8-3-96,0-17-1473,8-34-417,18-25 1346,7-18 544,7-14 64,2-7-32,6-1-64,4 8-321,-1 19-127,-7 28-353,-13 24-320,-7 23 32,-16 14 224,-2 12 897,-6 46 1313,0 24 609,0 25-1025,-19 5-705,-9-2-96,2-6 481,-6-12-33,0-4 257,3-13-32,5-15-161,7-22-319,8-25-65,9-13-224,0-6-1281,4-42-1346,24-26 1891,7-29 575,5-25 161,6-15-160,3-18-384,4-6-481,2 8-192,-7 39-865,-10 44 704,-13 50 898,-8 26 480,-1 72 929,1 36 2690,-2 46-1281,-6 22-1152,-9 6-706,0 2-448,0-9 32,-24-4-32,-7-28 128,-3-33 0,7-39 577,12-46 352,9-19-320,6-6-769,0-19-929,0-34-1057,21-25 1249,17-21 545,7-7-32,8-4-513,5 0 225,5-7-97,2 6-63,0 16-513,-8 26-1506,-18 37 1218,-11 32 1473,-20 13 192,-8 52 4004,0 27-1185,-23 19-1442,-21 7-1056,-6-1-225,-11 3 96,2-11 481,1-9-192,1-12-97,10-22-31,12-27-161,17-17-128,14-18-256,4-4-480,0-29-994,14-42-191,27-38 1184,4-37 481,8-25-96,7-11-640,5-4-225,13 29 64,-7 44 384,-11 49 193,-23 49-64,-21 24 384,-14 66 961,-2 37 1601,-10 25-1441,-25-1-833,-1-2-256,-2-7 0,-4-9 193,2-8 287,0-14-352,3-15-32,1-20-31,8-18 191,10-16-224,8-18-64,8-9-385,2-2-960,0-28-1281,0-12 255,16-16 1154,13-9-608,9-15-450,8-6-799,7 5 1152,-3 21-224,-15 27-1474,-7 30 3620,-24 5 2178,-4 49 2787,0 22-128,-25 12-2499,-9 0-1601,-2-4 95,1-6 161,-3 2-32,1-5-384,-1 0 95,-4 1-31,0-5-65,-6-5 129,-2 1-288,6-15-97,13-18-128,18-24-192,13-8-96,15-55-2210,38-29-64,19-35 416,10-10-1281,6 10-161,-10 24-2209,-18 39 4804,-14 36 801,-25 23 1153,-19 17 1986,-2 34 2915,-12 26-2851,-24 3-2178,-6-3-769,-2-3 129,-10-9 928,-5-3-96,-10-4-576,-7-9-193,-5-6 65,-5-14-289,4-16-160,5-7-64,2-6-96,3-2-224,7-15-33,9-5 161,10 5 160,8-5 32,9 5-96,8-2-192,6-5-129,9-4-191,6-2-225,0-4 577,6 6 192,13 12-257,3 5-95,0 11 416,5 0 32,4 23 352,1 16 385,-1 7-353,-10 4-352,-11-1-64,-10-10 0,0 0 417,-18-7 512,-11-10 128,-2-11-545,3-5-320,-1-6-96,-4 0-96,-6 0-32,-2-17-64,-3-14 32,2-5-32,-2-14-32,6-5 0,5-1-32,5 7-64,9 14 160,7 19 64,10 5 96,2 11-64,0 0-32,0 0-193,0 0-159,19 2-32,13 19 160,13 9 224,17 10 96,0 5-32,3 4-64,-4-2 0,-11 6-160,-8 3-193,-15-8-63,-17-1 224,-10-6 192,0-7 608,-16-5 33,-13-5 31,-5-6-383,-2-8-289,0-3 0,-5-7 128,-5 0-128,-7 0-64,-6-26-96,-1-9 64,-3-8-97,2 3-63,7 5 128,8 4 128,13 17 32,12 6 128,12 8-32,9 0-64,0 0-64,0 0-224,0 0-96,0 0-65,0 0 161,0 0-32,0 0 160,0 0 64,0 0 32,0 0-32,0 0-32,0 0 64,0 0 96,0 0-64,2 0 32,7 0-64,1 4 128,9 1 64,4 8-96,7 0-64,7 5 0,-2-6-32,1 6 32,-1 1-32,-2 1 33,0 6-1,2-1-32,3 0 64,-3 0-32,1-10-32,-4-4 0,-5-6-32,0-5 0,5 0-65,5 0-31,12-18 64,4-9 64,-2 2 0,-11 3-96,-11 10-32,-15 6-64,-9 6 128,-3 0 64,-2 0 96,0 0 128,0 0-32,0 0-192,0 0-64,2 0-192,2-3-128,1 3-1,-1-4 321,-2 4 64,-2 0 0,0 0 289,0 0 159,-11 0 449,-16 0-161,-9 4-639,-3 1 63,1-3-96,5-2 320,-2 0-320,11 0-64,-1 0-32,6 0 32,3 0-32,2 0 32,8 0 0,4 0-32,2 0 32,0 0-128,0 0-224,0 0-161,8 0 1,18 0 63,13 0 289,18 0 96,14-7 32,15-23 0,4-5-673,-4-6-256,-9-3 1,-10 5-130,-11-4 738,-11 8 320,-12-1-32,-12 12 128,-9 5-32,-3 6 128,-2 4-32,-3 1-64,-2 3 33,-2 5-97,0-4 64,0 4-64,0 0 96,0 0 544,0 0 610,-11 4 255,-14 12-1313,-11 8-160,-3 3-32,-3-1 513,0 0-1,2 0-63,11-6-225,8-3 160,9-7-288,8-7-96,4-1-160,0-2-96,0 0-193,0 0-127,8 0 31,21 0 193,6-2-225,14-23 353,5-13-64,5-7-289,2-4-512,-3 3 96,-12 7 225,-12 15 768,-16 11 0,-14 10 0,-2 3 800,-2 0 994,0 0-449,0 3-288,-18 19-928,-7 0 31,-4 8-160,-8-2 256,5 6-64,-5-6 96,4 6-63,2-5-65,3-2 64,7-5 96,7-8-128,8-1-192,4-5 33,2-4-33,0-4-129,12 0-511,28-30-449,12-10 768,9-17 289,-3-3-288,3-2-32,-6 0-33,-5 1 321,-10-1-128,-6 2-128,-10 3-161,-5 4 129,-11 7 32,0 19 320,-8 12 0,0 12 0,6 3 224,-6 0 224,0 0 545,0 12 32,0 7-448,-10 7-481,-7-3 64,3-2 481,-2-4-161,5-2-288,5-4-64,2-6-128,4-5 0,0 0-192,0 0-480,0 0-33,0-13-352,13-19 192,15-10 577,15-20 256,5-8 32,4-4-288,-6-8-161,-4 10 97,-13 14 32,-10 25 288,-11 14 32,-6 16 32,-2 3 448,0 0 737,0 0-192,0 0-448,0 0-225,0 0-192,0 0-160,0 0-64,0-5-256,0-4-129,0-8-159,0-8 159,0-6 129,2-1 64,0 7 128,-2 6-193,0 2 225,0 8 96,0 1 32,0-1-32,0 0-32,0-2-32,0 1-64,0-3 96,0-4 32,4-1-64,7-9 64,-5-3 0,1-2-32,0 3 32,-1 2 0,-4 5 0,0 8 0,-2 11 128,0-1-64,0 4 385,0 0 415,-6 0-223,-21 25-64,-3 2-417,-16 16 128,-1 4 128,-2 12 1,-4 2-97,-6 8-96,-1-2 1,-3 7-33,-3 1-128,11-6 0,4-12-64,6-10 0,4-16-96,4-13-32,2-9-193,0-9 65,2 0 224,2-9-192,-1-21-673,1-10 481,0-4 255,-1 5 65,7 3-128,2 16 128,11 7 96,6 13 352,4 0-31,2 0-225,0 0-96,0 13 0,0 7 96,0 12-64,0 4 64,0-3-96,2-1 0,4 1 32,0 3-32,-2-5 0,-2 3 0,-2 2 0,0-7 0,0-5 0,0-6 32,0-7 128,-4 0 385,-12-3-193,-8-1-352,-1-1-32,-2-2 32,-7-4-160,-1 2-32,-7 2 192,-2-1 64,2-3 32,0 0-64,7 4 0,8-4-32,3 0-32,7 0 0,5-7-224,0-20-193,3-4-223,1-4 159,4 7 481,4 11-160,-2 8 0,2 5 160,0 4 32,0 0 288,0 0 385,-2 5-65,-7 17-95,-4 7-513,-4 8 32,-1-2-32,1 8 0,-6-4 64,-5-4-32,-3 1 128,0-11 64,3-14 64,5-8 1,11-3-193,0 0-96,-5-14-64,-4-20-321,-6-15-63,-5-16 31,4-13-31,-3-15 384,1-4-32,0-11 32,-6-3 0,5 16-128,6 25 192,3 30 32,12 20-32,6 13 384,2 7 96,2 0-159,0 0-1,0 0-128,0 0-192,0 11 0,0 5 96,0 10 96,0 11 33,0 6-129,0 4-32,0 1 0,0 5 256,-6-8 33,-4-11-97,5-12-192,3-18-64,2-4-192,0 0-321,-2-17 385,-8-29-32,-1-18 64,-7-23 96,-4-13 0,1-14-32,3-18-96,8-7-225,3-4-95,3 18-321,2 39 32,0 38 257,0 39 480,2 9 801,-5 22-193,1 34-95,0 23-513,0 18 0,4 11 160,0-2-128,0-3 64,0-6 0,0-18 0,0-17-64,0-23 96,0-17-63,0-14 31,0-8 0,0 0-96,0 0-64,0-26-225,-5-21-63,-15-23 256,-10-31 32,-3-25 32,-5-14-192,-2-6-321,0 5-31,9 38 223,7 37-95,8 36 448,14 30 929,2 0-577,0 4 193,0 39-225,0 18-160,0 23-96,9 11 96,2-7-96,1-9-64,-4-21 32,0-16-32,-4-15 0,0-18 32,-2-9-32,-2 0-32,0 0-288,0-13 160,0-28 160,-16-19-32,0-23-32,-3-14 32,6-13-96,-2-11-321,5-6 1,0-7 95,3 24-319,5 24 223,2 43 257,0 34 192,0 9 417,0 27-193,2 28-192,13 14 224,3 5-64,-3-5-128,3-13-64,-4-15 0,-2-15-64,5-17-256,4-9-545,-2 0 128,8-22-223,-2-17 767,-5-15 129,5-5-64,-5-13-224,-1 7 224,0 13 0,-3 18-65,-3 24 33,-2 10-32,-1 13 192,5 40 769,3 16 672,1 9-640,-3 1-577,-4-8-96,0-14-32,-6-12-64,0-20 129,-3-16 191,-3-9-64,0 0-288,2 0-128,2-9-801,2-16-256,7-18 1025,1-13 160,-2 0-64,6-1-64,-3 14-193,-1 17 33,3 22-353,6 4-159,2 42 800,9 28 1473,3 23 257,-5 12-865,1 4-737,-6 1-32,-6 1 32,-6-9 64,-7-18-160,-5-23 0,1-25 64,-4-19 64,0-14-64,4-3-96,-4 0-352,0-3-288,4-24-257,6-11 320,3-15 289,3-12 192,4-2-32,-4-6-417,5-3-512,-2 15 256,-5 27 1,-5 25 383,0 18 417,1 54 1602,5 26 288,3 22-513,-5-3-1057,-1-4-160,-12-6-96,0-14 193,0-6 159,-14-9 193,-15-8 416,-1-11-129,-1-16-63,6-9-288,2-19-545,1-6-64,-3 0-385,-8-31-640,-5-9 705,-1-20-385,1-7 257,4-6-257,5-2 288,8 6-127,7 18 352,3 18 63,7 19 97,0 14 96,-5 0 865,-6 27 352,-9 17-320,-3 3-833,-1 6 32,9-10 193,7-16-1,7-9-128,3-13-160,2-5-256,0 0-1314,13 0-800,22-14 128,14-20-128,-24 15-1058,-2-7-3266</inkml:trace>
  <inkml:trace contextRef="#ctx0" brushRef="#br0" timeOffset="-29726">-61 249 256,'0'-3'224,"0"-7"321,0 3 992,0 2 385,0-6-96,0 5-96,0-1-193,0 4-448,0 3 256,0 0 129,0 0-449,0 0-545,0 0 1,0 0-65,0 0 0,0 14 97,0-1-193,0 5-128,2 3 33,0-3-193,-2 5-32,0-1 0,2-4-32,-2-2-225,0 2 97,0-13-64,0 3 224,0-8 0,0 0 0,0 0-96,0 0-545,0 0 129,0-25 159,0-10 353,-4-1-96,-6 0 96,0 6 0,2 14 0,2 10 96,6 2 97,-3 4 383,3 0-288,0 0-31,0 0-257,0 21 96,0 4-96,0 7 0,0-1 0,0-1 64,0-12-32,0 0 32,0-9-32,0-5-32,0-4 0,0 0 0,0 0-224,0 0-129,-3 0 225,-5-21 128,-5-11 64,-3-11-32,-3-6-32,4 0 0,3 14 32,4 4-32,4 14 0,2 8-32,2 6 0,0 3 64,0 0 481,0 0-289,0 0-224,0 9 32,0 11 192,2 13 33,6-4-193,-4 2-64,-2 0 0,4-5 0,-2 1-32,-2-9-96,3-6-1,-5-6 97,0-6 32,0 0 0,0 0-32,0 0-32,0 0-128,0-9-224,4-22 31,0-8 257,7-6 128,-1-4 0,0 9 0,-2 11 32,-2 10-32,-3 7 0,-1 12 96,-2 0 641,0 8 32,0 27-481,0 8-288,0 11 0,0-2 64,0-11-64,0-7 0,0-12 0,0-8 0,0-10-96,0-4-288,0 0-321,2 0-160,5-4 0,-2-13 577,1-9 288,-2-10 0,-4 0 0,0-3-96,0 3 96,0 2 0,0 8 0,0 7 0,0 10 96,0 5 160,0 4 641,0 0 32,0 13-449,0 13-480,0 0-224,0 1 160,0-8-32,0-9 64,0 1-64,0-10-32,0 3 32,0 0-96,2-4-289,-2 0-191,0 0-97,0 0 352,0 0 1,0 0-225,0-9 641,0-4 0,0-14 321,0 5 95,-4 1-64,0 7 129,2 11-385,2 3 96,0 0 225,0 0 704,0 21-289,0 11-703,0 7-129,0 0 0,0-2-33,0-7-95,6-4 32,4-4-64,0 0-64,0 0-128,-1-10 63,-5 2 129,-2-8 128,1 1 32,-3-1 0,0 5-64,0-2-32,0 10-32,0-2 96,0 0-160,0 2 128,0-2 64,0-8 160,-3-2 160,1-7 0,0 2-160,2-2-63,0 4-65,0 0 96,0 5 64,0 8-128,0 12-32,0 12 64,0 0 32,0-2-96,0 1-32,4-4 0,-1-3 0,3-5 0,0-10-160,-2-5-224,2-6-129,-4-1-191,-2-6 255,0 0 257,0 0 192,0 0 0,0 0 0,0 0 96,0 0-96,0 0 96,0 0 96,-8 0 161,-4-4-289,1-2-32,7-3 288,-1 6-224,5 3 96,0 0-128,0 0-64,0 0 0,0 0 0,0 0-160,0 0 128,0 0 32,0 3 128,0 1-64,0-2-32,0 1 65,0 7-33,0 7-64,0 0-97,0 5 65,0-3 32,0 2 32,-2-8 97,2-8-33,0-1 128,0-4-128,0 0-96,0 0-384,0-6-33,0-14 1,-2-13 320,-2-5 96,-2-5 0,-2 2 64,2 6-64,0 9 0,4 6 0,0 10-64,2 1 64,-2 9-96,2 0 96,0 0 320,0 0 321,0 17 63,0 5-448,0 8-191,0 1 31,0-3-96,0-3 0,0 2 0,0 2-32,4 5 32,2-2-129,-2-3-31,0 0-192,-2-2 256,0 0-192,0-1 256,2-4 0,-2-2-32,2 0-33,0-3-31,-2-4 32,5-4 32,-3-1-128,1-2-224,-1-6 319,-4 0 97,0 0 0,0 0-64,0 0-32,0-19 0,0-8 0,0-3 96,0-3-64,0 4 64,0 13 0,0 2 64,0 10-128,0 4 64,0 0 0,0 0 0,0 0 449,0 4-417,0 19 192,8-2 96,2 5-128,0-1-192,-2-2 0,2 0 0,-4 0 0,1-3-96,-1 2-32,-4 1 0,0-6 64,-2-3-64,0 0 128,0-11 0,0-3 0,0 0-64,0 0-129,0 0-223,0 0-64,0 0 448,0 0 32,0 2 32,0 2 64,0-4 160,0 0 32,0 0 1,0 0-225,0 0 0,0 0-64,-2 0 0,-4-14-96,-3-13-65,1-9-63,-4-2 96,4-8 32,0-1 0,0-1 96,0 3 0,-1 1 96,1 9-96,1 1 0,1 7 96,0-2-96,2 0 0,2 4 32,-2-3 32,0 6 32,0-5 0,-2 11-32,1-10-64,-2 2 96,0 4-96,1-12 0,-2 6 0,2 0 0,0 3-64,2 10 128,2 5-31,0-5-33,0 4 128,0-1-32,2-2-64,0-5-32,0 3 0,0 0 0,0 2 0,0 2 0,0 3 0,0-3 64,0 1-64,0 5 0,0-1 0,0 1-64,0-5-32,0 1-97,0-4-63,0-2-32,0-4-192,0 0 191,0 1 129,0 2-32,0-2 96,0 5 32,0-2 64,0 6 0,-4 3 64,4 5-32,-3 0 96,3 0 0,0 0 64,0 0-64,0 0-96,0 0-32,0 0 0,0 0 0,0 0 64,0 0 65,0 9-33,0 9 0,0 0 96,5 8-96,5 7-96,0 1 0,0 0 0,-2 0 0,-1 2-96,-5 0 96,2-6 0,-1 0 0,-3-4 0,3-3 0,-1-10 0,0-4-160,0-5 128,-2-4-64,0 0-96,0 0-193,0-4-191,0-21-1,0-12 481,0-10 96,0-1 0,0-1-288,0 0-129,0-1 1,0 4 288,0-7 32,-2 8 0,-2 11-65,-4 16 161,6 14 0,0 4 0,0 0-160,2 0 160,0 0 64,0 8 97,0 6 127,0 7 160,2-4-448,4 1 32,4 5-32,-4 4 160,4 6 97,-2 3-161,0 4 96,-2-5-192,-1-5 64,-1-8-32,-2-8 32,-2-4 64,2-10 32,1 0-160,-3 0-224,0-1-320,0-25 63,0-2 385,0-15 96,-7 0 0,-4-7-160,3 2-160,-2 5-1,2 10-31,2 10-225,2 13 353,0 7 224,1 0 64,-2 3-64,3 0 0,-2 0 64,1-4-64,1 1-64,-2-3 64,-2 2-64,-2-5-96,0 0 160,0-3-32,-1 3-320,3 3 31,2 2 193,1 0 128,1 4 192,2 0 65,0 0-97,-2 0-96,2 0-64,0-3 0,-4 3 64,2-2 192,0 2 32,0-4-31,2 4-97,0 0-160,0 0 0,0-4 96,0 1-64,0 3 64,-2-6 64,-2 3 0,0-1-96,0 4 1,0-2 63,4 2 320,0 0-128,0 0-31,0 0-1,0 0-224,0 0-64,0 0-128,0 0-32,0 0 64,6 0 0,4 0 31,2 0-31,1 0 96,0 0 32,1 0 32,2 2-64,4-2 0,-1 4 0,-1-4 0,1 0-320,-4 0-64,1 0 384,-2 0 0,-2 0 64,1 0-64,-7 0-64,0 0 32,0 0 32,0 0 0,4 0 0,1 0 0,4 0 32,-3 0-32,3-4-32,0-2-96,-2 3 64,-5-1-161,-4-2-95,-2 6 96,-2 0 224,0 0 0,0 0 32,0 0-32,0 0 0,0 0 0,0 0 96,0 0-64,0 0 160,0 0 32,0 0-224,-4 0-32,-11 0-256,1 6 288,-8-2 384,4-4-384,-4 3-160,2 1 32,2-4 128,-3 2 224,7-2-95,2 0-129,2 4 128,1-1-128,1 3-32,-1-6-129,3 0 161,2 0 0,4 0 0,-2 0-64,2 0 64,0 0 64,0 0-64,0 0-64,0 0 64,0 0 64,0 0 129,0 0 159,0 0-352,0 0-224,0 0-321,0 0-127,4 0 159,6 0 353,-1 0 96,4 0 64,-1 0 0,2 0 64,-2 0-64,2 0 0,-3 0 0,-7 0-384,-2 0 159,-2 0 225,0 0 64,0 0 225,0 0 768,0 0-128,0 0-513,-8 0-96,-3 0 97,-1 0 95,2 3-352,-2-3-96,0 4-32,-1-4 225,2 0-161,1 0-96,2 0-224,2 0-65,2 0 257,2 0 32,2 0 0,0 0 0,0 0-128,0 0 0,0 0-192,2 0-577,4 0 384,4 0 97,4 0 320,8-4 96,0-8 96,9 2-64,3 3-32,2-3 0,2 1 64,-5 0-64,-8 5 0,-10 0-416,-7 1-321,-8 1 224,0-2 289,0-1 224,0 5 0,-4-3-96,-11 1-384,0 2 480,-3 0 0,-3 0-64,0 0-257,-2 2 33,2 6 288,6-4 64,-3-4-64,2 0 0,3 0 0,-3 0 64,8 0 32,0 0-96,2 0 0,2 0 321,0 0 63,2 0-320,2 0-64,0 0 0,0 0 96,0 0 128,0 0-96,0 0-128,4 0-352,8 0-353,8 0 481,7 0 224,1 0 0,0 0 64,-6 0 0,-7 0-64,-6-4 32,-5 4 129,-4 0-97,0 0 384,0 0 801,0 0-320,0 0-416,-11 0-321,-2 0-96,-1 0-96,-5 0-352,0 0-321,-1 0 641,1 0 32,-1 0 32,2 0-32,4 0 224,3 0 577,4 0-161,5 4-223,2-4-417,0 0-160,0 0-161,0 0-351,0 0-481,9 0-257,4-12 834,3 2 576,4-3 0,1 7 0,-3-1 0,0 1 0,-1 6 0,-2 0 64,-5 0 128,3 0 64,-2 0-64,4 0-160,1 0-32,-4 0 0,-2 0-480,-3 0-449,-5 0-192,-2 0 993,0 0 128,0 2 833,-9 6-481,-11 4-224,-3 2-128,-9-5-480,-1 2 480,4-4 288,2-3 833,3 1-32,6-5-192,8 4-609,5-4-64,5 0-224,0 0 0,0 0-224,0 0 32,0 0 0,0 0-353,9 0-319,7 0 479,4-4 385,9-1 224,3-3-128,6 3-31,3 1 95,-2-1-64,-1 2-32,0 1 0,0-2-64,5-6 64,1-1-64,-1 2 0,1 0 0,-2 1-128,-4 7-64,-5-3-33,-8 4 161,-2 0 0,-3 0-160,-4 0 224,1 0 64,-3 9 32,1-2-96,-3-1 0,-1-2 0,-3-1 0,1-3-96,-5 2 32,2 2 64,1-4 0,-3 0 0,-2 3 64,2-3-64,-4 0 0,0 0 96,2 0-96,-2 0 0,2 0 192,-2 0 97,0 0 223,0 0 33,0 0-65,0 0-63,0 4-1,0 2 257,-4 2 384,-21 2-1057,-11 3-129,-7 0 129,-8-4 385,-1 1 416,-3-3-417,3-1-384,6 1 0,5-1 0,5-3 0,6 7-160,3-3 160,7 3-128,1-3-97,0-1 161,6-3 64,3-3 0,6 0-96,4 0 0,0 0-416,0 0 63,0 0-576,2 0 64,13 0 545,8 0 352,6-3 64,2-3 0,9-1-32,4-3 64,4 3-32,0 1 0,2-1 0,2-2 0,-2-1 64,3-3-64,-14 3-64,-5 7-64,-11-1-160,-12 0 95,-5 4 193,-4 0 0,-2 0 705,0 0 640,0 0 33,0 0-514,0 0-543,0 0-1,-12 0-224,-11 4-96,-7 0-128,-8 1-448,-7 7-225,-2-3 512,-2-3 129,6 5 160,8-6 160,8 5-31,11-7-65,8-3-64,8 0 0,0 0-128,0 0-321,8 0-1184,6 0 864,15 0 577,6-3 192,14-7 0,3 1 0,2-4 64,2 0 96,1 0 448,-3 0-415,-1 4-33,-3 0-32,-4 4-128,-4-3 64,-2 4-64,-7 2 0,-2 2 0,-4 0-64,-1 0 64,-5 0 160,-3 0-160,1 0 96,0 0-32,0 0 96,0 6-128,-1-2-32,1 0 0,-2-2 0,-1 1-32,0-3-352,-6 0-32,-2 0 31,-3 0 321,-3 5-32,0-5 64,0 0-32,2 4-481,-4-2-191,2 1 191,-2-3 97,0 0 192,0 4 31,0-4 193,0 0-96,-21 0 32,-11 0-833,-5 0 417,-11 4-481,-5-4 224,0 0 769,-2 0 417,7 0 864,6 0 160,9 0-352,8 0 64,5 0-352,8 0-353,5 0-384,3 0-64,4 0 0,0 0 0,0 0-96,0 0-448,6-4-321,11-5 609,13 0 256,9 0 64,8-1-64,5-1 0,5 6 0,-1-3 0,-2 3-192,-6 1-225,-11 0-95,-9 3 448,-13 1 64,-7 0 0,-8 0 0,0 0 384,0 0 1025,-12 0-159,-17 5-994,-5 4-192,-6-1 865,-2 1-705,0 0 737,1-1-32,-6 1-897,0 0-32,0 0-32,2-5 32,0 1 0,4 2 0,1-5-64,4 2 32,5 0 32,6-4 32,11 0-32,5 0-257,9 0 1,0 0 0,0 0-353,6 0-63,17 0-834,10 0 1378,12-4 128,7-5 0,9-4-192,7 4-224,6-5 63,-1 2 33,-2 6 128,-8-3 32,-6 6 0,-3-1 160,-5-2 0,4 3 0,1 3 0,1 0-65,4 0-351,-3 0-577,-8 0 577,-10 0 352,-13 5-64,-9 6 128,-4-2 768,0-5-704,-4 2-64,-2-6 0,-3 4 0,-3-4 96,0 0 513,0 0 0,0 0-545,0 0-32,0 0-32,0 0 224,0 0 577,0 0-609,-7 0-160,-19 0 96,-11-4-128,-13 4-352,-9 0 352,2 0 192,4 4 352,4 0 97,10-2-225,5 1-31,0 2 544,5-5-609,-4 4 192,-2-2 385,-10 1-544,-2 5-353,-2 1-97,10 0-255,12-5 352,13 2 0,14-6 0,0 0-96,3 0-480,20 0-1442,4 0 1281,8 0 737,4 0 0,-2 0-224,0 0-865,0 0 416,-2 0 225,-6 0 159,-6 0-543,-4 0-514,-15 0 385,-4 0 961,-2 0 673,-34 0 768,-8 7-992,-1-1 1120,-4-6-159,4 0-610,-2 0-511,4 0-225,-4 4 256,1-1-64,1 6-64,-4-5-128,4 5-64,-2-1-384,4-2 384,-2-2 0,10 1 577,10-5-33,8 0-63,11 0-129,6 0-352,0 0 0,0 0-833,8 0-736,11 0 1216,6-9-63,6 3 288,3-5 32,4 5 96,1-1 32,10 1 96,4-1-64,6 5 128,2-5-128,2 3-32,0-2 32,-7 2 0,-1-2-64,-6 6 0,-10-3-64,-4 3 0,-4 0 64,-2 0 0,1-4 0,1 4 0,2-4 0,5 3 0,2-3 0,4-3-32,-2 1 32,-3 1 0,-5 0-64,-3 5 64,-10 0 0,-2 0 64,-3 0 96,-3 0 97,6 0-129,0 0-64,3 0-64,4 0-64,1 0 64,0 0 64,-4-4-64,2 0 64,1 0-64,-6 2-128,6 2 128,-12-4 0,0 4 0,-3 0 0,-1 0-32,2 0 32,-4 0 0,2 0 0,-2 0 32,3 0-32,-5 0 64,-4 0 0,2 0 64,-4 0-96,0 0 32,0 0 0,0 0-64,2 0 0,11 0 0,-3 4-128,6-2-513,0 2-512,-5 0-320,-3-4 640,-8 0 833,0 4 0,0-4 1506,0 5-65,-6 0-961,-5-1-384,1-2-96,0 1 65,2-3-65,4 4-321,2-4 65,2 0-32,0 0-193,0 0 1,0 0-1,0 0-960,8 0-353,10 0 1282,3 0-33,-1 0-736,5-7 352,-8 5 289,-7 2 640,-2 0 64,-8 0 512,0 0 1314,0 0 160,-2 0-1185,-8 0-545,2 5-256,-2 3 128,7 1 353,-1 0-193,4 1-352,0-3 0,0-1-673,0-2-191,0-1-1,0 1-256,2-4 320,7 0-416,-3 0 160,-2 0 801,0-4-65,0-5 225,-4-2 96,0-3 160,0 1 193,0 4 63,-4 0-256,-8-1 385,1 2 1248,1-2-1632,5 7-129,3-1 576,2 2 417,0 2-672,0 0-353,0 0-97,0 0 97,0 0 0,2 2 481,11 15 448,0 7 0,5 5-97,-1 5-639,1-2-129,-6-2-64,-4-4-321,-4-7-31,-4-6 352,0-6 32,0-7 192,0 0-224,0 0-64,0 0-224,0 0 160,0 0-192,-4-7 255,-2-6-383,4 0 448,2-13-32,0 3-32,0 0-128,0 3 128,0 1 64,6 10 128,-2-3 256,0 10-224,0-1 161,-2 3 31,-2 0 321,0 0 384,4 0-225,-4 9-383,4 12 127,-1 7-159,-3 2-321,4 0 0,0 6-96,3-7-96,-1 0 32,-4-3-128,0-4-33,-2-4 225,0-2 0,0 4 0,0-8 0,0 1-96,0-1-64,0-10-192,0 2-97,0-1 129,0-3 160,0 0-32,0 0-32,0 0-225,0-9 33,-2-8 288,0-3 64,2-3 0,0 1 64,0-1 0,0 1 0,0 4 0,0 9 64,0 9 128,0 0-32,0 0 609,0 0 31,0 0 418,0 23-546,0 7-95,0 9-129,0 2-63,4 3-321,0 0 0,-2-4 0,2 0-64,-4-1 128,0-4-64,0 0-32,0-5 64,-2-11 160,-4-6-128,2-4 0,0-5-128,2-4-128,2 0-160,0 0-224,0 0 95,0-4 97,0-9 320,-7-6 128,-3-10-96,3 2 64,5 4 224,-4-3-255,2 13 31,2 0-96,-2 9 32,4 4-32,0 0 64,0 0 128,0 0 481,0 9-33,0 16-320,0 13-63,0 5-65,0 0-64,0-5-64,0 3-32,0-9-32,0 5 0,0-1 0,0-4-96,0-6 96,2-6 0,-2-4 64,0-5 0,0-9-32,0-2-32,0 0-96,0 0-384,0 0-609,0-2 128,0-15 256,0-9 545,0-14 96,0 1-32,0-13-97,-2-1-255,-2 4-161,4 13-159,0 10 479,0 17 225,0 5 32,0 4 32,0 0 225,0 4 832,0 18 448,0 10-608,0 10-353,-2 3-127,-2-1-193,2 1-96,2-7-96,0 2 0,0-5 96,0 1 0,0 0-96,0-10-32,0-5-32,0-12 0,0-4 32,0-5 0,0 0-96,0 0-224,0 0-385,0-18-192,0-1 705,0-7 128,2 10 32,0-2-32,0 13 64,-2 5 0,0 0 64,0 0 224,0 0 353,0 0 416,4 9-384,2 17-417,-2 0-128,6 10-64,1 0-64,-2-2 0,-1-2-64,-4 11-64,-2-4-96,0 1 192,-2 1-289,0-7 321,0-2 0,0 1 0,0-3 32,0-1 33,-2-7-65,-2-1 0,2-12 0,0-5-129,0-4-639,2 0-449,-2 0 192,0 0-161,-1-7-127,-1-15 224,0-14 1089,-1-10-160,3-1 128,2 0-513,0-1 129,0 6 320,0 7 96,0 4-96,5 15 96,1 9 0,-2 7 544,-4 0 257,3 0 352,-1 14 0,-2 18-32,2 11-256,-2 2-352,0 0-417,0-7 0,0-2-96,0 0 0,0-10 32,0-6 32,0-7 0,0-3 32,0-6-96,0-4-160,-4 2-96,-1 2 160,3-4-65,0 0 161,2 0 97,0 0-65,0 0-32,0 0 0,0 0 96,0 0 128,0 0 32,0 0 96,0 12 321,0 1 128,-7 11-705,-1 2-32,0 4 64,-2 1 0,4 4-64,-2 0-32,-3-5 289,4-4-33,-4-2 32,3-2-96,2-6-159,-4-2-1,4 3-32,-3-3-32,3 3 0,-3 0 0,1 1 32,0 4 32,-2-5-64,-3 5 128,0 0 128,0 1-96,-1-2 96,4 2-191,-1-4-33,5-3-32,-1 2 0,1-2 32,-2 4-32,0-4 0,2 2 0,-2 0 0,0-5 0,2 0 0,2 0 32,-1 4-32,-1-2 192,-2 7-128,4-4-32,-2-2 96,4 2-96,-2-5 32,0 0-64,0-1-32,-3 2 32,5 0 32,-2-5-32,4 4 32,0-4 32,0 0-32,0 3 64,-4-2-96,4-5-64,-3-1 32,3-4-128,0 0-256,0 0-449,0 0-288,0-6-417,7-20 257,14-4 448,3-10-160,0-5-192,1 3-96,-4-2 1025,-9-1 288,1 5 0,-11 4 288,2-3 513,0-1 63,0 1-287,2-4-289,2 7-96,2 3-128,7 9-64,-1 6 65,0 5 127,-1 5 448,-8 8-255,-1 0 159,-4 0 193,0 0-193,0 0-351,-2 0-97,6 0 128,-2 10 64,0 13 129,-2 11-161,-2-1-32,0 8-128,0 7 0,0-9-64,-4 5 32,-4-10-64,-4-1 64,-1-7-32,3-8 0,-3 3-32,3-8 0,2-4 32,2-5-32,4 1-32,2-5-32,0 0-96,0 0-128,0 0 32,0 0-225,0 0-191,0-5-385,0-17 288,0-12 609,0-7 64,6-6-321,10 7-448,1 8-128,-5 16-64,-3 12 257,-7 1 800,-2 3 256,0 0 1762,0 10 256,0 13-801,-11 7-1441,-10 6 417,3-1-129,-1 1 97,-1-2-193,2 1-64,-3 2 64,-4-2 0,-3 4-160,-7 9-32,-4 1-32,-1 0-64,2-1 64,7-5 96,8-12 65,8-9-65,11-13-96,2-5-96,2-4-225,0 0-832,2 0-160,19 0 480,0-13 97,4-17-898,-2-2 1186,-6 1-129,4 6 161,-11 6 63,-4 7 321,-1 6 32,-3 6 96,-2 0 577,0 0 864,0 0-576,0 15 385,-2 3-770,-13 8-320,1 0 545,-4 4-32,1-3-289,1-5-287,-5 5-97,0-1 192,0-6-160,-2 4 64,2-6-96,3-1 96,5-7-31,7-3-161,6-7 0,0 0-641,0 0-1089,17-17-95,9-9 1056,6-11 256,0 2-95,-5 1 31,-5 12-63,-5 5 415,-8 10 129,-5 7 96,-4 0 32,0 0 2146,0 15-288,-2 7-1537,-13-5 223,0 6 161,3-7-289,0-1-159,1 2-193,-1-3-32,-1-5-64,2 2 32,1-2 32,6-5-64,2-2-32,2 2-96,0-4-289,0 0-832,0 0-352,0-4-225,12-9 1025,5-2 705,-2 4-64,-3 5 32,-5 2 128,-3 4 0,-4 0 288,0 0 1281,0 4 353,0 15-705,-19 5-1185,0-1 65,0-1 127,0-4-32,0 0-96,1-1 32,-3-4-128,2 0 0,0 1 0,0-5-32,2 0-64,3 2-64,-2 0 64,1 1 96,4-3 64,8-5-64,3-2-96,0 0-225,0-2-415,0 0-225,0 0-513,8-2 738,13-11 512,-3 3 192,1 4-161,-7-3 97,-1 5 96,-5 4 0,-4 0 0,-2 0 321,0 0 992,0 0 0,0 0-448,0 0 0,-4 13-513,-15 1-352,-4 9 0,-1-1 224,-7-1 97,3 1 191,-4 1-64,4-1-223,1-1-65,7-8-96,12-3-64,3-6-32,5-4-224,0 0-801,0-4-737,21-19 769,13-3 480,1-1-1216,-1 5-1122,-8 6 1025,-8 8 1666,-5 6 192,-9 2 352,-2 0 129,-2 0 512,0 0 1313,0 0-192,-10 0-769,-9 10-704,-7 2-641,-3 7 0,-4 2 1025,-4-3-513,0 3-95,-4-1 159,-2 0-384,-4-2 257,2 0-65,10-9-96,6-2-31,15-5-257,7-2-32,7 0-160,0 0-193,0 0-384,0 0-288,7 0-128,11 0 96,5 0 961,2-6 0,4-3 96,3-5-96,-7 2 96,0 1-64,-7 5-128,-6 1-353,-6 1-64,-6 4 641,0 0 0,0 0 417,0 0 576,-6 0-64,-14 0-321,-3 4-544,-6 7 32,-2-4 0,-5-7-64,-3 0-32,-6 0-128,-1-4-192,-3-9 96,4 4 224,4-1 0,1 3 96,10 3 96,-1 2-32,4 2-96,8-3-64,2 3 0,5-4 0,4 2 0,-3-2-128,5 0 128,0 0 0,0 2 192,-1 2 97,1-3-1,2 3-96,0-4 64,1 0-63,1 3-65,-2 1 0,-1 0 0,-3 0 0,0 0-96,0 0 64,-1 0-32,-1 0 0,2 0 128,-1 0-31,-1 0 31,2 0 64,0 0-32,-2 0-128,0-4-96,-1 4 0,-3-4 0,0 0-32,-3-2 0,0 2 0,3-5 32,-2 6 0,4-3 0,1 2 0,5-3-64,-2 5-32,0-5 64,-3-3 0,-5 2 32,-3-1-64,-2 0 64,-5-1-64,2-1 32,3 5 0,-1-7-32,6 3-32,6-2-32,-3-1-161,7 4 129,-1-5 32,-1 7 96,4 1 32,-4-5 64,0 6 0,-3-6-32,3 4-32,-2-3-32,2 1 0,0-8-32,-2 1-64,-3-4 64,-1 0 64,-1 1 0,-1 5 0,0-2 64,1 3-32,3 0-32,2-6 0,2 2-32,2-3-32,1-4-32,3-7-64,0 1 96,-2-2 64,0 1 0,-1 2 0,-1 2 0,0 2 32,-2 2-32,0 1 64,-3 4-32,2-1 0,-2 2-32,1 1 64,0-4 64,0 3 0,-1 1-64,-1-3-32,-1-2-32,-2-5 0,-1-2 0,-4 1 0,6-3 32,-2 8-32,1-3 32,0 3 0,-2 3 32,3-2-32,-1 2 0,-2 7 0,3-10 64,-2 4-96,-1-4 0,1-6 0,0 5-32,4 1-32,-1-5 64,0 5-32,1-2 32,0 8 96,-1-3-96,2 5 32,0-2-32,1-1 32,2-1-32,0-4-32,2-4 32,4 3-32,-3 1-64,3 2 64,0 5 32,2 10 32,0 5 0,0-4 64,0-1-64,0 1 32,0 0-64,0-1-64,0-2 0,0-3-32,0 7 64,0 3 32,0 0 32,0 0 96,0 0 65,0 0 127,0 0-128,0 0-96,0 7-64,9 19 0,1 11 64,6 7-64,-2 4 0,5 4-32,-5-4 0,-2-4 0,-2-13-32,1-8 32,-5-6 0,1-12 0,-3-5-32,-2 0-128,-2 0-352,0 0-33,0 0 129,0-18 95,0-16 97,0-15 224,0-13 0,-17-17-32,-2-4-160,-1-6-96,0 10-161,3 3 225,7 19 128,4 13 96,4 10 0,2 8-64,0 7 64,0 6-96,0 9 32,0 4 64,0 0 32,0 0 288,0 0 193,0 9-353,0 18 64,6 12 64,10 4-128,-3 2-96,1 3 1,-6-13-33,0-5 96,-6-11 0,0-7 32,0-7 32,-2-3-96,0-2-32,2 0-64,-2 0-352,0 0-225,0-16 353,0-17 160,0-15 64,0-15 128,-14-8-64,-3 1-64,1 1-32,2 14 32,6 12 32,4 17-32,2 12 0,2 11-32,0 3-64,0 0-96,0 0 192,0 17 0,6 18 256,6 8 161,0 3-225,-1 3-64,-1-2-96,-2-3-32,0 3 32,-4-7-32,0-3 32,0-8-32,-2-14-32,0-4 0,0-9 32,-2-2-96,0 0-96,0 0-417,0-13 225,0-19 31,0-12 321,0-21 32,-2-3 0,-2 9-256,0 5-192,4 26 95,0 17 257,0 5 96,0 6 64,0 0 0,0 0 257,0 19 319,0 7-127,0 18-513,0-1 32,6 2-32,5-1 0,-3-10-32,3 2-64,-5-9 0,-2-6 0,-2-12 64,0-3 32,-2-6 0,0 0-32,0 0-321,0-13-95,0-16-33,0-14 449,-6-13 32,-2-2 0,-1-2 0,1 10 32,-1 9 0,-1 1 32,0 8-32,2 4 0,0-3 65,-4 4-65,3-2 64,-1-8-96,2-2-64,0-4 0,4-3-161,0 3-95,0 5 0,2 1 63,-1 11 161,3 3 96,0 11 0,0-1-32,0 5-64,0-2 64,0 1-64,0-5 64,0 1-64,-2 1 96,0-2-32,-2 1 32,2 0-96,-1 4 0,1-5-32,2 7 32,0-2 0,0-2-1,0 0 97,0 2 0,0-8 0,0 2 0,0-5 0,0-3-192,0 7-160,0 2-97,0 8-479,0 6 287,0-3 385,0 3 256,0 0 64,0-4 32,0 2-96,0-2-64,0-9-96,0 0-225,0-9-479,0 4-354,0-2 418,2 11 287,3-1 289,-3 10 224,-2-4 64,0 4 0,0 0 192,0 0 289,0 0-129,0 0-224,0 0-96,0 0 33,0 0-129,0 0 0,0 0-193,0 0 193,0 0 0,0 14 801,0 2-64,0 7 288,-2-1-321,0 8-95,-1 1-513,3-5 64,0 6-128,0-6 32,0-4-32,0 0 65,0-3 63,0 1 416,3 2-159,-1-1-97,-2-2-128,2 4-128,-2-2 0,2 1 64,-2 0-96,0 1 0,0 0 97,0 1-97,0-2 32,0-5 96,0 6 0,0-5-64,0 2-96,0 1 0,0-1 0,2-2 32,0 3 32,3 1 32,-1-2 0,-2 1-96,2-5 32,-2 3 0,-2-2 64,2-4 1,-2 0 223,0 0-64,0-3-128,0 7 32,0-4-128,0 3-32,0 4 0,0-4 0,0 1 0,0-2-32,0-7 32,0-3 32,0-1 32,0-4-64,0 0-64,0 0-64,0 0-256,0 0-257,0-9-192,2-12-512,0-14 1025,-2-8-577,0-7-480,0-2-161,-4-14 706,-10-9 671,-1-10 33,2 2-256,3 9-161,4 21-63,2 13 416,4 15 63,0 7 33,0 2-128,0 5-192,0 2-577,0 4 769,0 1 160,0 0 64,0 4 0,0 0-193,0 0 193,0 0 161,0 0 575,0 0 257,0 0 224,0 13-128,0 0-416,0 8 96,0 2-417,0 3 321,0 6-97,0 2 1,0 11-193,4 7-192,0-4 1,0 6-129,-2-8 128,2 0 32,-2-3 32,2 1 193,0-3 95,1 5-288,-1 0-95,2 1-97,-1 2-32,-1 0-32,0-1 0,-2 5 32,-2-4 32,0 0-32,0-5-32,0-2 96,0-6-96,0-3 160,0-4-64,0-2-32,0-7-32,0-2-32,0 1 0,0-6 64,0-4-64,4-2-64,0-1-32,-2-3-160,4 1-64,-4-2-33,2-2 129,0 0-96,3 0-97,1 0-63,2 0 160,-2-13-97,0-9-608,-4-9 192,-4-11 417,0-14 32,0-13 320,-2-7-129,-12-12 97,0 4 32,-1 1 64,5 13 0,2 25 64,4 15 0,2 25 289,2 5 415,0 0 33,0 0-224,0 0 384,0 0-161,0 1-191,0 20-225,0 10-159,0 5-161,0 6 0,0 7 0,6 6-64,6 5 0,3-2 32,-1 3-32,-4-4 0,2-4 32,-10-4 32,4-2-32,0-2 0,-2-5-32,9-1 96,-2-4 32,1-4-96,-2-9-32,-4-4 32,-2-9-32,-2-2 0,-2-7-64,0 0-160,0 0-192,0 0-129,0 0-64,0 0 193,0-20-64,0-10 448,-2-11-33,-8-7 1,-2-6-32,0-3-160,-1 5 256,2 15 0,5 17 0,4 18 416,2 2 289,0 0-320,0 0 159,0 0-160,0 6 97,0 19-33,0 7-288,0 6 33,13 2-97,-3 2-96,5 1 0,1-1 0,-2 4 0,0-3 0,-3-8 32,-3-7-32,-2-10 32,-2-7-32,-2-4 0,0-7-32,-2 0-192,0 0-289,2 0-608,-2 0 64,0-18 128,0-4 897,0-15 32,0-6 128,-14-10 0,-7-10 64,-1 3-192,6 8 65,4 20-65,6 15 128,3 13 384,3 4-127,0 0 31,0 0 577,0 13-353,0 9-319,3 12-225,13 7 32,0 1-64,2 3-64,3-1 0,-5-6 32,3 4-32,-4 2 0,-1-5-96,-2 0-32,-3-6-128,0-9 95,-5-11-191,0-7-160,-4-6-257,0 0 256,0 0 129,0 0-64,0-19-129,0-7 353,-10-14 128,-8 0-160,2-2-33,-3-2 1,4 8 256,3 7 32,4 14 288,4 6 289,0 9 95,4 0-31,0 0-64,0 0 223,0 11-191,-2 9-33,2 9-511,0 11 127,0 2-64,0 5-128,14 2 32,6-4-32,2-2-96,-4-4 32,-1-9-32,-6-7 0,-3-10-1,-3-9 97,-5-4 0,0 0 0,0 0-32,0 0-96,0-11 0,-5-5 0,-9-9 96,-6-10-352,0-4 256,-2-2 128,2-3 0,0 9 32,7 10-32,3 16 64,6 9 224,4 0 449,0 0-193,0 0-95,0 4-129,0 22-320,4 9-224,14 15 160,3 2-33,3 5-31,4-5 32,-1-3-128,-1-6-128,-6-3 192,-1-5-97,-7-3-223,1-5 95,-2-7 1,-5-3-32,-2-12 416,-4 4 64,0-9 192,0 0-256,0 0-224,0 0-129,0-4-671,-4-19 447,-11-3 321,-6-9-257,2-4 417,-1-3 96,3 3 32,0 10 192,4 8 129,7 11 95,2 5 97,4 5 223,0 0-511,0 0 31,0 5 96,4 17-95,8 12-161,8 12-32,3-3 0,-1 1-96,1-5 0,-1-3 32,-4 2 0,1 3-32,-4-6 96,1 4-96,-3-8 0,-1-9 0,-1-9-96,-4-7-224,-3-6-769,-4 0 320,0 0 64,0 0 385,0-9-32,0-13 320,0-10 32,-6 1 0,-8 1 32,0-3 32,1 3 128,-1 5 0,2-2 352,-1 14 161,4 4-96,3 5-33,6 4 65,-2 0 128,2 0-33,0 0-191,0 10-193,0 6 161,0 11-513,2 9-32,13 7 32,2-2-32,1 3 0,3-5-129,-4-9 1,-4-8-32,-3-6 0,-4-4-128,-4-9-257,-2-3-96,0 0 161,0 0 512,0 0 0,0 0 0,0 0-32,-14-15 32,-10-8 0,-3-15-32,-1-8-32,-2-13 0,5-7-32,-1 6-65,6 12-63,4 11 96,3 17 128,4 10 96,5 6 705,2 4-32,2 0-193,0 0-255,0 0-129,0 0-128,0 8-32,6 9-32,3 11-64,8 10 32,3 3 32,1 6-64,0-2 32,-2-2-32,-4-2-97,-5-10 33,-1-6-64,-3-11-96,-4-6 96,0-8-353,-2 0 257,0 0 0,0 0 192,0-9-321,0-16-63,-8-10 480,-16-15 32,-3-6-32,0-2-32,2-4-96,2 2 64,2 2 31,2-3 1,2 16 0,5 11 32,3 16 32,3 11 97,4 1 191,0 6-224,0-5 64,0 2 96,0 1-128,0-2-128,2-3-128,-2 5-32,0-6 32,2 8 128,0 0 32,0 0 96,0 0 0,0 0 129,0 0-97,0 0 0,-2 0-64,2 0-96,0 0-128,0 0 0,0 0 0,-2 0 96,2 0 32,0 0 64,0 0 64,0 0 128,0 0 128,0 0-159,0 0-65,0 0-160,0 0 0,0 0 64,0 0-64,0 0 32,0 3 32,0 8 0,0 6-64,0 1 0,0 7 0,0-7 96,0 3 0,0-6-64,0 2-32,0 0 0,2-4-32,2 1 0,4-1 32,-2 0 0,0 1 0,0 4 0,1-2 0,1 2 0,-1-4 0,1-2 0,0 1 0,-2-4-32,5 4 0,2-4 32,0 5 0,-5-1 0,-2-6 32,0 2 0,0 2-32,2-4 0,-1 3 0,1-4-32,-1 3 32,-1-2 32,0 2 0,3 0 0,-3 3-32,4-2 64,-5 2-64,5-3 32,-1 8 225,-1-2-129,0-6-64,0 4 128,-2-4-128,3 2 0,-3 1-32,0-1-32,1-2 0,-2-3 64,-1 1 160,0 2 1,0-2 127,2 5-64,-2-3-128,2-2-64,-1 2-64,-5-3-32,6 5 0,0-6 32,-2 4 0,5 0 0,-5-4 65,0 2 31,0 3-64,2-3 0,0 2-32,0 1-32,3-1 0,-3 0 32,2-6 0,-4 3-32,0-2 96,2 1-96,-2 2 0,4 3 0,-2-6 32,1 2-32,-1 1 96,0-1 0,-2-3-64,1 1 64,1 1-32,0-1-32,0 0 0,-2 1-32,2-1 0,1 0 0,-2 2 32,-1-2-32,2-1 65,1 3-1,-1-1 32,2 0-64,0 2-32,-4-3 0,0-2 0,0 2 0,-1-1 0,-3 1 0,4-2 64,0 5 0,2-2-32,3 0 64,-1 2-96,2 3 0,1-1-96,2-4 64,-1 3 0,-3-5 32,-5-1 0,2 6 0,-2-4 32,2 0-32,2 1 32,-3-1 0,1 2-32,0-2 0,0 0 0,3 1-32,-1 3 32,1-7-32,-1 7 32,1-4 32,-3-4 64,2 6-96,-3-2 0,1-1 0,0 3 0,-4-3 32,6 1 0,-2 2-32,5-3 0,-1 6 0,-1-5-32,4 2 32,-3-2 0,5 0 0,-3 0 0,3 1-32,-3-1 32,3-1 0,-1 3 0,2-2 0,-4 0 0,-2-2 0,3 5 0,-5-5 0,2 2-96,-1-1 96,1 1-32,2 1 32,0 0 0,2-1-96,1 5 0,-3-5 32,3-1 32,-1-1 32,-1 2-32,-1 0 0,2-3 32,-6 3-33,4 0 1,3-4-96,-1 3 0,5 1 128,-5-2-96,-3 3-32,0-2 0,-3-3 96,1 0 32,-5 0 0,6 0-32,-2 0 32,1 0-96,5 0-32,-1 0-97,3 0-63,0 0-32,-2 0 96,-1-8 63,-3 6 97,-2-2 32,1 1 32,-3 3 0,2-6 0,-2 4 0,5 1 0,-1-3 0,1 0-64,4 1 32,-1 1 32,5-2-32,0-1 0,1-3-96,4-2-32,-3 1 32,2-2-192,-5 1-129,-1 1 193,0 0-32,-4 5 31,-1-4 193,3 2-32,-3-1 96,3 1 0,-3-3 0,1 2 0,1-2 0,2-1-32,-2-3 32,3 0-128,-1-1-64,3 1-32,-1-4-33,2 4 65,-3 4 96,-3-1 96,-4 3 0,1 2 0,-7-4 32,2 4 192,1 1 97,-3-5-65,4-4-128,2 1-128,-1-2 0,4 0 0,2-3 0,-1 4 0,0 0 64,-1 0-64,0 4-64,-5 1 64,0 3 64,1 1-64,-3-4 32,1 2 32,1-4 64,0 6-96,3-5 64,-5 6-64,0-1-32,0 2 0,0 2 0,3-7 65,3 1 127,-3-1-128,-4-3-64,1 1 0,-4 1 0,6-4 96,0 2-32,-2-2 0,3 0 0,-3 1-64,1 2 0,3 4 0,-4-4 0,0 1 0,-2-1 32,2-1-32,-2-1 32,7 2-32,-1-4 0,0 0 0,2 2-64,-2 2 0,-1 1-96,-3-1 32,-2 0 96,3 2 32,-3-7 0,0 5-64,2 0 64,0-4 0,0 0-32,0-1-257,0 0-287,0 3 63,-2 0 225,-2 0 192,0 1-32,5-3 128,-3 1-64,-2-5 64,2 1-128,-2 4-97,0-2-159,2 3-160,-2 5 191,2-7-31,-2 5 192,2 3 160,-4-8 32,4 4 32,3-4-32,-3-5 64,2 9-32,-2-5-32,-1 2 0,-1 2 64,2-3 128,-4 0 192,0-4 33,2 1-1,0-7-192,0 2-128,2 6-96,0-2 32,0 0-32,-2 4 65,0-1 63,-2 9 32,5-4 32,-1-2-64,-2 2 64,0-5-64,1 5 97,-1-5-161,0 1-64,-2 4 64,0-4-32,0-1 0,0 7 32,0-6-32,0 0 96,2-2-96,0-3 32,0 5-64,0-3 32,3-2 0,-1 4-32,-2 1 32,2 5 32,-4-1-32,0 6 0,4-3-32,0-3 0,-2 3-32,0-1 32,0 1 0,0-6 0,0 1 0,2 1 0,-4-5 32,2 8-32,0-6 0,-2 7 0,2-1 0,-2-7 32,0 4-32,3-3 64,-3 0-64,0 0-64,2 3 0,-2-3 32,0 6-96,2 2 32,0-6 64,2 5-64,-4-8-32,0 5 64,0-5-64,0 1 32,0-3-33,0 2 1,3 5 128,-3-4 64,0 6-64,0-2 0,0 0 0,0-2 0,0-1 0,0-2 0,0 1 0,0-5 0,0-2 0,0 6 0,0-4 0,0 5 0,0 0 0,0 3 0,0 7 32,0-3-32,0 3 0,0-8 0,0 4 0,0-6 0,0 4-32,0 0-32,0-4 64,0 5 64,2-5-64,0 4 0,0 0 0,-2 4 0,0-4 32,0 1-32,0 2 32,0-3 97,0-2-129,0 2 32,0-4-32,0 4 0,0-5 0,0 5-32,0-2 32,0 2 0,0-2 32,0 4 96,0 1 0,0-2 192,0 3-224,0-3 32,0 3-128,0-4-32,0 1 32,0-1 0,0-1 0,0 1 0,0-2 0,0 5 0,0-1 32,0 2 64,0-4-32,0 3 161,0-2-161,0 3-64,0-4 32,0-4-32,0 2 0,0-3 64,-2 5-64,2-4 0,0 4 0,0 2 32,0 1-32,0-1 32,-4-4 128,4 5-32,-3-7 96,-1 4 33,4-2-225,-4-4-32,2-2 0,-1 4-32,-1-3 0,4-5 32,-4 1-32,2 2 32,0 1 0,0 0-97,0 4-63,2-1 0,0-4 64,-2 4 64,2 1 32,0 1-64,0 1 64,0-1-64,0 4 64,0 3 64,0-3-64,0 3 0,0 1 0,0-3 0,0 0-64,0-5 32,0 1 32,0-1 0,0-1 0,0-1 32,0 5-32,0-2 0,0 5 0,0-1 0,0 2 0,0-3-64,0 2-96,0-2-32,0-1 95,0 4 1,0-7 64,0 3 32,0-5-128,0 1-64,0 0-32,0 4 64,0 0 64,0 1 64,0 5 32,0-4-33,0 4-127,0-1-160,0 2 96,0-2-96,0 1 127,0-1 65,0-1 64,0 1 32,0-6-32,0 1 64,0 0 0,0 0-32,0 0 32,0 2-64,0 7 64,0-6 64,0 6-64,0-3 96,0 3 0,0 0 96,0 0 1,0 0-33,0 0-64,0 0 0,0 0 0,0 0-64,0 0 64,0 0 32,0 0-32,0 0 64,0 9 257,0-2-97,0 6-160,0 6-32,0 2 1,0-2-97,0 4-32,0 0 64,0 0-64,0-4 32,0 2 160,0-8 64,0 1-128,0-5-96,2 0 0,2 2-32,2-6 0,-2 9-32,1-5 32,-1-1 0,-4 4 64,2-1 193,0 1 63,-2-1-128,5 1-96,-5-2 0,0 1-64,0 1 0,0-1-32,0 1 64,0 1 257,0-4 159,0 5-224,0 0-63,0-8-129,0 5-32,0-2 0,0 4-32,0 0 0,0 4 0,0-4 0,0-1 0,0 2 32,0 0 0,2 1 0,0-2 32,-2-1-32,0 2 32,0-1 32,0-4 32,0 2-32,0 2 0,0-5-64,0 4-32,0-4 0,0 1 0,0 0 0,0-2-32,0 7 32,0-5 0,2-3 32,0 1-32,0 2 32,-2-1 0,2 1 32,0-3-32,-2 8 1,0-1-33,0-2 32,2 0-32,-2 1 0,0-3 32,0 0-32,2-1 0,2 4 32,-4-2 0,0-4 64,0 1-96,0 4 32,0-8 32,0 6-64,0-1-32,0 1 32,3 0 32,-3 5-32,2 2 0,0 1 0,-2-2 0,2 2-32,-2-3 32,0-1 0,0 0-32,0-3 0,0-1 0,0-2 0,0-1 32,2 1 0,0-2 0,0 6 0,-2-4 0,0 0 0,0 2 0,0 1 32,0-2 0,0 5-32,0-3 0,0-1 0,0 0 0,0-2 0,0 3-64,0-1 64,2-6 0,-2 3 0,0 2 0,2-4 0,-2 1 0,2 3 0,1 1 32,-3 1 0,2-1 0,-2 3 32,0 1-32,0 0 96,0 0-128,0 0 64,0 0 0,2 0-32,0-4 32,2 5 64,-4-5-32,5 1-64,-3 3 0,0-5 33,0 4-65,-2-2 32,0 3-32,0 0 96,2 4-32,-2-4 32,0-2-96,0 2 96,0-4-32,0 0 0,0 2-64,2-2 0,-2 1 32,0 3-32,0 0-32,2 0 32,-2 5 0,0-3 0,0 1 0,0 1 32,0 0 0,2-2 0,-2-4-32,0-2 32,0 0 0,0 0 32,0-3-32,0 7 64,0-8-32,-4 6 0,-2-2-64,0 5 0,-1-1 0,1 4 0,-1-5 0,-1 4 0,2 2-32,-3-6 32,3 1 0,2 1 0,-2-7 0,3 3 0,1-5-32,-2 6 32,2-2-32,-3 0 32,-1 5 0,0 0 0,0-5 0,-2 4 32,2-6 0,0 7 0,1 4-32,-1-5 0,0 5 0,-1-9 0,-4 4 0,5-3-32,0 1 32,2-2 0,4 1 0,-4-2 32,2 1 0,-7 0 1,1 0-1,1 4 0,-1-3 32,4 1-64,0 2 32,-2 1 32,0-5-32,0 1 0,-5 3 0,3-4 32,-2 2 32,2-2-32,2 0 0,0 1-32,2 1 0,0-1-32,-5 2 32,3-1 64,0-1-32,-1-1-32,1 2-32,2-2 32,-2 0 0,2 4-32,-2 1 0,0 2 0,-4-7 0,4 4 64,0-4 1,-3 4-1,3-3-32,0-1 0,0 0 0,2-2 0,0 2-32,-5 0 0,5 0 0,-2 0 0,-3 4 0,5-4 0,-4-2 0,0 5 0,0-3 32,-1 0-32,0 2 32,1-2-32,-1 0 0,-1 1 0,4 1 0,0-2 0,0-3 0,-1 5 0,-1-6 0,0 3 0,-3-2 0,3 4 32,-5-2 0,2 1-32,1-2 0,-1 2 32,3-3-32,0 2-64,0 1 32,-3 1 32,1 2-32,-3-4 32,2 1 0,1 1 0,0-1 0,3 0-32,3-4 32,-2 2 0,2-3 0,-1 2-32,-1-3 32,-4 6 32,-2 1-32,1-2 0,-3 5 0,2-4 0,4-2 32,0 2-32,2-3-32,-3-2 32,3 0 0,0 5 32,-5-5-32,1 6 32,0-1 0,-5 0 32,0 5-32,0-1 0,3-2-32,-3-2 64,3 0-64,-1-1 32,1 2-32,2-5 0,-4 6 0,0-1 0,-1 3 0,1-4 0,-1 2 0,1 0 0,3-2 0,-1 0 32,1-5-32,2-3 0,-1 3 0,2 3-32,-3-3 0,-1 6 32,-2-4 0,-3 3 0,0-2 0,2 2 64,2 0-32,1 0 0,0-4 0,3 0-32,1-1-32,0-1 0,-1-1 32,1 2 0,-2 0-32,0-4-32,0 3 64,-4-1 0,-3 2-64,0-1 64,-1-3-32,3 4 32,0-4 0,2 2 0,1-2 0,2 0-32,1 0 32,3 0-64,-2 0 32,-2 0 32,1 0-64,-3 0 64,-2 0 0,2 0 0,-3 0 0,-1-2 0,1 2 0,-1 0 0,-1-4-32,2 4 0,2 0 32,3-3-64,-2-3 32,3 3 0,-1-1 0,-1-2 32,1 3 0,-2-1 0,1-1-33,0-4 1,-1 4-32,-1-4 0,-1 0 64,-3 2-32,2 1 32,3-3-32,-2 1 32,-2 2 0,4-3 0,-9 6 0,7-8 0,-1 5 64,0-1-32,5 1-32,-1 1 0,3 0 0,-3 1 0,5-1 0,-7-2 0,3 1 0,2 2 0,-2-6 0,-1 7 0,-1-6 0,-2 1 32,2 2 0,2-2-32,-1 3 0,1 1 0,-1-5 0,3 5 0,6 1 64,-6-1 1,4 2-33,-2-1-32,-3-1 0,5-2 32,-2 2 0,-4 4-32,4-8 32,-4 7-32,4-7-32,0 3 32,-1-3-32,5 2 0,-2-1-32,-2-3 64,-1 0 0,-1 1 0,2 2 0,2-1 0,-2 3 0,0-4 0,-3 0 0,-2-5 32,2 7-32,-1-3 0,0 1 0,0-5-32,-1 1 32,-1 0-33,1-7 1,-3 3-32,1-2 32,0 0 0,3 4 32,1-1 0,1 0-64,4 3-32,-2 4 64,2 0 32,-2 0 0,4-4 0,-5 8 0,3-8 0,0 6 0,0-7-32,-3-4 32,1 4-32,-2-6 32,-1 0 0,1 0 64,-3 2-64,3-1 0,-1 3 0,1 7 0,2-4 32,0-1-32,2 1 0,0 4 64,-2-4-64,1 0-64,-1 0 64,-3-1 0,1-3 96,-1 3-96,1 0 32,2-3 0,-2 1 0,3-4 0,1-1 32,2 9-32,-2-1-32,1 3 0,-3-3 33,0-4-33,0 3 32,0-4-32,0-5 0,0 3 0,-3-12 0,1 2 0,-2 4 32,0-1-32,4 8 0,0 6 0,0-7 32,0 1-32,-1 6 32,3-7-64,-5 0 32,5-1 0,-2-1 0,-4-1 0,2-2 32,0-2-32,-4 4 0,6 3 0,-1 2 0,1 9 32,2 0-32,0-4 0,0 4 32,-2-4-32,2-2 0,-2 2 0,0 1 0,-1-1 0,1-5 0,-1 0-32,1-2 32,0 0 0,0 3 0,2 1 64,2 6-64,2 0 0,-2-1 0,2 6 0,-2-8 0,0 4-32,2 1 0,-3-5 32,1-1 0,0-1 0,-3 2 32,3 0-32,2 0 0,-2 5 0,2-1-32,0 0 32,0 2-32,0-2-32,0-5 64,0 0 0,0 1 0,0 0 0,-2-4 0,2 0 0,-2-1 0,2-1 0,-2-2 0,2 2 0,-3 2 32,1 4-32,0 0 0,-2 4 0,2 2 0,0-7 32,0 1-32,0-4-32,0-2 32,-2 0 0,2-5 0,0 1 0,2 1 0,-2 1-32,2 5 32,0 0 0,0 3 0,-2-4 0,2 4 0,0-2 0,0 2 0,0 0 0,0-5-32,0 5 0,0 0 32,0 4 32,0-4 0,0-1-32,0-2 0,0-1 0,0-3 0,0 4 0,0-1 0,0-1 0,0 0 0,0 2 0,0 1-32,0 1 32,0 2-32,0 3-1,0 0 33,0-4 0,0 0 0,0-4 33,0-1-33,0 5 0,0-1 0,0 5 0,0-3-33,0-1 33,2-2 0,0 1 0,2-2-32,-2 3 32,0 4-32,0-2 32,-2 4 0,4-2 0,-2 2 0,0-3 0,0 6-64,-2-1 32,2-3 0,-2 3 32,2 1 0,-2-6 0,2 3-32,3-2 32,-1-4 0,0 4 0,1-1-96,-3-2 0,0 7-32,3-2 32,-1 1 32,0 1 32,0 0 32,-4 1 0,2 1 0,0-1-32,0-2 32,4 2-64,0-5 0,-1 5 64,-1-2 0,0-1-32,-2 2 32,1 1 0,-1-5 32,0 5-32,-2 0 0,0-2 32,0 6 0,0-4-32,0 1 32,0-1-32,0-2 64,0-3-64,0 2 32,0-3-32,0 6 32,0-1 0,0 1-32,0-1 0,0 4-32,0-3-32,0 4 0,0 0 0,0-4 0,0 4 32,0 0-32,0 0-1,0 0 1,0 0 32,0 0-32,0 9 64,0 3 32,0 4 32,0 4-32,0 7-32,0-2 0,0 2 32,0 5-32,0-5 65,2-1-65,4 4 0,-2-3 0,4 8 0,0 0-33,-2 5 33,3 0 0,-3-5 0,0-5 0,-2-1 33,0-5-33,-2 2 0,2-8 0,-2 4 32,2 0-32,2 2 0,-2-4-32,2 2 32,3 4 0,-1-4-33,3 1 1,-1 2 32,-2-7-32,0 2 32,-2 0 32,2-4-32,-2 4 0,1 1 0,1-3 0,-2 0 0,2-6-32,-2 1 0,0-4 32,0 4-96,-1-3 0,1 3 64,0 1 0,-3-7-128,1-1-192,-2-2 95,0-4 1,0 0 64,-2 0-192,4 0-289,2-13 32,2-14 225,1-18 32,-2-11 320,-5-14-225,-2-11-191,0-10-321,0 4 193,0 11-33,0 15 449,0 20 128,0 10 64,0 6 64,0 11-64,0 6 0,0 5 32,0 1-32,0 2 0,0 0 0,0-4 0,0 1-128,0-1-385,0-3-224,0 0 289,0 2 320,0 1 128,0 4 256,0 0 641,0 0-96,0 0-65,-7 16 289,-4 7-416,-3 16-225,-3 5 257,-2 8-32,1 2-353,0 7-32,-1 1-32,5-5-96,4-5-96,2-10 0,4-18-64,4-15-96,0-7-128,0-2-577,0 0-288,0-2 96,12-31 737,4-20 320,2-14-32,-3-13-225,-7-8-319,-2-4-417,0 9-64,-4 21-128,2 19 608,0 25 417,-2 14 160,0 4 0,-2 0 512,3 13 97,-1 16 192,-2 10-64,4 11-225,-4-5-288,0 2 193,4 2-225,-2-6 160,1 6-128,-3-6-96,0-8-31,2-11-97,0-11 32,0-9-32,2-4-32,0 0-129,6 0-415,10-32-545,5-2 961,-1-19-449,2 4-64,-7 6 321,-9 10 32,-4 13 320,-6 15 32,0 1 224,0 4 192,0 0 353,5 0-224,-5 0-65,2 0-159,0 19 63,-2 14 0,2 16-127,0 10 223,-2 6-224,0 1 1,0-5-33,0 0 64,0-12-31,-2-12 191,0-16-128,2-10-352,0-11-32,0 0-448,0 0-289,0-29-352,10-15 737,5-17-33,-7-15 33,-2-7-577,-6-1 128,0-3 321,2 15-161,0 20-64,0 21 321,7 13 384,1 15-96,1 3-32,2 0 160,1 0 0,1 17 416,-3 13 65,-5 5-33,-7 1-64,0-5 161,0-6 640,-2-11 320,-13-5-287,0-9-193,-1 0-737,-1 0-288,-3 0-224,0-4-65,2-22-127,-2-9 96,4-9-577,3-10 512,3 0 289,7 2-224,3 0 320,0 8-288,7 9 64,16 5-97,9 8-127,2 8 95,9 1 33,9 3 288,5 3-32,1 7 32,-5 0-32,-16 0-288,-14 0-705,-13 0-96,-10 0 1153,0 3 832,-8 6 1667,-22 5-1538,-4 4-833,-3-2 32,-9 3-32,2-2-128,1-4-96,-5 0-224,3-4 224,6-5-33,6-4 97,11 0-128,10 0-192,12 0-65,0 0 257,0-4-833,21-9-480,8-5 768,9 1 257,6-4-449,4 8 96,6 2 129,9 6 544,-2 5 128,-3 0 480,-5 23 161,-10 17-385,-12 5-256,-9 6-288,-14-7-225,-8-4 513,0-10 513,-13-7 1280,-14-5 129,0-5-993,-6-4-865,-9-4-64,6-5-192,-5 0 96,3-14-641,2-8 449,3-10-289,7-6 577,8 3 32,8 0-32,7 8 0,3 8-32,3 6-320,27 5-97,17 2-95,9 6 544,9 0-352,4 0 63,0 6 161,0 15 128,-7 2 0,0 0-96,-8-1-480,-6 4-674,-42-18-2081,-6-3-3299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0:01.071"/>
    </inkml:context>
    <inkml:brush xml:id="br0">
      <inkml:brushProperty name="width" value="0.26667" units="cm"/>
      <inkml:brushProperty name="height" value="0.53333" units="cm"/>
      <inkml:brushProperty name="color" value="#00FFFF"/>
      <inkml:brushProperty name="tip" value="rectangle"/>
      <inkml:brushProperty name="rasterOp" value="maskPen"/>
    </inkml:brush>
  </inkml:definitions>
  <inkml:trace contextRef="#ctx0" brushRef="#br0">-8 1 64,'-1'53'0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0:01.537"/>
    </inkml:context>
    <inkml:brush xml:id="br0">
      <inkml:brushProperty name="width" value="0.26667" units="cm"/>
      <inkml:brushProperty name="height" value="0.53333" units="cm"/>
      <inkml:brushProperty name="color" value="#00FFFF"/>
      <inkml:brushProperty name="tip" value="rectangle"/>
      <inkml:brushProperty name="rasterOp" value="maskPen"/>
    </inkml:brush>
  </inkml:definitions>
  <inkml:trace contextRef="#ctx0" brushRef="#br0">65 261 2723,'-11'7'640,"11"-7"289,0 0 448,0 0-31,0 0 575,0 0-95,0 0-352,-5 0-1,0-13-672,0-11-97,-1-10 97,1-10-801,0-2 0,2 6 0,0 9 0,0 10 0,3 10 0,0 10 96,0 1 96,0 0 1,0 0 127,0 0 128,0 0 289,-3 0-321,3 5-416,0 12 0,0 4 97,0 9 127,0 1-192,0-2 96,0 2-128,6-5 32,5-2 32,0-5-64,-6-12 0,0-2-128,-5-5-224,5 0 63,-5 0-63,0 0-32,0 0-225,0 0-96,0 0 33,0 0-257,0-9-705,0-3-1729,0 5-609,6-3-1633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0:04.558"/>
    </inkml:context>
    <inkml:brush xml:id="br0">
      <inkml:brushProperty name="width" value="0.26667" units="cm"/>
      <inkml:brushProperty name="height" value="0.53333" units="cm"/>
      <inkml:brushProperty name="color" value="#00FFFF"/>
      <inkml:brushProperty name="tip" value="rectangle"/>
      <inkml:brushProperty name="rasterOp" value="maskPen"/>
    </inkml:brush>
  </inkml:definitions>
  <inkml:trace contextRef="#ctx0" brushRef="#br0">106 609 6150,'19'0'1826,"-7"0"-449,-1 0 256,-3 0-159,-4 0 736,-4 0-288,0 0-417,2 0-320,-2 0-448,2 0-225,-2 0-31,0 0-65,0 0-95,0 0-97,0 3-160,0-3 0,0 0-64,0 0 0,0 0 0,0 0 0,-2 0 0,0 0 96,0-26-96,2-17-224,0-19-193,0-7 417,0-1-32,0-5-96,17 7-256,6 3 64,-6 12 288,0 11 32,-5 19 32,-6 10 0,0 8 128,-3 5 96,-1 0-128,2 0 0,4 18-64,6 16 161,7 11 383,0 11-416,-5 2-64,-3 2-32,-7-4-63,-6 0 63,0 6-64,0-1 64,-4 1-64,-15-3 0,-1-1 0,-1 0 32,0-11-64,3-14-32,5-10-32,3-15-32,4-8 32,1 0 32,3 0 0,-4 0 32,-2-10 32,-2-24-32,5-9-129,5-23-255,0-8-128,11-12-97,24-1 353,10 4 64,5 9 192,-2 21 32,-7 13 448,-5 15-96,-10 14-191,-1 9-1,2 2 0,1 0 96,1 25-96,0 17 65,0 13 191,-4 10-256,-6 4-64,-5-2-31,-6-1 95,-6-7-192,-2-1 288,0-2-192,-2-5 0,-22 2-32,-12 0 32,-11-1 64,-18-5 1,-4-11-33,-5-7-32,1-20 96,7-9 64,2 0-32,5-26-191,9-22-33,10-12-161,16-10-95,13-16-256,11-4 95,11-13-127,28 2-33,15 2 353,8 12 96,1 13 32,-3 18-32,-4 17 32,-8 13 31,-9 16 1,-6 10-64,-4 0 0,-4 27 96,-1 12 32,-5 16 160,-7 10 97,-8 6-65,-4 3-32,0-3-64,-8-8 96,-15-5-32,-7-6 32,-1-9 33,-2-7-193,0-10 32,-3-13-32,-1-13-32,-8 0 96,-9-4-96,-6-34-64,-1-15-192,5-17-225,10-18-95,19-4-33,19 1-832,8 9-1,0 15 321,15 25 1121,9 8 289,14 16-289,5 4-97,5 11 97,2 3 129,0 0 383,-2 30 257,2 15 96,-7 14-97,-4 11-95,-8 12-225,-10 2-255,-10-10-1,-11-1 64,0-12-128,-7-5 128,-22-3-96,-10-10 33,-11-3-129,-4-11 0,3-6-64,1-10-321,6-13-447,2 0-802,34-13-31,6-17-4677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0:05.538"/>
    </inkml:context>
    <inkml:brush xml:id="br0">
      <inkml:brushProperty name="width" value="0.26667" units="cm"/>
      <inkml:brushProperty name="height" value="0.53333" units="cm"/>
      <inkml:brushProperty name="color" value="#00FFFF"/>
      <inkml:brushProperty name="tip" value="rectangle"/>
      <inkml:brushProperty name="rasterOp" value="maskPen"/>
    </inkml:brush>
  </inkml:definitions>
  <inkml:trace contextRef="#ctx0" brushRef="#br0">1312 77 7623,'-90'34'673,"26"-22"-673,-1-4 128,-4 1-128,4-5 673,-1 4-225,-3-4-448,-3 1 0,-1-1 96,2-4 224,-1 5 609,4-5-32,1 3-512,-2-3-97,8 2 192,1 2 481,9-4 192,4 0-832,4 2-97,8 2-224,9-2 0,10 2 96,12-4 128,4 0-32,0 0-96,0 0-96,6 0 128,14 0 353,12 0-225,17-12-64,17-8 129,13-2 255,4 4-223,8-2 63,1 2 0,1 2-31,-7-3-33,-5 7-32,-18 3-63,-13 3 95,-19 0-32,-12 3 97,-10-1-129,-9 4-128,0 0 96,0 0 129,-25 0-65,-22 7-320,-19 14 0,-16 5 0,-2-2 0,5-3 0,10-1 0,5-5 0,3 1 64,7-7-64,7-1 0,9-6 0,14-2 0,12 0 0,8 0 0,4 0 64,0 0-64,0 0 96,28-2-96,20-23-64,17-4 0,16-6 32,-1 6-32,-11 8-96,-13 6 160,-23 6 0,-13 5 160,-14 4 32,-6 0 32,0 0-32,0 0 225,0 0 63,0 0-320,0 0-63,-18 0-1,-11 15 32,-8-2-64,-8 3 0,2-1-64,4-3 0,0-3-96,2-1-96,8-5-33,6-1 1,9 1 64,6-3-160,4 0-289,4 0-288,0 0-512,0 0-1346,0-12-4515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0T03:50:17.845"/>
    </inkml:context>
    <inkml:brush xml:id="br0">
      <inkml:brushProperty name="width" value="0.26667" units="cm"/>
      <inkml:brushProperty name="height" value="0.53333" units="cm"/>
      <inkml:brushProperty name="color" value="#00FFFF"/>
      <inkml:brushProperty name="tip" value="rectangle"/>
      <inkml:brushProperty name="rasterOp" value="maskPen"/>
    </inkml:brush>
  </inkml:definitions>
  <inkml:trace contextRef="#ctx0" brushRef="#br0">0 803 5477,'0'-4'5638,"0"4"-4966,0 0-608,0 0 96,0 0 641,0 0 1153,0 0-833,0 0-641,0 0 481,0 0 289,0 0-97,0 0-417,0 0-415,0 0-225,0-7-96,0-5-64,0-12 0,12-9 0,7-12 0,-1-8 64,7-11 0,4-13-33,4-2-191,0 1-32,-2 20 160,-7 10 96,-3 17 0,-4 9 0,-7 4 0,-2 9 0,-6 5 224,0 4 64,-2 0 129,0 0-1,0 0 129,0 0-33,0 0-95,0 0-97,0 7-224,0 17 32,0 11-96,-6 17 192,-12 5-192,-3-2 0,-2-4-32,0-1 0,2-9 32,-2-5 33,4 1-33,5-18-32,5-8 0,5-6 0,4-5 0,0 0 0,0 0-32,0-5-353,8-28-63,19-21 31,11-27-608,8-11 193,4-10 351,0 11-1441,-9 17 0,-10 29 1570,-12 22 352,-11 15 801,-4 8-353,-1 0-95,1 0 191,4 22 225,2 23 608,0 16-544,-3 9-321,-7 1-415,0-1-1,-2-4 96,-25-3-96,-9-15 64,-9 0-32,-5-9-128,5-16 0,7-7 0,9-9 64,14-7 0,4 0 0,3 0-64,4-14-128,4-18-256,0-14-32,0-25-770,34-10-479,16-12-129,14 2-640,11 11-1122,-5 22 129,-16 22 1794,-17 29 1633,-21 7 2370,-12 27-288,-4 28 3043,0 21-2723,-7 13-256,-20 4-737,-2-9-512,0-12-352,-2-9 127,0-6-191,-2-18-193,1-7-32,6-8-63,7-15-65,6-2-64,1-7-64,-2 0-32,-3 0-64,-4-9-161,-1-12-95,4-11 32,5-12-225,5 1 33,8-11-193,0-3 257,0 5 63,19-7 1,13 8 256,11 6 64,7 5-257,4 8 161,6 5-192,2 7-449,3 4-640,-6 7-545,-10 3-1121,-12 6 256,-9 0 705,-12 0 1121,-8 13 385,-8-8-577,0-1-1698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10/9/2016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a:t>Click to edit Master title style</a:t>
            </a:r>
            <a:endParaRPr/>
          </a:p>
        </p:txBody>
      </p: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pic>
        <p:nvPicPr>
          <p:cNvPr id="9" name="Picture 8" descr="Closeup of test tubes" title="Science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10/9/2016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10/9/2016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10/9/2016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a:t>Click to edit Master title style</a:t>
            </a:r>
            <a:endParaRPr/>
          </a:p>
        </p:txBody>
      </p: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402902D-A5F5-4D7D-AAA7-32469BA0BC4D}" type="datetimeFigureOut">
              <a:rPr lang="en-US"/>
              <a:t>10/9/2016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402902D-A5F5-4D7D-AAA7-32469BA0BC4D}" type="datetimeFigureOut">
              <a:rPr lang="en-US"/>
              <a:t>10/9/2016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402902D-A5F5-4D7D-AAA7-32469BA0BC4D}" type="datetimeFigureOut">
              <a:rPr lang="en-US"/>
              <a:t>10/9/2016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a:t>10/9/2016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a:p>
        </p:txBody>
      </p:sp>
      <p:sp>
        <p:nvSpPr>
          <p:cNvPr id="3" name="Picture Placeholder 2"/>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10/9/2016</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customXml" Target="../ink/ink12.xml"/><Relationship Id="rId26" Type="http://schemas.openxmlformats.org/officeDocument/2006/relationships/customXml" Target="../ink/ink16.xml"/><Relationship Id="rId39" Type="http://schemas.openxmlformats.org/officeDocument/2006/relationships/image" Target="../media/image33.png"/><Relationship Id="rId21" Type="http://schemas.openxmlformats.org/officeDocument/2006/relationships/image" Target="../media/image24.png"/><Relationship Id="rId34" Type="http://schemas.openxmlformats.org/officeDocument/2006/relationships/customXml" Target="../ink/ink20.xml"/><Relationship Id="rId42" Type="http://schemas.openxmlformats.org/officeDocument/2006/relationships/customXml" Target="../ink/ink24.xml"/><Relationship Id="rId47" Type="http://schemas.openxmlformats.org/officeDocument/2006/relationships/image" Target="../media/image37.png"/><Relationship Id="rId50" Type="http://schemas.openxmlformats.org/officeDocument/2006/relationships/customXml" Target="../ink/ink28.xml"/><Relationship Id="rId55" Type="http://schemas.openxmlformats.org/officeDocument/2006/relationships/image" Target="../media/image41.png"/><Relationship Id="rId7" Type="http://schemas.openxmlformats.org/officeDocument/2006/relationships/image" Target="../media/image17.png"/><Relationship Id="rId12" Type="http://schemas.openxmlformats.org/officeDocument/2006/relationships/customXml" Target="../ink/ink9.xml"/><Relationship Id="rId17" Type="http://schemas.openxmlformats.org/officeDocument/2006/relationships/image" Target="../media/image22.png"/><Relationship Id="rId25" Type="http://schemas.openxmlformats.org/officeDocument/2006/relationships/image" Target="../media/image26.png"/><Relationship Id="rId33" Type="http://schemas.openxmlformats.org/officeDocument/2006/relationships/image" Target="../media/image30.png"/><Relationship Id="rId38" Type="http://schemas.openxmlformats.org/officeDocument/2006/relationships/customXml" Target="../ink/ink22.xml"/><Relationship Id="rId46" Type="http://schemas.openxmlformats.org/officeDocument/2006/relationships/customXml" Target="../ink/ink26.xml"/><Relationship Id="rId2" Type="http://schemas.openxmlformats.org/officeDocument/2006/relationships/customXml" Target="../ink/ink4.xml"/><Relationship Id="rId16" Type="http://schemas.openxmlformats.org/officeDocument/2006/relationships/customXml" Target="../ink/ink11.xml"/><Relationship Id="rId20" Type="http://schemas.openxmlformats.org/officeDocument/2006/relationships/customXml" Target="../ink/ink13.xml"/><Relationship Id="rId29" Type="http://schemas.openxmlformats.org/officeDocument/2006/relationships/image" Target="../media/image28.png"/><Relationship Id="rId41" Type="http://schemas.openxmlformats.org/officeDocument/2006/relationships/image" Target="../media/image34.png"/><Relationship Id="rId54" Type="http://schemas.openxmlformats.org/officeDocument/2006/relationships/customXml" Target="../ink/ink30.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19.png"/><Relationship Id="rId24" Type="http://schemas.openxmlformats.org/officeDocument/2006/relationships/customXml" Target="../ink/ink15.xml"/><Relationship Id="rId32" Type="http://schemas.openxmlformats.org/officeDocument/2006/relationships/customXml" Target="../ink/ink19.xml"/><Relationship Id="rId37" Type="http://schemas.openxmlformats.org/officeDocument/2006/relationships/image" Target="../media/image32.png"/><Relationship Id="rId40" Type="http://schemas.openxmlformats.org/officeDocument/2006/relationships/customXml" Target="../ink/ink23.xml"/><Relationship Id="rId45" Type="http://schemas.openxmlformats.org/officeDocument/2006/relationships/image" Target="../media/image36.png"/><Relationship Id="rId53" Type="http://schemas.openxmlformats.org/officeDocument/2006/relationships/image" Target="../media/image40.png"/><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customXml" Target="../ink/ink17.xml"/><Relationship Id="rId36" Type="http://schemas.openxmlformats.org/officeDocument/2006/relationships/customXml" Target="../ink/ink21.xml"/><Relationship Id="rId49" Type="http://schemas.openxmlformats.org/officeDocument/2006/relationships/image" Target="../media/image38.png"/><Relationship Id="rId57" Type="http://schemas.openxmlformats.org/officeDocument/2006/relationships/image" Target="../media/image42.png"/><Relationship Id="rId10" Type="http://schemas.openxmlformats.org/officeDocument/2006/relationships/customXml" Target="../ink/ink8.xml"/><Relationship Id="rId19" Type="http://schemas.openxmlformats.org/officeDocument/2006/relationships/image" Target="../media/image23.png"/><Relationship Id="rId31" Type="http://schemas.openxmlformats.org/officeDocument/2006/relationships/image" Target="../media/image29.png"/><Relationship Id="rId44" Type="http://schemas.openxmlformats.org/officeDocument/2006/relationships/customXml" Target="../ink/ink25.xml"/><Relationship Id="rId52" Type="http://schemas.openxmlformats.org/officeDocument/2006/relationships/customXml" Target="../ink/ink29.xml"/><Relationship Id="rId4" Type="http://schemas.openxmlformats.org/officeDocument/2006/relationships/customXml" Target="../ink/ink5.xml"/><Relationship Id="rId9" Type="http://schemas.openxmlformats.org/officeDocument/2006/relationships/image" Target="../media/image18.png"/><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27.png"/><Relationship Id="rId30" Type="http://schemas.openxmlformats.org/officeDocument/2006/relationships/customXml" Target="../ink/ink18.xml"/><Relationship Id="rId35" Type="http://schemas.openxmlformats.org/officeDocument/2006/relationships/image" Target="../media/image31.png"/><Relationship Id="rId43" Type="http://schemas.openxmlformats.org/officeDocument/2006/relationships/image" Target="../media/image35.png"/><Relationship Id="rId48" Type="http://schemas.openxmlformats.org/officeDocument/2006/relationships/customXml" Target="../ink/ink27.xml"/><Relationship Id="rId56" Type="http://schemas.openxmlformats.org/officeDocument/2006/relationships/customXml" Target="../ink/ink31.xml"/><Relationship Id="rId8" Type="http://schemas.openxmlformats.org/officeDocument/2006/relationships/customXml" Target="../ink/ink7.xml"/><Relationship Id="rId51" Type="http://schemas.openxmlformats.org/officeDocument/2006/relationships/image" Target="../media/image39.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customXml" Target="../ink/ink34.xml"/><Relationship Id="rId12" Type="http://schemas.openxmlformats.org/officeDocument/2006/relationships/image" Target="../media/image48.png"/><Relationship Id="rId2" Type="http://schemas.openxmlformats.org/officeDocument/2006/relationships/customXml" Target="../ink/ink32.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customXml" Target="../ink/ink36.xml"/><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customXml" Target="../ink/ink33.xml"/><Relationship Id="rId9" Type="http://schemas.openxmlformats.org/officeDocument/2006/relationships/customXml" Target="../ink/ink3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Precipitate"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https://en.wikipedia.org/wiki/Copper(I)_oxid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Biuret_test" TargetMode="External"/><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Biuret_test" TargetMode="External"/><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ustomXml" Target="../ink/ink37.xml"/><Relationship Id="rId5" Type="http://schemas.microsoft.com/office/2007/relationships/hdphoto" Target="../media/hdphoto3.wdp"/><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38.xml"/><Relationship Id="rId7" Type="http://schemas.openxmlformats.org/officeDocument/2006/relationships/customXml" Target="../ink/ink40.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3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Chemical Components of Cells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3c – Add </a:t>
            </a:r>
            <a:r>
              <a:rPr lang="en-US" dirty="0">
                <a:solidFill>
                  <a:srgbClr val="FF0000"/>
                </a:solidFill>
              </a:rPr>
              <a:t>5 DROPS of 1% amylose (starch) </a:t>
            </a:r>
            <a:r>
              <a:rPr lang="en-US" dirty="0"/>
              <a:t>in the STARCH tube ONLY</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pipette"/>
          <p:cNvPicPr>
            <a:picLocks noChangeAspect="1"/>
          </p:cNvPicPr>
          <p:nvPr/>
        </p:nvPicPr>
        <p:blipFill>
          <a:blip r:embed="rId2"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6" name="Picture 15" descr="Water droplet by mbalax - Water dropl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004" y="2261028"/>
            <a:ext cx="2991594" cy="4202979"/>
          </a:xfrm>
          <a:prstGeom prst="rect">
            <a:avLst/>
          </a:prstGeom>
        </p:spPr>
      </p:pic>
      <p:pic>
        <p:nvPicPr>
          <p:cNvPr id="17" name="Picture 16"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32" name="Picture 31" descr="Dropper Bottle Against A..."/>
          <p:cNvPicPr>
            <a:picLocks noChangeAspect="1"/>
          </p:cNvPicPr>
          <p:nvPr/>
        </p:nvPicPr>
        <p:blipFill>
          <a:blip r:embed="rId6">
            <a:extLst>
              <a:ext uri="{BEBA8EAE-BF5A-486C-A8C5-ECC9F3942E4B}">
                <a14:imgProps xmlns:a14="http://schemas.microsoft.com/office/drawing/2010/main">
                  <a14:imgLayer r:embed="rId7">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26910" y="1494642"/>
            <a:ext cx="4473888" cy="5735753"/>
          </a:xfrm>
          <a:prstGeom prst="rect">
            <a:avLst/>
          </a:prstGeom>
        </p:spPr>
      </p:pic>
      <p:sp>
        <p:nvSpPr>
          <p:cNvPr id="15" name="TextBox 14"/>
          <p:cNvSpPr txBox="1"/>
          <p:nvPr/>
        </p:nvSpPr>
        <p:spPr>
          <a:xfrm>
            <a:off x="4231143" y="3848701"/>
            <a:ext cx="1020600" cy="338554"/>
          </a:xfrm>
          <a:prstGeom prst="rect">
            <a:avLst/>
          </a:prstGeom>
          <a:noFill/>
        </p:spPr>
        <p:txBody>
          <a:bodyPr wrap="none" rtlCol="0">
            <a:spAutoFit/>
          </a:bodyPr>
          <a:lstStyle/>
          <a:p>
            <a:r>
              <a:rPr lang="en-US" sz="1600" b="1" dirty="0"/>
              <a:t>STARCH</a:t>
            </a:r>
          </a:p>
        </p:txBody>
      </p:sp>
      <p:sp>
        <p:nvSpPr>
          <p:cNvPr id="22" name="TextBox 21"/>
          <p:cNvSpPr txBox="1"/>
          <p:nvPr/>
        </p:nvSpPr>
        <p:spPr>
          <a:xfrm>
            <a:off x="1306457" y="4362518"/>
            <a:ext cx="1216167" cy="830997"/>
          </a:xfrm>
          <a:prstGeom prst="rect">
            <a:avLst/>
          </a:prstGeom>
          <a:noFill/>
        </p:spPr>
        <p:txBody>
          <a:bodyPr wrap="none" rtlCol="0">
            <a:spAutoFit/>
          </a:bodyPr>
          <a:lstStyle/>
          <a:p>
            <a:pPr algn="ctr"/>
            <a:r>
              <a:rPr lang="en-US" sz="1600" b="1" dirty="0"/>
              <a:t>1%</a:t>
            </a:r>
          </a:p>
          <a:p>
            <a:pPr algn="ctr"/>
            <a:r>
              <a:rPr lang="en-US" sz="1600" b="1" dirty="0"/>
              <a:t>AMYLOSE</a:t>
            </a:r>
          </a:p>
          <a:p>
            <a:pPr algn="ctr"/>
            <a:r>
              <a:rPr lang="en-US" sz="1600" b="1" dirty="0"/>
              <a:t> (STARCH)</a:t>
            </a:r>
          </a:p>
        </p:txBody>
      </p:sp>
      <p:sp>
        <p:nvSpPr>
          <p:cNvPr id="5" name="Oval Callout 4"/>
          <p:cNvSpPr/>
          <p:nvPr/>
        </p:nvSpPr>
        <p:spPr>
          <a:xfrm rot="9677645" flipV="1">
            <a:off x="5752875" y="1309563"/>
            <a:ext cx="3647647" cy="2449911"/>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bg1"/>
                </a:solidFill>
              </a:rPr>
              <a:t>Add 5 DROPS of 1% amylose (starch) in the STARCH tube ONLY.</a:t>
            </a:r>
          </a:p>
        </p:txBody>
      </p:sp>
    </p:spTree>
    <p:extLst>
      <p:ext uri="{BB962C8B-B14F-4D97-AF65-F5344CB8AC3E}">
        <p14:creationId xmlns:p14="http://schemas.microsoft.com/office/powerpoint/2010/main" val="45882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Gently shake and see if the color changes!</a:t>
            </a:r>
          </a:p>
        </p:txBody>
      </p:sp>
      <p:sp>
        <p:nvSpPr>
          <p:cNvPr id="3" name="Content Placeholder 2"/>
          <p:cNvSpPr>
            <a:spLocks noGrp="1"/>
          </p:cNvSpPr>
          <p:nvPr>
            <p:ph idx="1"/>
          </p:nvPr>
        </p:nvSpPr>
        <p:spPr>
          <a:xfrm>
            <a:off x="193081" y="1853813"/>
            <a:ext cx="10058400" cy="4457700"/>
          </a:xfrm>
        </p:spPr>
        <p:txBody>
          <a:bodyPr/>
          <a:lstStyle/>
          <a:p>
            <a:r>
              <a:rPr lang="en-US" dirty="0"/>
              <a:t>The color change to </a:t>
            </a:r>
          </a:p>
          <a:p>
            <a:pPr marL="0" indent="0">
              <a:buNone/>
            </a:pPr>
            <a:r>
              <a:rPr lang="en-US" dirty="0"/>
              <a:t>DEEP BLUISH BLACK</a:t>
            </a:r>
          </a:p>
          <a:p>
            <a:pPr marL="0" indent="0">
              <a:buNone/>
            </a:pPr>
            <a:r>
              <a:rPr lang="en-US" dirty="0"/>
              <a:t>Means that tube has</a:t>
            </a:r>
          </a:p>
          <a:p>
            <a:pPr marL="0" indent="0">
              <a:buNone/>
            </a:pPr>
            <a:r>
              <a:rPr lang="en-US" dirty="0"/>
              <a:t>STARCH in it!</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lay 4"/>
          <p:cNvSpPr/>
          <p:nvPr/>
        </p:nvSpPr>
        <p:spPr>
          <a:xfrm rot="5400000">
            <a:off x="5859212" y="4007789"/>
            <a:ext cx="3340254" cy="948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62375" y="3620184"/>
            <a:ext cx="959906" cy="646331"/>
          </a:xfrm>
          <a:prstGeom prst="rect">
            <a:avLst/>
          </a:prstGeom>
          <a:noFill/>
        </p:spPr>
        <p:txBody>
          <a:bodyPr wrap="square" rtlCol="0">
            <a:spAutoFit/>
          </a:bodyPr>
          <a:lstStyle/>
          <a:p>
            <a:r>
              <a:rPr lang="en-US" sz="3600" b="1" dirty="0"/>
              <a:t>DW</a:t>
            </a:r>
          </a:p>
        </p:txBody>
      </p:sp>
      <p:sp>
        <p:nvSpPr>
          <p:cNvPr id="7" name="TextBox 6"/>
          <p:cNvSpPr txBox="1"/>
          <p:nvPr/>
        </p:nvSpPr>
        <p:spPr>
          <a:xfrm>
            <a:off x="7058983" y="3774072"/>
            <a:ext cx="923651" cy="338554"/>
          </a:xfrm>
          <a:prstGeom prst="rect">
            <a:avLst/>
          </a:prstGeom>
          <a:noFill/>
        </p:spPr>
        <p:txBody>
          <a:bodyPr wrap="none" rtlCol="0">
            <a:spAutoFit/>
          </a:bodyPr>
          <a:lstStyle/>
          <a:p>
            <a:r>
              <a:rPr lang="en-US" sz="1600" b="1" dirty="0"/>
              <a:t>SUGAR</a:t>
            </a:r>
          </a:p>
        </p:txBody>
      </p:sp>
      <p:sp>
        <p:nvSpPr>
          <p:cNvPr id="8" name="Flowchart: Delay 7"/>
          <p:cNvSpPr/>
          <p:nvPr/>
        </p:nvSpPr>
        <p:spPr>
          <a:xfrm rot="5400000">
            <a:off x="8692108" y="3959833"/>
            <a:ext cx="3340254" cy="104414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77078" y="3734496"/>
            <a:ext cx="1020600" cy="338554"/>
          </a:xfrm>
          <a:prstGeom prst="rect">
            <a:avLst/>
          </a:prstGeom>
          <a:noFill/>
        </p:spPr>
        <p:txBody>
          <a:bodyPr wrap="none" rtlCol="0">
            <a:spAutoFit/>
          </a:bodyPr>
          <a:lstStyle/>
          <a:p>
            <a:r>
              <a:rPr lang="en-US" sz="1600" b="1" dirty="0"/>
              <a:t>STARCH</a:t>
            </a:r>
            <a:endParaRPr lang="en-US" sz="2400" b="1" dirty="0"/>
          </a:p>
        </p:txBody>
      </p:sp>
      <p:pic>
        <p:nvPicPr>
          <p:cNvPr id="16" name="Picture 15" descr="Water droplet by mbalax - Water drop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6372" y="203261"/>
            <a:ext cx="1114917" cy="1566380"/>
          </a:xfrm>
          <a:prstGeom prst="rect">
            <a:avLst/>
          </a:prstGeom>
        </p:spPr>
      </p:pic>
      <p:sp>
        <p:nvSpPr>
          <p:cNvPr id="34" name="Flowchart: Delay 33"/>
          <p:cNvSpPr/>
          <p:nvPr/>
        </p:nvSpPr>
        <p:spPr>
          <a:xfrm rot="5400000">
            <a:off x="9774340" y="5064878"/>
            <a:ext cx="1226076" cy="948238"/>
          </a:xfrm>
          <a:prstGeom prst="flowChartDelay">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lowchart: Delay 34"/>
          <p:cNvSpPr/>
          <p:nvPr/>
        </p:nvSpPr>
        <p:spPr>
          <a:xfrm rot="5400000">
            <a:off x="6905116" y="5064878"/>
            <a:ext cx="1226076" cy="948238"/>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lowchart: Delay 35"/>
          <p:cNvSpPr/>
          <p:nvPr/>
        </p:nvSpPr>
        <p:spPr>
          <a:xfrm rot="5400000">
            <a:off x="4136984" y="5208523"/>
            <a:ext cx="1226076" cy="948238"/>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p14="http://schemas.microsoft.com/office/powerpoint/2010/main" Requires="p14">
          <p:contentPart p14:bwMode="auto" r:id="rId3">
            <p14:nvContentPartPr>
              <p14:cNvPr id="12" name="Ink 11"/>
              <p14:cNvContentPartPr/>
              <p14:nvPr/>
            </p14:nvContentPartPr>
            <p14:xfrm>
              <a:off x="-446000" y="-145242"/>
              <a:ext cx="964080" cy="340560"/>
            </p14:xfrm>
          </p:contentPart>
        </mc:Choice>
        <mc:Fallback>
          <p:pic>
            <p:nvPicPr>
              <p:cNvPr id="12" name="Ink 11"/>
              <p:cNvPicPr/>
              <p:nvPr/>
            </p:nvPicPr>
            <p:blipFill>
              <a:blip r:embed="rId4"/>
              <a:stretch>
                <a:fillRect/>
              </a:stretch>
            </p:blipFill>
            <p:spPr>
              <a:xfrm>
                <a:off x="-448880" y="-148122"/>
                <a:ext cx="97344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2" name="Ink 21"/>
              <p14:cNvContentPartPr/>
              <p14:nvPr/>
            </p14:nvContentPartPr>
            <p14:xfrm>
              <a:off x="8881851" y="4908613"/>
              <a:ext cx="2569320" cy="1575360"/>
            </p14:xfrm>
          </p:contentPart>
        </mc:Choice>
        <mc:Fallback>
          <p:pic>
            <p:nvPicPr>
              <p:cNvPr id="22" name="Ink 21"/>
              <p:cNvPicPr/>
              <p:nvPr/>
            </p:nvPicPr>
            <p:blipFill>
              <a:blip r:embed="rId6"/>
              <a:stretch>
                <a:fillRect/>
              </a:stretch>
            </p:blipFill>
            <p:spPr>
              <a:xfrm>
                <a:off x="8866371" y="4897813"/>
                <a:ext cx="2600280" cy="1603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3" name="Ink 32"/>
              <p14:cNvContentPartPr/>
              <p14:nvPr/>
            </p14:nvContentPartPr>
            <p14:xfrm>
              <a:off x="9837291" y="4905733"/>
              <a:ext cx="1067040" cy="1248480"/>
            </p14:xfrm>
          </p:contentPart>
        </mc:Choice>
        <mc:Fallback>
          <p:pic>
            <p:nvPicPr>
              <p:cNvPr id="33" name="Ink 32"/>
              <p:cNvPicPr/>
              <p:nvPr/>
            </p:nvPicPr>
            <p:blipFill>
              <a:blip r:embed="rId8"/>
              <a:stretch>
                <a:fillRect/>
              </a:stretch>
            </p:blipFill>
            <p:spPr>
              <a:xfrm>
                <a:off x="9820011" y="4897813"/>
                <a:ext cx="1100880" cy="1274040"/>
              </a:xfrm>
              <a:prstGeom prst="rect">
                <a:avLst/>
              </a:prstGeom>
            </p:spPr>
          </p:pic>
        </mc:Fallback>
      </mc:AlternateContent>
    </p:spTree>
    <p:extLst>
      <p:ext uri="{BB962C8B-B14F-4D97-AF65-F5344CB8AC3E}">
        <p14:creationId xmlns:p14="http://schemas.microsoft.com/office/powerpoint/2010/main" val="363992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Starch is indicated by a</a:t>
            </a:r>
            <a:br>
              <a:rPr lang="en-US" dirty="0"/>
            </a:br>
            <a:r>
              <a:rPr lang="en-US" dirty="0"/>
              <a:t>Color Change to </a:t>
            </a:r>
            <a:r>
              <a:rPr lang="en-US" dirty="0">
                <a:solidFill>
                  <a:schemeClr val="accent1">
                    <a:lumMod val="75000"/>
                  </a:schemeClr>
                </a:solidFill>
              </a:rPr>
              <a:t>Deep Blue</a:t>
            </a:r>
          </a:p>
        </p:txBody>
      </p:sp>
      <p:sp>
        <p:nvSpPr>
          <p:cNvPr id="3" name="Content Placeholder 2"/>
          <p:cNvSpPr>
            <a:spLocks noGrp="1"/>
          </p:cNvSpPr>
          <p:nvPr>
            <p:ph idx="1"/>
          </p:nvPr>
        </p:nvSpPr>
        <p:spPr/>
        <p:txBody>
          <a:bodyPr/>
          <a:lstStyle/>
          <a:p>
            <a:pPr marL="0" indent="0">
              <a:buNone/>
            </a:pPr>
            <a:r>
              <a:rPr lang="en-US" dirty="0"/>
              <a:t>Amylose in starch is </a:t>
            </a:r>
          </a:p>
          <a:p>
            <a:pPr marL="0" indent="0">
              <a:buNone/>
            </a:pPr>
            <a:r>
              <a:rPr lang="en-US" dirty="0"/>
              <a:t>responsible for the </a:t>
            </a:r>
          </a:p>
          <a:p>
            <a:pPr marL="0" indent="0">
              <a:buNone/>
            </a:pPr>
            <a:r>
              <a:rPr lang="en-US" dirty="0"/>
              <a:t>formation of a </a:t>
            </a:r>
            <a:r>
              <a:rPr lang="en-US" dirty="0">
                <a:solidFill>
                  <a:schemeClr val="accent1">
                    <a:lumMod val="75000"/>
                  </a:schemeClr>
                </a:solidFill>
              </a:rPr>
              <a:t>deep</a:t>
            </a:r>
          </a:p>
          <a:p>
            <a:pPr marL="0" indent="0">
              <a:buNone/>
            </a:pPr>
            <a:r>
              <a:rPr lang="en-US" dirty="0">
                <a:solidFill>
                  <a:schemeClr val="accent1">
                    <a:lumMod val="75000"/>
                  </a:schemeClr>
                </a:solidFill>
              </a:rPr>
              <a:t> blue </a:t>
            </a:r>
            <a:r>
              <a:rPr lang="en-US" dirty="0"/>
              <a:t>color in the </a:t>
            </a:r>
          </a:p>
          <a:p>
            <a:pPr marL="0" indent="0">
              <a:buNone/>
            </a:pPr>
            <a:r>
              <a:rPr lang="en-US" dirty="0"/>
              <a:t>presence of iodine.</a:t>
            </a:r>
            <a:r>
              <a:rPr lang="en-US" dirty="0">
                <a:solidFill>
                  <a:schemeClr val="accent4"/>
                </a:solidFill>
              </a:rPr>
              <a:t> </a:t>
            </a:r>
          </a:p>
          <a:p>
            <a:pPr marL="0" indent="0">
              <a:buNone/>
            </a:pPr>
            <a:endParaRPr lang="en-US" dirty="0"/>
          </a:p>
        </p:txBody>
      </p:sp>
      <p:sp>
        <p:nvSpPr>
          <p:cNvPr id="4" name="Flowchart: Delay 3"/>
          <p:cNvSpPr/>
          <p:nvPr/>
        </p:nvSpPr>
        <p:spPr>
          <a:xfrm rot="5400000">
            <a:off x="2886633" y="3532095"/>
            <a:ext cx="4204448" cy="137160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lay 4"/>
          <p:cNvSpPr/>
          <p:nvPr/>
        </p:nvSpPr>
        <p:spPr>
          <a:xfrm rot="5400000">
            <a:off x="5709393" y="3461500"/>
            <a:ext cx="4036362" cy="134470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35830" y="2581835"/>
            <a:ext cx="1338828" cy="923330"/>
          </a:xfrm>
          <a:prstGeom prst="rect">
            <a:avLst/>
          </a:prstGeom>
          <a:noFill/>
        </p:spPr>
        <p:txBody>
          <a:bodyPr wrap="none" rtlCol="0">
            <a:spAutoFit/>
          </a:bodyPr>
          <a:lstStyle/>
          <a:p>
            <a:r>
              <a:rPr lang="en-US" sz="5400" b="1" dirty="0"/>
              <a:t>DW</a:t>
            </a:r>
          </a:p>
        </p:txBody>
      </p:sp>
      <p:sp>
        <p:nvSpPr>
          <p:cNvPr id="7" name="TextBox 6"/>
          <p:cNvSpPr txBox="1"/>
          <p:nvPr/>
        </p:nvSpPr>
        <p:spPr>
          <a:xfrm>
            <a:off x="7108834" y="2812667"/>
            <a:ext cx="1297150" cy="461665"/>
          </a:xfrm>
          <a:prstGeom prst="rect">
            <a:avLst/>
          </a:prstGeom>
          <a:noFill/>
        </p:spPr>
        <p:txBody>
          <a:bodyPr wrap="none" rtlCol="0">
            <a:spAutoFit/>
          </a:bodyPr>
          <a:lstStyle/>
          <a:p>
            <a:r>
              <a:rPr lang="en-US" sz="2400" b="1" dirty="0"/>
              <a:t>SUGAR</a:t>
            </a:r>
          </a:p>
        </p:txBody>
      </p:sp>
      <p:sp>
        <p:nvSpPr>
          <p:cNvPr id="8" name="Flowchart: Delay 7"/>
          <p:cNvSpPr/>
          <p:nvPr/>
        </p:nvSpPr>
        <p:spPr>
          <a:xfrm rot="5400000">
            <a:off x="8494333" y="3461500"/>
            <a:ext cx="4036362" cy="134470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46216" y="2812667"/>
            <a:ext cx="1445845" cy="461665"/>
          </a:xfrm>
          <a:prstGeom prst="rect">
            <a:avLst/>
          </a:prstGeom>
          <a:noFill/>
        </p:spPr>
        <p:txBody>
          <a:bodyPr wrap="none" rtlCol="0">
            <a:spAutoFit/>
          </a:bodyPr>
          <a:lstStyle/>
          <a:p>
            <a:r>
              <a:rPr lang="en-US" sz="2400" b="1" dirty="0"/>
              <a:t>STARCH</a:t>
            </a:r>
          </a:p>
        </p:txBody>
      </p:sp>
      <mc:AlternateContent xmlns:mc="http://schemas.openxmlformats.org/markup-compatibility/2006">
        <mc:Choice xmlns:p14="http://schemas.microsoft.com/office/powerpoint/2010/main" Requires="p14">
          <p:contentPart p14:bwMode="auto" r:id="rId2">
            <p14:nvContentPartPr>
              <p14:cNvPr id="13" name="Ink 12"/>
              <p14:cNvContentPartPr/>
              <p14:nvPr/>
            </p14:nvContentPartPr>
            <p14:xfrm>
              <a:off x="4531720" y="4972518"/>
              <a:ext cx="360" cy="360"/>
            </p14:xfrm>
          </p:contentPart>
        </mc:Choice>
        <mc:Fallback>
          <p:pic>
            <p:nvPicPr>
              <p:cNvPr id="13" name="Ink 12"/>
              <p:cNvPicPr/>
              <p:nvPr/>
            </p:nvPicPr>
            <p:blipFill>
              <a:blip r:embed="rId3"/>
              <a:stretch>
                <a:fillRect/>
              </a:stretch>
            </p:blipFill>
            <p:spPr>
              <a:xfrm>
                <a:off x="4523260" y="4938678"/>
                <a:ext cx="171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4" name="Ink 13"/>
              <p14:cNvContentPartPr/>
              <p14:nvPr/>
            </p14:nvContentPartPr>
            <p14:xfrm>
              <a:off x="4532080" y="4972518"/>
              <a:ext cx="360" cy="19440"/>
            </p14:xfrm>
          </p:contentPart>
        </mc:Choice>
        <mc:Fallback>
          <p:pic>
            <p:nvPicPr>
              <p:cNvPr id="14" name="Ink 13"/>
              <p:cNvPicPr/>
              <p:nvPr/>
            </p:nvPicPr>
            <p:blipFill>
              <a:blip r:embed="rId5"/>
              <a:stretch>
                <a:fillRect/>
              </a:stretch>
            </p:blipFill>
            <p:spPr>
              <a:xfrm>
                <a:off x="4525960" y="4948398"/>
                <a:ext cx="12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 14"/>
              <p14:cNvContentPartPr/>
              <p14:nvPr/>
            </p14:nvContentPartPr>
            <p14:xfrm>
              <a:off x="4497160" y="4954518"/>
              <a:ext cx="19800" cy="95760"/>
            </p14:xfrm>
          </p:contentPart>
        </mc:Choice>
        <mc:Fallback>
          <p:pic>
            <p:nvPicPr>
              <p:cNvPr id="15" name="Ink 14"/>
              <p:cNvPicPr/>
              <p:nvPr/>
            </p:nvPicPr>
            <p:blipFill>
              <a:blip r:embed="rId7"/>
              <a:stretch>
                <a:fillRect/>
              </a:stretch>
            </p:blipFill>
            <p:spPr>
              <a:xfrm>
                <a:off x="4443520" y="4849758"/>
                <a:ext cx="1216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Ink 15"/>
              <p14:cNvContentPartPr/>
              <p14:nvPr/>
            </p14:nvContentPartPr>
            <p14:xfrm>
              <a:off x="10259320" y="5127318"/>
              <a:ext cx="257400" cy="381240"/>
            </p14:xfrm>
          </p:contentPart>
        </mc:Choice>
        <mc:Fallback>
          <p:pic>
            <p:nvPicPr>
              <p:cNvPr id="16" name="Ink 15"/>
              <p:cNvPicPr/>
              <p:nvPr/>
            </p:nvPicPr>
            <p:blipFill>
              <a:blip r:embed="rId9"/>
              <a:stretch>
                <a:fillRect/>
              </a:stretch>
            </p:blipFill>
            <p:spPr>
              <a:xfrm>
                <a:off x="10195960" y="5009238"/>
                <a:ext cx="386280" cy="637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Ink 16"/>
              <p14:cNvContentPartPr/>
              <p14:nvPr/>
            </p14:nvContentPartPr>
            <p14:xfrm>
              <a:off x="9802480" y="5407758"/>
              <a:ext cx="476640" cy="66960"/>
            </p14:xfrm>
          </p:contentPart>
        </mc:Choice>
        <mc:Fallback>
          <p:pic>
            <p:nvPicPr>
              <p:cNvPr id="17" name="Ink 16"/>
              <p:cNvPicPr/>
              <p:nvPr/>
            </p:nvPicPr>
            <p:blipFill>
              <a:blip r:embed="rId11"/>
              <a:stretch>
                <a:fillRect/>
              </a:stretch>
            </p:blipFill>
            <p:spPr>
              <a:xfrm>
                <a:off x="9754960" y="5273838"/>
                <a:ext cx="5529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Ink 17"/>
              <p14:cNvContentPartPr/>
              <p14:nvPr/>
            </p14:nvContentPartPr>
            <p14:xfrm>
              <a:off x="10437160" y="5539878"/>
              <a:ext cx="267120" cy="286200"/>
            </p14:xfrm>
          </p:contentPart>
        </mc:Choice>
        <mc:Fallback>
          <p:pic>
            <p:nvPicPr>
              <p:cNvPr id="18" name="Ink 17"/>
              <p:cNvPicPr/>
              <p:nvPr/>
            </p:nvPicPr>
            <p:blipFill>
              <a:blip r:embed="rId13"/>
              <a:stretch>
                <a:fillRect/>
              </a:stretch>
            </p:blipFill>
            <p:spPr>
              <a:xfrm>
                <a:off x="10379200" y="5436198"/>
                <a:ext cx="350280" cy="514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Ink 18"/>
              <p14:cNvContentPartPr/>
              <p14:nvPr/>
            </p14:nvContentPartPr>
            <p14:xfrm>
              <a:off x="10517440" y="5763078"/>
              <a:ext cx="38880" cy="57600"/>
            </p14:xfrm>
          </p:contentPart>
        </mc:Choice>
        <mc:Fallback>
          <p:pic>
            <p:nvPicPr>
              <p:cNvPr id="19" name="Ink 18"/>
              <p:cNvPicPr/>
              <p:nvPr/>
            </p:nvPicPr>
            <p:blipFill>
              <a:blip r:embed="rId15"/>
              <a:stretch>
                <a:fillRect/>
              </a:stretch>
            </p:blipFill>
            <p:spPr>
              <a:xfrm>
                <a:off x="10497280" y="5724918"/>
                <a:ext cx="78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Ink 19"/>
              <p14:cNvContentPartPr/>
              <p14:nvPr/>
            </p14:nvContentPartPr>
            <p14:xfrm>
              <a:off x="10444360" y="5627358"/>
              <a:ext cx="200520" cy="267120"/>
            </p14:xfrm>
          </p:contentPart>
        </mc:Choice>
        <mc:Fallback>
          <p:pic>
            <p:nvPicPr>
              <p:cNvPr id="20" name="Ink 19"/>
              <p:cNvPicPr/>
              <p:nvPr/>
            </p:nvPicPr>
            <p:blipFill>
              <a:blip r:embed="rId17"/>
              <a:stretch>
                <a:fillRect/>
              </a:stretch>
            </p:blipFill>
            <p:spPr>
              <a:xfrm>
                <a:off x="10383880" y="5530518"/>
                <a:ext cx="31716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Ink 20"/>
              <p14:cNvContentPartPr/>
              <p14:nvPr/>
            </p14:nvContentPartPr>
            <p14:xfrm>
              <a:off x="1900480" y="3756798"/>
              <a:ext cx="505440" cy="57600"/>
            </p14:xfrm>
          </p:contentPart>
        </mc:Choice>
        <mc:Fallback>
          <p:pic>
            <p:nvPicPr>
              <p:cNvPr id="21" name="Ink 20"/>
              <p:cNvPicPr/>
              <p:nvPr/>
            </p:nvPicPr>
            <p:blipFill>
              <a:blip r:embed="rId19"/>
              <a:stretch>
                <a:fillRect/>
              </a:stretch>
            </p:blipFill>
            <p:spPr>
              <a:xfrm>
                <a:off x="1847920" y="3653838"/>
                <a:ext cx="612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Ink 21"/>
              <p14:cNvContentPartPr/>
              <p14:nvPr/>
            </p14:nvContentPartPr>
            <p14:xfrm>
              <a:off x="3391240" y="1175958"/>
              <a:ext cx="76680" cy="19440"/>
            </p14:xfrm>
          </p:contentPart>
        </mc:Choice>
        <mc:Fallback>
          <p:pic>
            <p:nvPicPr>
              <p:cNvPr id="22" name="Ink 21"/>
              <p:cNvPicPr/>
              <p:nvPr/>
            </p:nvPicPr>
            <p:blipFill>
              <a:blip r:embed="rId21"/>
              <a:stretch>
                <a:fillRect/>
              </a:stretch>
            </p:blipFill>
            <p:spPr>
              <a:xfrm>
                <a:off x="3376480" y="1147878"/>
                <a:ext cx="105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Ink 28"/>
              <p14:cNvContentPartPr/>
              <p14:nvPr/>
            </p14:nvContentPartPr>
            <p14:xfrm>
              <a:off x="9888520" y="4545558"/>
              <a:ext cx="1276560" cy="1598040"/>
            </p14:xfrm>
          </p:contentPart>
        </mc:Choice>
        <mc:Fallback>
          <p:pic>
            <p:nvPicPr>
              <p:cNvPr id="29" name="Ink 28"/>
              <p:cNvPicPr/>
              <p:nvPr/>
            </p:nvPicPr>
            <p:blipFill>
              <a:blip r:embed="rId23"/>
              <a:stretch>
                <a:fillRect/>
              </a:stretch>
            </p:blipFill>
            <p:spPr>
              <a:xfrm>
                <a:off x="9852520" y="4519998"/>
                <a:ext cx="1350000" cy="1658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0" name="Ink 39"/>
              <p14:cNvContentPartPr/>
              <p14:nvPr/>
            </p14:nvContentPartPr>
            <p14:xfrm>
              <a:off x="8755600" y="4096278"/>
              <a:ext cx="2404440" cy="680760"/>
            </p14:xfrm>
          </p:contentPart>
        </mc:Choice>
        <mc:Fallback>
          <p:pic>
            <p:nvPicPr>
              <p:cNvPr id="40" name="Ink 39"/>
              <p:cNvPicPr/>
              <p:nvPr/>
            </p:nvPicPr>
            <p:blipFill>
              <a:blip r:embed="rId25"/>
              <a:stretch>
                <a:fillRect/>
              </a:stretch>
            </p:blipFill>
            <p:spPr>
              <a:xfrm>
                <a:off x="8747320" y="4080078"/>
                <a:ext cx="2434680" cy="712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6" name="Ink 45"/>
              <p14:cNvContentPartPr/>
              <p14:nvPr/>
            </p14:nvContentPartPr>
            <p14:xfrm>
              <a:off x="9753880" y="4552758"/>
              <a:ext cx="987840" cy="1550520"/>
            </p14:xfrm>
          </p:contentPart>
        </mc:Choice>
        <mc:Fallback>
          <p:pic>
            <p:nvPicPr>
              <p:cNvPr id="46" name="Ink 45"/>
              <p:cNvPicPr/>
              <p:nvPr/>
            </p:nvPicPr>
            <p:blipFill>
              <a:blip r:embed="rId27"/>
              <a:stretch>
                <a:fillRect/>
              </a:stretch>
            </p:blipFill>
            <p:spPr>
              <a:xfrm>
                <a:off x="9739840" y="4522518"/>
                <a:ext cx="1027080" cy="1612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6" name="Ink 55"/>
              <p14:cNvContentPartPr/>
              <p14:nvPr/>
            </p14:nvContentPartPr>
            <p14:xfrm>
              <a:off x="9989320" y="4573998"/>
              <a:ext cx="905040" cy="1460880"/>
            </p14:xfrm>
          </p:contentPart>
        </mc:Choice>
        <mc:Fallback>
          <p:pic>
            <p:nvPicPr>
              <p:cNvPr id="56" name="Ink 55"/>
              <p:cNvPicPr/>
              <p:nvPr/>
            </p:nvPicPr>
            <p:blipFill>
              <a:blip r:embed="rId29"/>
              <a:stretch>
                <a:fillRect/>
              </a:stretch>
            </p:blipFill>
            <p:spPr>
              <a:xfrm>
                <a:off x="9955840" y="4559958"/>
                <a:ext cx="965880" cy="1509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1" name="Ink 60"/>
              <p14:cNvContentPartPr/>
              <p14:nvPr/>
            </p14:nvContentPartPr>
            <p14:xfrm>
              <a:off x="4323640" y="2086758"/>
              <a:ext cx="1314720" cy="95400"/>
            </p14:xfrm>
          </p:contentPart>
        </mc:Choice>
        <mc:Fallback>
          <p:pic>
            <p:nvPicPr>
              <p:cNvPr id="61" name="Ink 60"/>
              <p:cNvPicPr/>
              <p:nvPr/>
            </p:nvPicPr>
            <p:blipFill>
              <a:blip r:embed="rId31"/>
              <a:stretch>
                <a:fillRect/>
              </a:stretch>
            </p:blipFill>
            <p:spPr>
              <a:xfrm>
                <a:off x="4307440" y="2073078"/>
                <a:ext cx="1345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5" name="Ink 64"/>
              <p14:cNvContentPartPr/>
              <p14:nvPr/>
            </p14:nvContentPartPr>
            <p14:xfrm>
              <a:off x="7084120" y="2129598"/>
              <a:ext cx="1305720" cy="47880"/>
            </p14:xfrm>
          </p:contentPart>
        </mc:Choice>
        <mc:Fallback>
          <p:pic>
            <p:nvPicPr>
              <p:cNvPr id="65" name="Ink 64"/>
              <p:cNvPicPr/>
              <p:nvPr/>
            </p:nvPicPr>
            <p:blipFill>
              <a:blip r:embed="rId33"/>
              <a:stretch>
                <a:fillRect/>
              </a:stretch>
            </p:blipFill>
            <p:spPr>
              <a:xfrm>
                <a:off x="7072600" y="2122398"/>
                <a:ext cx="1324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8" name="Ink 77"/>
              <p14:cNvContentPartPr/>
              <p14:nvPr/>
            </p14:nvContentPartPr>
            <p14:xfrm>
              <a:off x="10299280" y="2067318"/>
              <a:ext cx="762480" cy="66960"/>
            </p14:xfrm>
          </p:contentPart>
        </mc:Choice>
        <mc:Fallback>
          <p:pic>
            <p:nvPicPr>
              <p:cNvPr id="78" name="Ink 77"/>
              <p:cNvPicPr/>
              <p:nvPr/>
            </p:nvPicPr>
            <p:blipFill>
              <a:blip r:embed="rId35"/>
              <a:stretch>
                <a:fillRect/>
              </a:stretch>
            </p:blipFill>
            <p:spPr>
              <a:xfrm>
                <a:off x="10277320" y="2050398"/>
                <a:ext cx="792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3" name="Ink 82"/>
              <p14:cNvContentPartPr/>
              <p14:nvPr/>
            </p14:nvContentPartPr>
            <p14:xfrm>
              <a:off x="4390240" y="2049318"/>
              <a:ext cx="1190880" cy="96120"/>
            </p14:xfrm>
          </p:contentPart>
        </mc:Choice>
        <mc:Fallback>
          <p:pic>
            <p:nvPicPr>
              <p:cNvPr id="83" name="Ink 82"/>
              <p:cNvPicPr/>
              <p:nvPr/>
            </p:nvPicPr>
            <p:blipFill>
              <a:blip r:embed="rId37"/>
              <a:stretch>
                <a:fillRect/>
              </a:stretch>
            </p:blipFill>
            <p:spPr>
              <a:xfrm>
                <a:off x="4367920" y="2033478"/>
                <a:ext cx="1231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4" name="Ink 83"/>
              <p14:cNvContentPartPr/>
              <p14:nvPr/>
            </p14:nvContentPartPr>
            <p14:xfrm>
              <a:off x="7075840" y="2075238"/>
              <a:ext cx="1286640" cy="105480"/>
            </p14:xfrm>
          </p:contentPart>
        </mc:Choice>
        <mc:Fallback>
          <p:pic>
            <p:nvPicPr>
              <p:cNvPr id="84" name="Ink 83"/>
              <p:cNvPicPr/>
              <p:nvPr/>
            </p:nvPicPr>
            <p:blipFill>
              <a:blip r:embed="rId39"/>
              <a:stretch>
                <a:fillRect/>
              </a:stretch>
            </p:blipFill>
            <p:spPr>
              <a:xfrm>
                <a:off x="7040920" y="2041282"/>
                <a:ext cx="1353960" cy="176643"/>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5" name="Ink 84"/>
              <p14:cNvContentPartPr/>
              <p14:nvPr/>
            </p14:nvContentPartPr>
            <p14:xfrm>
              <a:off x="9869080" y="2080278"/>
              <a:ext cx="1305720" cy="105480"/>
            </p14:xfrm>
          </p:contentPart>
        </mc:Choice>
        <mc:Fallback>
          <p:pic>
            <p:nvPicPr>
              <p:cNvPr id="85" name="Ink 84"/>
              <p:cNvPicPr/>
              <p:nvPr/>
            </p:nvPicPr>
            <p:blipFill>
              <a:blip r:embed="rId41"/>
              <a:stretch>
                <a:fillRect/>
              </a:stretch>
            </p:blipFill>
            <p:spPr>
              <a:xfrm>
                <a:off x="9840280" y="2062939"/>
                <a:ext cx="1341720" cy="138713"/>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6" name="Ink 85"/>
              <p14:cNvContentPartPr/>
              <p14:nvPr/>
            </p14:nvContentPartPr>
            <p14:xfrm>
              <a:off x="8410720" y="2111958"/>
              <a:ext cx="19440" cy="10080"/>
            </p14:xfrm>
          </p:contentPart>
        </mc:Choice>
        <mc:Fallback>
          <p:pic>
            <p:nvPicPr>
              <p:cNvPr id="86" name="Ink 85"/>
              <p:cNvPicPr/>
              <p:nvPr/>
            </p:nvPicPr>
            <p:blipFill>
              <a:blip r:embed="rId43"/>
              <a:stretch>
                <a:fillRect/>
              </a:stretch>
            </p:blipFill>
            <p:spPr>
              <a:xfrm>
                <a:off x="8403160" y="2104491"/>
                <a:ext cx="34560" cy="25387"/>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7" name="Ink 86"/>
              <p14:cNvContentPartPr/>
              <p14:nvPr/>
            </p14:nvContentPartPr>
            <p14:xfrm>
              <a:off x="9890320" y="2123118"/>
              <a:ext cx="838800" cy="76680"/>
            </p14:xfrm>
          </p:contentPart>
        </mc:Choice>
        <mc:Fallback>
          <p:pic>
            <p:nvPicPr>
              <p:cNvPr id="87" name="Ink 86"/>
              <p:cNvPicPr/>
              <p:nvPr/>
            </p:nvPicPr>
            <p:blipFill>
              <a:blip r:embed="rId45"/>
              <a:stretch>
                <a:fillRect/>
              </a:stretch>
            </p:blipFill>
            <p:spPr>
              <a:xfrm>
                <a:off x="9875560" y="2109012"/>
                <a:ext cx="860760" cy="980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8" name="Ink 87"/>
              <p14:cNvContentPartPr/>
              <p14:nvPr/>
            </p14:nvContentPartPr>
            <p14:xfrm>
              <a:off x="11174440" y="2127798"/>
              <a:ext cx="360" cy="720"/>
            </p14:xfrm>
          </p:contentPart>
        </mc:Choice>
        <mc:Fallback>
          <p:pic>
            <p:nvPicPr>
              <p:cNvPr id="88" name="Ink 87"/>
              <p:cNvPicPr/>
              <p:nvPr/>
            </p:nvPicPr>
            <p:blipFill>
              <a:blip r:embed="rId47"/>
              <a:stretch>
                <a:fillRect/>
              </a:stretch>
            </p:blipFill>
            <p:spPr>
              <a:xfrm>
                <a:off x="11167240" y="2113398"/>
                <a:ext cx="14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9" name="Ink 88"/>
              <p14:cNvContentPartPr/>
              <p14:nvPr/>
            </p14:nvContentPartPr>
            <p14:xfrm>
              <a:off x="11084440" y="2163798"/>
              <a:ext cx="9720" cy="10080"/>
            </p14:xfrm>
          </p:contentPart>
        </mc:Choice>
        <mc:Fallback>
          <p:pic>
            <p:nvPicPr>
              <p:cNvPr id="89" name="Ink 88"/>
              <p:cNvPicPr/>
              <p:nvPr/>
            </p:nvPicPr>
            <p:blipFill>
              <a:blip r:embed="rId49"/>
              <a:stretch>
                <a:fillRect/>
              </a:stretch>
            </p:blipFill>
            <p:spPr>
              <a:xfrm>
                <a:off x="11077240" y="2155211"/>
                <a:ext cx="30600" cy="32107"/>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6" name="Ink 95"/>
              <p14:cNvContentPartPr/>
              <p14:nvPr/>
            </p14:nvContentPartPr>
            <p14:xfrm>
              <a:off x="10248520" y="653238"/>
              <a:ext cx="876600" cy="1295640"/>
            </p14:xfrm>
          </p:contentPart>
        </mc:Choice>
        <mc:Fallback>
          <p:pic>
            <p:nvPicPr>
              <p:cNvPr id="96" name="Ink 95"/>
              <p:cNvPicPr/>
              <p:nvPr/>
            </p:nvPicPr>
            <p:blipFill>
              <a:blip r:embed="rId51"/>
              <a:stretch>
                <a:fillRect/>
              </a:stretch>
            </p:blipFill>
            <p:spPr>
              <a:xfrm>
                <a:off x="10232320" y="642438"/>
                <a:ext cx="907920" cy="132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2" name="Ink 101"/>
              <p14:cNvContentPartPr/>
              <p14:nvPr/>
            </p14:nvContentPartPr>
            <p14:xfrm>
              <a:off x="9470560" y="166878"/>
              <a:ext cx="2078280" cy="623520"/>
            </p14:xfrm>
          </p:contentPart>
        </mc:Choice>
        <mc:Fallback>
          <p:pic>
            <p:nvPicPr>
              <p:cNvPr id="102" name="Ink 101"/>
              <p:cNvPicPr/>
              <p:nvPr/>
            </p:nvPicPr>
            <p:blipFill>
              <a:blip r:embed="rId53"/>
              <a:stretch>
                <a:fillRect/>
              </a:stretch>
            </p:blipFill>
            <p:spPr>
              <a:xfrm>
                <a:off x="9456160" y="160758"/>
                <a:ext cx="210816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05" name="Ink 104"/>
              <p14:cNvContentPartPr/>
              <p14:nvPr/>
            </p14:nvContentPartPr>
            <p14:xfrm>
              <a:off x="9005800" y="4916718"/>
              <a:ext cx="581760" cy="844920"/>
            </p14:xfrm>
          </p:contentPart>
        </mc:Choice>
        <mc:Fallback>
          <p:pic>
            <p:nvPicPr>
              <p:cNvPr id="105" name="Ink 104"/>
              <p:cNvPicPr/>
              <p:nvPr/>
            </p:nvPicPr>
            <p:blipFill>
              <a:blip r:embed="rId55"/>
              <a:stretch>
                <a:fillRect/>
              </a:stretch>
            </p:blipFill>
            <p:spPr>
              <a:xfrm>
                <a:off x="9002920" y="4898718"/>
                <a:ext cx="602640" cy="875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8" name="Ink 107"/>
              <p14:cNvContentPartPr/>
              <p14:nvPr/>
            </p14:nvContentPartPr>
            <p14:xfrm>
              <a:off x="10165000" y="4575438"/>
              <a:ext cx="1675440" cy="1514880"/>
            </p14:xfrm>
          </p:contentPart>
        </mc:Choice>
        <mc:Fallback>
          <p:pic>
            <p:nvPicPr>
              <p:cNvPr id="108" name="Ink 107"/>
              <p:cNvPicPr/>
              <p:nvPr/>
            </p:nvPicPr>
            <p:blipFill>
              <a:blip r:embed="rId57"/>
              <a:stretch>
                <a:fillRect/>
              </a:stretch>
            </p:blipFill>
            <p:spPr>
              <a:xfrm>
                <a:off x="10134400" y="4554918"/>
                <a:ext cx="1722960" cy="1574640"/>
              </a:xfrm>
              <a:prstGeom prst="rect">
                <a:avLst/>
              </a:prstGeom>
            </p:spPr>
          </p:pic>
        </mc:Fallback>
      </mc:AlternateContent>
    </p:spTree>
    <p:extLst>
      <p:ext uri="{BB962C8B-B14F-4D97-AF65-F5344CB8AC3E}">
        <p14:creationId xmlns:p14="http://schemas.microsoft.com/office/powerpoint/2010/main" val="232931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 – TEST FOR SUGAR</a:t>
            </a:r>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mc:Choice xmlns:p14="http://schemas.microsoft.com/office/powerpoint/2010/main" Requires="p14">
          <p:contentPart p14:bwMode="auto" r:id="rId2">
            <p14:nvContentPartPr>
              <p14:cNvPr id="89" name="Ink 88"/>
              <p14:cNvContentPartPr/>
              <p14:nvPr/>
            </p14:nvContentPartPr>
            <p14:xfrm>
              <a:off x="8298400" y="4236678"/>
              <a:ext cx="289440" cy="695880"/>
            </p14:xfrm>
          </p:contentPart>
        </mc:Choice>
        <mc:Fallback>
          <p:pic>
            <p:nvPicPr>
              <p:cNvPr id="89" name="Ink 88"/>
              <p:cNvPicPr/>
              <p:nvPr/>
            </p:nvPicPr>
            <p:blipFill>
              <a:blip r:embed="rId3"/>
              <a:stretch>
                <a:fillRect/>
              </a:stretch>
            </p:blipFill>
            <p:spPr>
              <a:xfrm>
                <a:off x="8287240" y="4224438"/>
                <a:ext cx="312120" cy="720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6" name="Ink 95"/>
              <p14:cNvContentPartPr/>
              <p14:nvPr/>
            </p14:nvContentPartPr>
            <p14:xfrm>
              <a:off x="1816240" y="1702998"/>
              <a:ext cx="6844320" cy="2421360"/>
            </p14:xfrm>
          </p:contentPart>
        </mc:Choice>
        <mc:Fallback>
          <p:pic>
            <p:nvPicPr>
              <p:cNvPr id="96" name="Ink 95"/>
              <p:cNvPicPr/>
              <p:nvPr/>
            </p:nvPicPr>
            <p:blipFill>
              <a:blip r:embed="rId5"/>
              <a:stretch>
                <a:fillRect/>
              </a:stretch>
            </p:blipFill>
            <p:spPr>
              <a:xfrm>
                <a:off x="1804360" y="1692918"/>
                <a:ext cx="6867000" cy="2443320"/>
              </a:xfrm>
              <a:prstGeom prst="rect">
                <a:avLst/>
              </a:prstGeom>
            </p:spPr>
          </p:pic>
        </mc:Fallback>
      </mc:AlternateContent>
      <p:pic>
        <p:nvPicPr>
          <p:cNvPr id="97" name="Picture 96"/>
          <p:cNvPicPr>
            <a:picLocks noChangeAspect="1"/>
          </p:cNvPicPr>
          <p:nvPr/>
        </p:nvPicPr>
        <p:blipFill>
          <a:blip r:embed="rId6"/>
          <a:stretch>
            <a:fillRect/>
          </a:stretch>
        </p:blipFill>
        <p:spPr>
          <a:xfrm>
            <a:off x="7640956" y="1714500"/>
            <a:ext cx="3372740" cy="4364722"/>
          </a:xfrm>
          <a:prstGeom prst="rect">
            <a:avLst/>
          </a:prstGeom>
        </p:spPr>
      </p:pic>
      <mc:AlternateContent xmlns:mc="http://schemas.openxmlformats.org/markup-compatibility/2006">
        <mc:Choice xmlns:p14="http://schemas.microsoft.com/office/powerpoint/2010/main" Requires="p14">
          <p:contentPart p14:bwMode="auto" r:id="rId7">
            <p14:nvContentPartPr>
              <p14:cNvPr id="99" name="Ink 98"/>
              <p14:cNvContentPartPr/>
              <p14:nvPr/>
            </p14:nvContentPartPr>
            <p14:xfrm>
              <a:off x="2041240" y="4066398"/>
              <a:ext cx="5284080" cy="1034280"/>
            </p14:xfrm>
          </p:contentPart>
        </mc:Choice>
        <mc:Fallback>
          <p:pic>
            <p:nvPicPr>
              <p:cNvPr id="99" name="Ink 98"/>
              <p:cNvPicPr/>
              <p:nvPr/>
            </p:nvPicPr>
            <p:blipFill>
              <a:blip r:embed="rId8"/>
              <a:stretch>
                <a:fillRect/>
              </a:stretch>
            </p:blipFill>
            <p:spPr>
              <a:xfrm>
                <a:off x="2031160" y="4057398"/>
                <a:ext cx="5304960" cy="1054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6" name="Ink 105"/>
              <p14:cNvContentPartPr/>
              <p14:nvPr/>
            </p14:nvContentPartPr>
            <p14:xfrm>
              <a:off x="7937320" y="936558"/>
              <a:ext cx="2790720" cy="346680"/>
            </p14:xfrm>
          </p:contentPart>
        </mc:Choice>
        <mc:Fallback>
          <p:pic>
            <p:nvPicPr>
              <p:cNvPr id="106" name="Ink 105"/>
              <p:cNvPicPr/>
              <p:nvPr/>
            </p:nvPicPr>
            <p:blipFill>
              <a:blip r:embed="rId10"/>
              <a:stretch>
                <a:fillRect/>
              </a:stretch>
            </p:blipFill>
            <p:spPr>
              <a:xfrm>
                <a:off x="7922200" y="922518"/>
                <a:ext cx="282204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2" name="Ink 111"/>
              <p14:cNvContentPartPr/>
              <p14:nvPr/>
            </p14:nvContentPartPr>
            <p14:xfrm>
              <a:off x="10812640" y="981558"/>
              <a:ext cx="486000" cy="619200"/>
            </p14:xfrm>
          </p:contentPart>
        </mc:Choice>
        <mc:Fallback>
          <p:pic>
            <p:nvPicPr>
              <p:cNvPr id="112" name="Ink 111"/>
              <p:cNvPicPr/>
              <p:nvPr/>
            </p:nvPicPr>
            <p:blipFill>
              <a:blip r:embed="rId12"/>
              <a:stretch>
                <a:fillRect/>
              </a:stretch>
            </p:blipFill>
            <p:spPr>
              <a:xfrm>
                <a:off x="10795720" y="969678"/>
                <a:ext cx="514800" cy="647640"/>
              </a:xfrm>
              <a:prstGeom prst="rect">
                <a:avLst/>
              </a:prstGeom>
            </p:spPr>
          </p:pic>
        </mc:Fallback>
      </mc:AlternateContent>
    </p:spTree>
    <p:extLst>
      <p:ext uri="{BB962C8B-B14F-4D97-AF65-F5344CB8AC3E}">
        <p14:creationId xmlns:p14="http://schemas.microsoft.com/office/powerpoint/2010/main" val="67103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NEXT </a:t>
            </a:r>
            <a:r>
              <a:rPr lang="en-US" dirty="0">
                <a:sym typeface="Wingdings" panose="05000000000000000000" pitchFamily="2" charset="2"/>
              </a:rPr>
              <a:t></a:t>
            </a:r>
            <a:r>
              <a:rPr lang="en-US" dirty="0"/>
              <a:t>TEST FOR SUGAR!</a:t>
            </a:r>
          </a:p>
        </p:txBody>
      </p:sp>
      <p:sp>
        <p:nvSpPr>
          <p:cNvPr id="3" name="Content Placeholder 2"/>
          <p:cNvSpPr>
            <a:spLocks noGrp="1"/>
          </p:cNvSpPr>
          <p:nvPr>
            <p:ph idx="1"/>
          </p:nvPr>
        </p:nvSpPr>
        <p:spPr>
          <a:xfrm>
            <a:off x="260555" y="1694335"/>
            <a:ext cx="10058400" cy="4457700"/>
          </a:xfrm>
        </p:spPr>
        <p:txBody>
          <a:bodyPr/>
          <a:lstStyle/>
          <a:p>
            <a:r>
              <a:rPr lang="en-US" dirty="0"/>
              <a:t>GET 3 </a:t>
            </a:r>
            <a:r>
              <a:rPr lang="en-US" dirty="0">
                <a:solidFill>
                  <a:schemeClr val="accent4"/>
                </a:solidFill>
              </a:rPr>
              <a:t>NEW </a:t>
            </a:r>
            <a:r>
              <a:rPr lang="en-US" dirty="0"/>
              <a:t>CLEAN TUBES</a:t>
            </a:r>
          </a:p>
          <a:p>
            <a:r>
              <a:rPr lang="en-US" dirty="0"/>
              <a:t>Label as shown here </a:t>
            </a:r>
            <a:r>
              <a:rPr lang="en-US" dirty="0">
                <a:sym typeface="Wingdings" panose="05000000000000000000" pitchFamily="2" charset="2"/>
              </a:rPr>
              <a:t></a:t>
            </a:r>
            <a:endParaRPr lang="en-US" dirty="0"/>
          </a:p>
          <a:p>
            <a:pPr marL="0" indent="0">
              <a:buNone/>
            </a:pPr>
            <a:endParaRPr lang="en-US" dirty="0"/>
          </a:p>
        </p:txBody>
      </p:sp>
      <p:sp>
        <p:nvSpPr>
          <p:cNvPr id="4" name="Flowchart: Delay 3"/>
          <p:cNvSpPr/>
          <p:nvPr/>
        </p:nvSpPr>
        <p:spPr>
          <a:xfrm rot="5400000">
            <a:off x="2886633" y="3532095"/>
            <a:ext cx="4204448" cy="137160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lay 4"/>
          <p:cNvSpPr/>
          <p:nvPr/>
        </p:nvSpPr>
        <p:spPr>
          <a:xfrm rot="5400000">
            <a:off x="5709393" y="3461500"/>
            <a:ext cx="4036362" cy="134470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35830" y="2581835"/>
            <a:ext cx="1338828" cy="923330"/>
          </a:xfrm>
          <a:prstGeom prst="rect">
            <a:avLst/>
          </a:prstGeom>
          <a:noFill/>
        </p:spPr>
        <p:txBody>
          <a:bodyPr wrap="none" rtlCol="0">
            <a:spAutoFit/>
          </a:bodyPr>
          <a:lstStyle/>
          <a:p>
            <a:r>
              <a:rPr lang="en-US" sz="5400" b="1" dirty="0"/>
              <a:t>DW</a:t>
            </a:r>
          </a:p>
        </p:txBody>
      </p:sp>
      <p:sp>
        <p:nvSpPr>
          <p:cNvPr id="7" name="TextBox 6"/>
          <p:cNvSpPr txBox="1"/>
          <p:nvPr/>
        </p:nvSpPr>
        <p:spPr>
          <a:xfrm>
            <a:off x="7108834" y="2812667"/>
            <a:ext cx="1297150" cy="461665"/>
          </a:xfrm>
          <a:prstGeom prst="rect">
            <a:avLst/>
          </a:prstGeom>
          <a:noFill/>
        </p:spPr>
        <p:txBody>
          <a:bodyPr wrap="none" rtlCol="0">
            <a:spAutoFit/>
          </a:bodyPr>
          <a:lstStyle/>
          <a:p>
            <a:r>
              <a:rPr lang="en-US" sz="2400" b="1" dirty="0"/>
              <a:t>SUGAR</a:t>
            </a:r>
          </a:p>
        </p:txBody>
      </p:sp>
      <p:sp>
        <p:nvSpPr>
          <p:cNvPr id="8" name="Flowchart: Delay 7"/>
          <p:cNvSpPr/>
          <p:nvPr/>
        </p:nvSpPr>
        <p:spPr>
          <a:xfrm rot="5400000">
            <a:off x="8494333" y="3461500"/>
            <a:ext cx="4036362" cy="134470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46216" y="2812667"/>
            <a:ext cx="1445845" cy="461665"/>
          </a:xfrm>
          <a:prstGeom prst="rect">
            <a:avLst/>
          </a:prstGeom>
          <a:noFill/>
        </p:spPr>
        <p:txBody>
          <a:bodyPr wrap="none" rtlCol="0">
            <a:spAutoFit/>
          </a:bodyPr>
          <a:lstStyle/>
          <a:p>
            <a:r>
              <a:rPr lang="en-US" sz="2400" b="1" dirty="0"/>
              <a:t>STARCH</a:t>
            </a:r>
          </a:p>
        </p:txBody>
      </p:sp>
      <p:pic>
        <p:nvPicPr>
          <p:cNvPr id="10" name="Picture 9" descr="File:Black Sharpie.jpg - Wikimedia Commons"/>
          <p:cNvPicPr>
            <a:picLocks noChangeAspect="1"/>
          </p:cNvPicPr>
          <p:nvPr/>
        </p:nvPicPr>
        <p:blipFill>
          <a:blip r:embed="rId2" cstate="print">
            <a:extLst>
              <a:ext uri="{BEBA8EAE-BF5A-486C-A8C5-ECC9F3942E4B}">
                <a14:imgProps xmlns:a14="http://schemas.microsoft.com/office/drawing/2010/main">
                  <a14:imgLayer r:embed="rId3">
                    <a14:imgEffect>
                      <a14:backgroundRemoval t="0" b="99187" l="0" r="100000"/>
                    </a14:imgEffect>
                  </a14:imgLayer>
                </a14:imgProps>
              </a:ext>
              <a:ext uri="{28A0092B-C50C-407E-A947-70E740481C1C}">
                <a14:useLocalDpi xmlns:a14="http://schemas.microsoft.com/office/drawing/2010/main" val="0"/>
              </a:ext>
            </a:extLst>
          </a:blip>
          <a:stretch>
            <a:fillRect/>
          </a:stretch>
        </p:blipFill>
        <p:spPr>
          <a:xfrm rot="20166929">
            <a:off x="5210356" y="2210368"/>
            <a:ext cx="2010719" cy="927444"/>
          </a:xfrm>
          <a:prstGeom prst="rect">
            <a:avLst/>
          </a:prstGeom>
        </p:spPr>
      </p:pic>
      <p:pic>
        <p:nvPicPr>
          <p:cNvPr id="11" name="Picture 10" descr="File:Black Sharpie.jpg - Wikimedia Commons"/>
          <p:cNvPicPr>
            <a:picLocks noChangeAspect="1"/>
          </p:cNvPicPr>
          <p:nvPr/>
        </p:nvPicPr>
        <p:blipFill>
          <a:blip r:embed="rId2" cstate="print">
            <a:extLst>
              <a:ext uri="{BEBA8EAE-BF5A-486C-A8C5-ECC9F3942E4B}">
                <a14:imgProps xmlns:a14="http://schemas.microsoft.com/office/drawing/2010/main">
                  <a14:imgLayer r:embed="rId3">
                    <a14:imgEffect>
                      <a14:backgroundRemoval t="0" b="99187" l="0" r="100000"/>
                    </a14:imgEffect>
                  </a14:imgLayer>
                </a14:imgProps>
              </a:ext>
              <a:ext uri="{28A0092B-C50C-407E-A947-70E740481C1C}">
                <a14:useLocalDpi xmlns:a14="http://schemas.microsoft.com/office/drawing/2010/main" val="0"/>
              </a:ext>
            </a:extLst>
          </a:blip>
          <a:stretch>
            <a:fillRect/>
          </a:stretch>
        </p:blipFill>
        <p:spPr>
          <a:xfrm rot="20166929">
            <a:off x="7935631" y="2335105"/>
            <a:ext cx="2010719" cy="927444"/>
          </a:xfrm>
          <a:prstGeom prst="rect">
            <a:avLst/>
          </a:prstGeom>
        </p:spPr>
      </p:pic>
      <p:pic>
        <p:nvPicPr>
          <p:cNvPr id="12" name="Picture 11" descr="File:Black Sharpie.jpg - Wikimedia Commons"/>
          <p:cNvPicPr>
            <a:picLocks noChangeAspect="1"/>
          </p:cNvPicPr>
          <p:nvPr/>
        </p:nvPicPr>
        <p:blipFill>
          <a:blip r:embed="rId2" cstate="print">
            <a:extLst>
              <a:ext uri="{BEBA8EAE-BF5A-486C-A8C5-ECC9F3942E4B}">
                <a14:imgProps xmlns:a14="http://schemas.microsoft.com/office/drawing/2010/main">
                  <a14:imgLayer r:embed="rId3">
                    <a14:imgEffect>
                      <a14:backgroundRemoval t="0" b="99187" l="0" r="100000"/>
                    </a14:imgEffect>
                  </a14:imgLayer>
                </a14:imgProps>
              </a:ext>
              <a:ext uri="{28A0092B-C50C-407E-A947-70E740481C1C}">
                <a14:useLocalDpi xmlns:a14="http://schemas.microsoft.com/office/drawing/2010/main" val="0"/>
              </a:ext>
            </a:extLst>
          </a:blip>
          <a:stretch>
            <a:fillRect/>
          </a:stretch>
        </p:blipFill>
        <p:spPr>
          <a:xfrm rot="20130545">
            <a:off x="10624577" y="2579776"/>
            <a:ext cx="2010719" cy="927444"/>
          </a:xfrm>
          <a:prstGeom prst="rect">
            <a:avLst/>
          </a:prstGeom>
        </p:spPr>
      </p:pic>
    </p:spTree>
    <p:extLst>
      <p:ext uri="{BB962C8B-B14F-4D97-AF65-F5344CB8AC3E}">
        <p14:creationId xmlns:p14="http://schemas.microsoft.com/office/powerpoint/2010/main" val="160576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Step 2 – </a:t>
            </a:r>
            <a:r>
              <a:rPr lang="en-US"/>
              <a:t>Add </a:t>
            </a:r>
            <a:r>
              <a:rPr lang="en-US">
                <a:solidFill>
                  <a:srgbClr val="FF0000"/>
                </a:solidFill>
              </a:rPr>
              <a:t>10 </a:t>
            </a:r>
            <a:r>
              <a:rPr lang="en-US" dirty="0">
                <a:solidFill>
                  <a:srgbClr val="FF0000"/>
                </a:solidFill>
              </a:rPr>
              <a:t>DROPS </a:t>
            </a:r>
            <a:r>
              <a:rPr lang="en-US">
                <a:solidFill>
                  <a:srgbClr val="FF0000"/>
                </a:solidFill>
              </a:rPr>
              <a:t>of BENEDICT’S SOLUTION </a:t>
            </a:r>
            <a:r>
              <a:rPr lang="en-US" dirty="0"/>
              <a:t>to each tube</a:t>
            </a:r>
          </a:p>
        </p:txBody>
      </p:sp>
      <p:sp>
        <p:nvSpPr>
          <p:cNvPr id="3" name="Content Placeholder 2"/>
          <p:cNvSpPr>
            <a:spLocks noGrp="1"/>
          </p:cNvSpPr>
          <p:nvPr>
            <p:ph idx="1"/>
          </p:nvPr>
        </p:nvSpPr>
        <p:spPr>
          <a:xfrm>
            <a:off x="193081" y="1853813"/>
            <a:ext cx="10058400" cy="4457700"/>
          </a:xfrm>
        </p:spPr>
        <p:txBody>
          <a:bodyPr/>
          <a:lstStyle/>
          <a:p>
            <a:r>
              <a:rPr lang="en-US" dirty="0"/>
              <a:t>KI is Potassium Iodide</a:t>
            </a:r>
          </a:p>
          <a:p>
            <a:r>
              <a:rPr lang="en-US" dirty="0"/>
              <a:t>Add drops using a </a:t>
            </a:r>
          </a:p>
          <a:p>
            <a:pPr marL="0" indent="0">
              <a:buNone/>
            </a:pPr>
            <a:r>
              <a:rPr lang="en-US" dirty="0"/>
              <a:t>     disposable pipette</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lay 4"/>
          <p:cNvSpPr/>
          <p:nvPr/>
        </p:nvSpPr>
        <p:spPr>
          <a:xfrm rot="5400000">
            <a:off x="5859212" y="4007789"/>
            <a:ext cx="3340254" cy="948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62375" y="3620184"/>
            <a:ext cx="959906" cy="646331"/>
          </a:xfrm>
          <a:prstGeom prst="rect">
            <a:avLst/>
          </a:prstGeom>
          <a:noFill/>
        </p:spPr>
        <p:txBody>
          <a:bodyPr wrap="square" rtlCol="0">
            <a:spAutoFit/>
          </a:bodyPr>
          <a:lstStyle/>
          <a:p>
            <a:r>
              <a:rPr lang="en-US" sz="3600" b="1" dirty="0"/>
              <a:t>DW</a:t>
            </a:r>
          </a:p>
        </p:txBody>
      </p:sp>
      <p:sp>
        <p:nvSpPr>
          <p:cNvPr id="7" name="TextBox 6"/>
          <p:cNvSpPr txBox="1"/>
          <p:nvPr/>
        </p:nvSpPr>
        <p:spPr>
          <a:xfrm>
            <a:off x="7058983" y="3774072"/>
            <a:ext cx="923651" cy="338554"/>
          </a:xfrm>
          <a:prstGeom prst="rect">
            <a:avLst/>
          </a:prstGeom>
          <a:noFill/>
        </p:spPr>
        <p:txBody>
          <a:bodyPr wrap="none" rtlCol="0">
            <a:spAutoFit/>
          </a:bodyPr>
          <a:lstStyle/>
          <a:p>
            <a:r>
              <a:rPr lang="en-US" sz="1600" b="1" dirty="0"/>
              <a:t>SUGAR</a:t>
            </a:r>
          </a:p>
        </p:txBody>
      </p:sp>
      <p:sp>
        <p:nvSpPr>
          <p:cNvPr id="8" name="Flowchart: Delay 7"/>
          <p:cNvSpPr/>
          <p:nvPr/>
        </p:nvSpPr>
        <p:spPr>
          <a:xfrm rot="5400000">
            <a:off x="8692108" y="3959833"/>
            <a:ext cx="3340254" cy="104414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77078" y="3734496"/>
            <a:ext cx="1020600" cy="338554"/>
          </a:xfrm>
          <a:prstGeom prst="rect">
            <a:avLst/>
          </a:prstGeom>
          <a:noFill/>
        </p:spPr>
        <p:txBody>
          <a:bodyPr wrap="none" rtlCol="0">
            <a:spAutoFit/>
          </a:bodyPr>
          <a:lstStyle/>
          <a:p>
            <a:r>
              <a:rPr lang="en-US" sz="1600" b="1" dirty="0"/>
              <a:t>STARCH</a:t>
            </a:r>
            <a:endParaRPr lang="en-US" sz="2400" b="1" dirty="0"/>
          </a:p>
        </p:txBody>
      </p:sp>
      <p:pic>
        <p:nvPicPr>
          <p:cNvPr id="13" name="Picture 12" descr="pipette"/>
          <p:cNvPicPr>
            <a:picLocks noChangeAspect="1"/>
          </p:cNvPicPr>
          <p:nvPr/>
        </p:nvPicPr>
        <p:blipFill>
          <a:blip r:embed="rId2"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4" name="Picture 13" descr="pipette"/>
          <p:cNvPicPr>
            <a:picLocks noChangeAspect="1"/>
          </p:cNvPicPr>
          <p:nvPr/>
        </p:nvPicPr>
        <p:blipFill>
          <a:blip r:embed="rId4"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6239642" y="1083915"/>
            <a:ext cx="1463040" cy="1301496"/>
          </a:xfrm>
          <a:prstGeom prst="rect">
            <a:avLst/>
          </a:prstGeom>
        </p:spPr>
      </p:pic>
      <p:pic>
        <p:nvPicPr>
          <p:cNvPr id="15" name="Picture 14" descr="pipette"/>
          <p:cNvPicPr>
            <a:picLocks noChangeAspect="1"/>
          </p:cNvPicPr>
          <p:nvPr/>
        </p:nvPicPr>
        <p:blipFill>
          <a:blip r:embed="rId4"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9108639" y="1063751"/>
            <a:ext cx="1463040" cy="1301496"/>
          </a:xfrm>
          <a:prstGeom prst="rect">
            <a:avLst/>
          </a:prstGeom>
        </p:spPr>
      </p:pic>
      <p:pic>
        <p:nvPicPr>
          <p:cNvPr id="16" name="Picture 15"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6372" y="203261"/>
            <a:ext cx="1114917" cy="1566380"/>
          </a:xfrm>
          <a:prstGeom prst="rect">
            <a:avLst/>
          </a:prstGeom>
        </p:spPr>
      </p:pic>
      <p:pic>
        <p:nvPicPr>
          <p:cNvPr id="17" name="Picture 16"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22" name="Picture 21"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9507" y="2374077"/>
            <a:ext cx="298906" cy="419942"/>
          </a:xfrm>
          <a:prstGeom prst="rect">
            <a:avLst/>
          </a:prstGeom>
        </p:spPr>
      </p:pic>
      <p:pic>
        <p:nvPicPr>
          <p:cNvPr id="23" name="Picture 22"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0567" y="2898814"/>
            <a:ext cx="298906" cy="419942"/>
          </a:xfrm>
          <a:prstGeom prst="rect">
            <a:avLst/>
          </a:prstGeom>
        </p:spPr>
      </p:pic>
      <p:pic>
        <p:nvPicPr>
          <p:cNvPr id="24" name="Picture 23"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5673" y="2755633"/>
            <a:ext cx="298906" cy="419942"/>
          </a:xfrm>
          <a:prstGeom prst="rect">
            <a:avLst/>
          </a:prstGeom>
        </p:spPr>
      </p:pic>
      <p:pic>
        <p:nvPicPr>
          <p:cNvPr id="25" name="Picture 24"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0624" y="3241985"/>
            <a:ext cx="298906" cy="419942"/>
          </a:xfrm>
          <a:prstGeom prst="rect">
            <a:avLst/>
          </a:prstGeom>
        </p:spPr>
      </p:pic>
      <p:pic>
        <p:nvPicPr>
          <p:cNvPr id="26" name="Picture 25"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1143" y="3326057"/>
            <a:ext cx="298906" cy="419942"/>
          </a:xfrm>
          <a:prstGeom prst="rect">
            <a:avLst/>
          </a:prstGeom>
        </p:spPr>
      </p:pic>
      <p:pic>
        <p:nvPicPr>
          <p:cNvPr id="27" name="Picture 26"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8990" y="2377097"/>
            <a:ext cx="298906" cy="419942"/>
          </a:xfrm>
          <a:prstGeom prst="rect">
            <a:avLst/>
          </a:prstGeom>
        </p:spPr>
      </p:pic>
      <p:pic>
        <p:nvPicPr>
          <p:cNvPr id="28" name="Picture 27"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7015" y="2843490"/>
            <a:ext cx="298906" cy="419942"/>
          </a:xfrm>
          <a:prstGeom prst="rect">
            <a:avLst/>
          </a:prstGeom>
        </p:spPr>
      </p:pic>
      <p:pic>
        <p:nvPicPr>
          <p:cNvPr id="29" name="Picture 28"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7318" y="2633519"/>
            <a:ext cx="298906" cy="419942"/>
          </a:xfrm>
          <a:prstGeom prst="rect">
            <a:avLst/>
          </a:prstGeom>
        </p:spPr>
      </p:pic>
      <p:pic>
        <p:nvPicPr>
          <p:cNvPr id="30" name="Picture 29"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8741" y="3168249"/>
            <a:ext cx="298906" cy="419942"/>
          </a:xfrm>
          <a:prstGeom prst="rect">
            <a:avLst/>
          </a:prstGeom>
        </p:spPr>
      </p:pic>
      <p:pic>
        <p:nvPicPr>
          <p:cNvPr id="31" name="Picture 30"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3150" y="3258318"/>
            <a:ext cx="298906" cy="419942"/>
          </a:xfrm>
          <a:prstGeom prst="rect">
            <a:avLst/>
          </a:prstGeom>
        </p:spPr>
      </p:pic>
      <p:sp>
        <p:nvSpPr>
          <p:cNvPr id="10" name="Rectangle 9"/>
          <p:cNvSpPr/>
          <p:nvPr/>
        </p:nvSpPr>
        <p:spPr>
          <a:xfrm>
            <a:off x="4472657" y="1429999"/>
            <a:ext cx="522900" cy="523220"/>
          </a:xfrm>
          <a:prstGeom prst="rect">
            <a:avLst/>
          </a:prstGeom>
        </p:spPr>
        <p:txBody>
          <a:bodyPr wrap="none">
            <a:spAutoFit/>
          </a:bodyPr>
          <a:lstStyle/>
          <a:p>
            <a:r>
              <a:rPr lang="en-US" sz="2800" dirty="0"/>
              <a:t>KI</a:t>
            </a:r>
          </a:p>
        </p:txBody>
      </p:sp>
      <p:sp>
        <p:nvSpPr>
          <p:cNvPr id="32" name="Rectangle 31"/>
          <p:cNvSpPr/>
          <p:nvPr/>
        </p:nvSpPr>
        <p:spPr>
          <a:xfrm>
            <a:off x="7182506" y="1395541"/>
            <a:ext cx="522900" cy="523220"/>
          </a:xfrm>
          <a:prstGeom prst="rect">
            <a:avLst/>
          </a:prstGeom>
        </p:spPr>
        <p:txBody>
          <a:bodyPr wrap="none">
            <a:spAutoFit/>
          </a:bodyPr>
          <a:lstStyle/>
          <a:p>
            <a:r>
              <a:rPr lang="en-US" sz="2800" dirty="0"/>
              <a:t>KI</a:t>
            </a:r>
          </a:p>
        </p:txBody>
      </p:sp>
      <p:sp>
        <p:nvSpPr>
          <p:cNvPr id="33" name="Rectangle 32"/>
          <p:cNvSpPr/>
          <p:nvPr/>
        </p:nvSpPr>
        <p:spPr>
          <a:xfrm>
            <a:off x="9943628" y="1381122"/>
            <a:ext cx="522900" cy="523220"/>
          </a:xfrm>
          <a:prstGeom prst="rect">
            <a:avLst/>
          </a:prstGeom>
        </p:spPr>
        <p:txBody>
          <a:bodyPr wrap="none">
            <a:spAutoFit/>
          </a:bodyPr>
          <a:lstStyle/>
          <a:p>
            <a:r>
              <a:rPr lang="en-US" sz="2800" dirty="0"/>
              <a:t>KI</a:t>
            </a:r>
          </a:p>
        </p:txBody>
      </p:sp>
    </p:spTree>
    <p:extLst>
      <p:ext uri="{BB962C8B-B14F-4D97-AF65-F5344CB8AC3E}">
        <p14:creationId xmlns:p14="http://schemas.microsoft.com/office/powerpoint/2010/main" val="133289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135" y="145407"/>
            <a:ext cx="10058400" cy="1097280"/>
          </a:xfrm>
        </p:spPr>
        <p:txBody>
          <a:bodyPr/>
          <a:lstStyle/>
          <a:p>
            <a:r>
              <a:rPr lang="en-US" dirty="0"/>
              <a:t>Step 3a – Add </a:t>
            </a:r>
            <a:r>
              <a:rPr lang="en-US" dirty="0">
                <a:solidFill>
                  <a:srgbClr val="FF0000"/>
                </a:solidFill>
              </a:rPr>
              <a:t>10 DROPS of DW </a:t>
            </a:r>
            <a:r>
              <a:rPr lang="en-US" dirty="0"/>
              <a:t>in the DW tube ONLY</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62375" y="3620184"/>
            <a:ext cx="959906" cy="646331"/>
          </a:xfrm>
          <a:prstGeom prst="rect">
            <a:avLst/>
          </a:prstGeom>
          <a:noFill/>
        </p:spPr>
        <p:txBody>
          <a:bodyPr wrap="square" rtlCol="0">
            <a:spAutoFit/>
          </a:bodyPr>
          <a:lstStyle/>
          <a:p>
            <a:r>
              <a:rPr lang="en-US" sz="3600" b="1" dirty="0"/>
              <a:t>DW</a:t>
            </a:r>
          </a:p>
        </p:txBody>
      </p:sp>
      <p:pic>
        <p:nvPicPr>
          <p:cNvPr id="13" name="Picture 12" descr="pipette"/>
          <p:cNvPicPr>
            <a:picLocks noChangeAspect="1"/>
          </p:cNvPicPr>
          <p:nvPr/>
        </p:nvPicPr>
        <p:blipFill>
          <a:blip r:embed="rId2"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6" name="Picture 15" descr="Water droplet by mbalax - Water dropl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2048" y="2595815"/>
            <a:ext cx="2876338" cy="4041053"/>
          </a:xfrm>
          <a:prstGeom prst="rect">
            <a:avLst/>
          </a:prstGeom>
        </p:spPr>
      </p:pic>
      <p:pic>
        <p:nvPicPr>
          <p:cNvPr id="17" name="Picture 16"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32" name="Picture 31" descr="Dropper Bottle Against A..."/>
          <p:cNvPicPr>
            <a:picLocks noChangeAspect="1"/>
          </p:cNvPicPr>
          <p:nvPr/>
        </p:nvPicPr>
        <p:blipFill>
          <a:blip r:embed="rId6">
            <a:extLst>
              <a:ext uri="{BEBA8EAE-BF5A-486C-A8C5-ECC9F3942E4B}">
                <a14:imgProps xmlns:a14="http://schemas.microsoft.com/office/drawing/2010/main">
                  <a14:imgLayer r:embed="rId7">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26910" y="1494642"/>
            <a:ext cx="4473888" cy="5735753"/>
          </a:xfrm>
          <a:prstGeom prst="rect">
            <a:avLst/>
          </a:prstGeom>
        </p:spPr>
      </p:pic>
      <p:sp>
        <p:nvSpPr>
          <p:cNvPr id="33" name="TextBox 32"/>
          <p:cNvSpPr txBox="1"/>
          <p:nvPr/>
        </p:nvSpPr>
        <p:spPr>
          <a:xfrm>
            <a:off x="1366775" y="4362519"/>
            <a:ext cx="959906" cy="646331"/>
          </a:xfrm>
          <a:prstGeom prst="rect">
            <a:avLst/>
          </a:prstGeom>
          <a:noFill/>
        </p:spPr>
        <p:txBody>
          <a:bodyPr wrap="square" rtlCol="0">
            <a:spAutoFit/>
          </a:bodyPr>
          <a:lstStyle/>
          <a:p>
            <a:r>
              <a:rPr lang="en-US" sz="3600" b="1" dirty="0"/>
              <a:t>DW</a:t>
            </a:r>
          </a:p>
        </p:txBody>
      </p:sp>
      <p:sp>
        <p:nvSpPr>
          <p:cNvPr id="34" name="Oval Callout 33"/>
          <p:cNvSpPr/>
          <p:nvPr/>
        </p:nvSpPr>
        <p:spPr>
          <a:xfrm rot="9677645" flipV="1">
            <a:off x="6050377" y="1790420"/>
            <a:ext cx="3647647" cy="2449911"/>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Add 10 DROPS of DW in the DW tube ONLY!</a:t>
            </a:r>
          </a:p>
        </p:txBody>
      </p:sp>
    </p:spTree>
    <p:extLst>
      <p:ext uri="{BB962C8B-B14F-4D97-AF65-F5344CB8AC3E}">
        <p14:creationId xmlns:p14="http://schemas.microsoft.com/office/powerpoint/2010/main" val="416027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3b – Add </a:t>
            </a:r>
            <a:r>
              <a:rPr lang="en-US" dirty="0">
                <a:solidFill>
                  <a:srgbClr val="FF0000"/>
                </a:solidFill>
              </a:rPr>
              <a:t>10 DROPS of 1% glucose (sugar) </a:t>
            </a:r>
            <a:r>
              <a:rPr lang="en-US" dirty="0"/>
              <a:t>in the SUGAR tube ONLY</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pipette"/>
          <p:cNvPicPr>
            <a:picLocks noChangeAspect="1"/>
          </p:cNvPicPr>
          <p:nvPr/>
        </p:nvPicPr>
        <p:blipFill>
          <a:blip r:embed="rId2"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6" name="Picture 15" descr="Water droplet by mbalax - Water dropl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004" y="2261028"/>
            <a:ext cx="2991594" cy="4202979"/>
          </a:xfrm>
          <a:prstGeom prst="rect">
            <a:avLst/>
          </a:prstGeom>
        </p:spPr>
      </p:pic>
      <p:pic>
        <p:nvPicPr>
          <p:cNvPr id="17" name="Picture 16"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32" name="Picture 31" descr="Dropper Bottle Against A..."/>
          <p:cNvPicPr>
            <a:picLocks noChangeAspect="1"/>
          </p:cNvPicPr>
          <p:nvPr/>
        </p:nvPicPr>
        <p:blipFill>
          <a:blip r:embed="rId6">
            <a:extLst>
              <a:ext uri="{BEBA8EAE-BF5A-486C-A8C5-ECC9F3942E4B}">
                <a14:imgProps xmlns:a14="http://schemas.microsoft.com/office/drawing/2010/main">
                  <a14:imgLayer r:embed="rId7">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26910" y="1494642"/>
            <a:ext cx="4473888" cy="5735753"/>
          </a:xfrm>
          <a:prstGeom prst="rect">
            <a:avLst/>
          </a:prstGeom>
        </p:spPr>
      </p:pic>
      <p:sp>
        <p:nvSpPr>
          <p:cNvPr id="15" name="TextBox 14"/>
          <p:cNvSpPr txBox="1"/>
          <p:nvPr/>
        </p:nvSpPr>
        <p:spPr>
          <a:xfrm>
            <a:off x="4303056" y="3844760"/>
            <a:ext cx="923651" cy="338554"/>
          </a:xfrm>
          <a:prstGeom prst="rect">
            <a:avLst/>
          </a:prstGeom>
          <a:noFill/>
        </p:spPr>
        <p:txBody>
          <a:bodyPr wrap="none" rtlCol="0">
            <a:spAutoFit/>
          </a:bodyPr>
          <a:lstStyle/>
          <a:p>
            <a:r>
              <a:rPr lang="en-US" sz="1600" b="1" dirty="0"/>
              <a:t>SUGAR</a:t>
            </a:r>
          </a:p>
        </p:txBody>
      </p:sp>
      <p:sp>
        <p:nvSpPr>
          <p:cNvPr id="22" name="TextBox 21"/>
          <p:cNvSpPr txBox="1"/>
          <p:nvPr/>
        </p:nvSpPr>
        <p:spPr>
          <a:xfrm>
            <a:off x="1315659" y="4362518"/>
            <a:ext cx="1197764" cy="830997"/>
          </a:xfrm>
          <a:prstGeom prst="rect">
            <a:avLst/>
          </a:prstGeom>
          <a:noFill/>
        </p:spPr>
        <p:txBody>
          <a:bodyPr wrap="none" rtlCol="0">
            <a:spAutoFit/>
          </a:bodyPr>
          <a:lstStyle/>
          <a:p>
            <a:pPr algn="ctr"/>
            <a:r>
              <a:rPr lang="en-US" sz="1600" b="1" dirty="0"/>
              <a:t>1%</a:t>
            </a:r>
          </a:p>
          <a:p>
            <a:pPr algn="ctr"/>
            <a:r>
              <a:rPr lang="en-US" sz="1600" b="1" dirty="0"/>
              <a:t>GLUCOSE</a:t>
            </a:r>
          </a:p>
          <a:p>
            <a:pPr algn="ctr"/>
            <a:r>
              <a:rPr lang="en-US" sz="1600" b="1" dirty="0"/>
              <a:t> (SUGAR)</a:t>
            </a:r>
          </a:p>
        </p:txBody>
      </p:sp>
      <p:sp>
        <p:nvSpPr>
          <p:cNvPr id="5" name="Oval Callout 4"/>
          <p:cNvSpPr/>
          <p:nvPr/>
        </p:nvSpPr>
        <p:spPr>
          <a:xfrm rot="9677645" flipV="1">
            <a:off x="5752875" y="1309563"/>
            <a:ext cx="3647647" cy="2449911"/>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bg1"/>
                </a:solidFill>
              </a:rPr>
              <a:t>Add 10 DROPS of 1% glucose (sugar) in the SUGAR tube ONLY.</a:t>
            </a:r>
          </a:p>
        </p:txBody>
      </p:sp>
    </p:spTree>
    <p:extLst>
      <p:ext uri="{BB962C8B-B14F-4D97-AF65-F5344CB8AC3E}">
        <p14:creationId xmlns:p14="http://schemas.microsoft.com/office/powerpoint/2010/main" val="135828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3c – Add </a:t>
            </a:r>
            <a:r>
              <a:rPr lang="en-US" dirty="0">
                <a:solidFill>
                  <a:srgbClr val="FF0000"/>
                </a:solidFill>
              </a:rPr>
              <a:t>10 DROPS of 1% amylose (starch) </a:t>
            </a:r>
            <a:r>
              <a:rPr lang="en-US" dirty="0"/>
              <a:t>in the STARCH tube ONLY</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pipette"/>
          <p:cNvPicPr>
            <a:picLocks noChangeAspect="1"/>
          </p:cNvPicPr>
          <p:nvPr/>
        </p:nvPicPr>
        <p:blipFill>
          <a:blip r:embed="rId2"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6" name="Picture 15" descr="Water droplet by mbalax - Water dropl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004" y="2261028"/>
            <a:ext cx="2991594" cy="4202979"/>
          </a:xfrm>
          <a:prstGeom prst="rect">
            <a:avLst/>
          </a:prstGeom>
        </p:spPr>
      </p:pic>
      <p:pic>
        <p:nvPicPr>
          <p:cNvPr id="17" name="Picture 16"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32" name="Picture 31" descr="Dropper Bottle Against A..."/>
          <p:cNvPicPr>
            <a:picLocks noChangeAspect="1"/>
          </p:cNvPicPr>
          <p:nvPr/>
        </p:nvPicPr>
        <p:blipFill>
          <a:blip r:embed="rId6">
            <a:extLst>
              <a:ext uri="{BEBA8EAE-BF5A-486C-A8C5-ECC9F3942E4B}">
                <a14:imgProps xmlns:a14="http://schemas.microsoft.com/office/drawing/2010/main">
                  <a14:imgLayer r:embed="rId7">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26910" y="1494642"/>
            <a:ext cx="4473888" cy="5735753"/>
          </a:xfrm>
          <a:prstGeom prst="rect">
            <a:avLst/>
          </a:prstGeom>
        </p:spPr>
      </p:pic>
      <p:sp>
        <p:nvSpPr>
          <p:cNvPr id="15" name="TextBox 14"/>
          <p:cNvSpPr txBox="1"/>
          <p:nvPr/>
        </p:nvSpPr>
        <p:spPr>
          <a:xfrm>
            <a:off x="4231143" y="3848701"/>
            <a:ext cx="1020600" cy="338554"/>
          </a:xfrm>
          <a:prstGeom prst="rect">
            <a:avLst/>
          </a:prstGeom>
          <a:noFill/>
        </p:spPr>
        <p:txBody>
          <a:bodyPr wrap="none" rtlCol="0">
            <a:spAutoFit/>
          </a:bodyPr>
          <a:lstStyle/>
          <a:p>
            <a:r>
              <a:rPr lang="en-US" sz="1600" b="1" dirty="0"/>
              <a:t>STARCH</a:t>
            </a:r>
          </a:p>
        </p:txBody>
      </p:sp>
      <p:sp>
        <p:nvSpPr>
          <p:cNvPr id="22" name="TextBox 21"/>
          <p:cNvSpPr txBox="1"/>
          <p:nvPr/>
        </p:nvSpPr>
        <p:spPr>
          <a:xfrm>
            <a:off x="1306457" y="4362518"/>
            <a:ext cx="1216167" cy="830997"/>
          </a:xfrm>
          <a:prstGeom prst="rect">
            <a:avLst/>
          </a:prstGeom>
          <a:noFill/>
        </p:spPr>
        <p:txBody>
          <a:bodyPr wrap="none" rtlCol="0">
            <a:spAutoFit/>
          </a:bodyPr>
          <a:lstStyle/>
          <a:p>
            <a:pPr algn="ctr"/>
            <a:r>
              <a:rPr lang="en-US" sz="1600" b="1" dirty="0"/>
              <a:t>1%</a:t>
            </a:r>
          </a:p>
          <a:p>
            <a:pPr algn="ctr"/>
            <a:r>
              <a:rPr lang="en-US" sz="1600" b="1" dirty="0"/>
              <a:t>AMYLOSE</a:t>
            </a:r>
          </a:p>
          <a:p>
            <a:pPr algn="ctr"/>
            <a:r>
              <a:rPr lang="en-US" sz="1600" b="1" dirty="0"/>
              <a:t> (STARCH)</a:t>
            </a:r>
          </a:p>
        </p:txBody>
      </p:sp>
      <p:sp>
        <p:nvSpPr>
          <p:cNvPr id="5" name="Oval Callout 4"/>
          <p:cNvSpPr/>
          <p:nvPr/>
        </p:nvSpPr>
        <p:spPr>
          <a:xfrm rot="9677645" flipV="1">
            <a:off x="5752875" y="1309563"/>
            <a:ext cx="3647647" cy="2449911"/>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bg1"/>
                </a:solidFill>
              </a:rPr>
              <a:t>Add 10 DROPS of 1% amylose (starch) in the STARCH tube ONLY.</a:t>
            </a:r>
          </a:p>
        </p:txBody>
      </p:sp>
    </p:spTree>
    <p:extLst>
      <p:ext uri="{BB962C8B-B14F-4D97-AF65-F5344CB8AC3E}">
        <p14:creationId xmlns:p14="http://schemas.microsoft.com/office/powerpoint/2010/main" val="93342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64310" y="4591665"/>
            <a:ext cx="10038735" cy="2266335"/>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Magnetic Disk 13"/>
          <p:cNvSpPr/>
          <p:nvPr/>
        </p:nvSpPr>
        <p:spPr>
          <a:xfrm>
            <a:off x="6330042" y="2604235"/>
            <a:ext cx="3510117" cy="3765202"/>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7587" y="121254"/>
            <a:ext cx="10643419" cy="1097280"/>
          </a:xfrm>
        </p:spPr>
        <p:txBody>
          <a:bodyPr/>
          <a:lstStyle/>
          <a:p>
            <a:pPr algn="ctr"/>
            <a:r>
              <a:rPr lang="en-US" dirty="0"/>
              <a:t>Gently shake and place CAREFULLY in boiling water for 10 minutes</a:t>
            </a:r>
          </a:p>
        </p:txBody>
      </p:sp>
      <p:sp>
        <p:nvSpPr>
          <p:cNvPr id="6" name="TextBox 5"/>
          <p:cNvSpPr txBox="1"/>
          <p:nvPr/>
        </p:nvSpPr>
        <p:spPr>
          <a:xfrm rot="19954548">
            <a:off x="6304966" y="1901722"/>
            <a:ext cx="1595622" cy="646331"/>
          </a:xfrm>
          <a:prstGeom prst="rect">
            <a:avLst/>
          </a:prstGeom>
          <a:noFill/>
        </p:spPr>
        <p:txBody>
          <a:bodyPr wrap="square" rtlCol="0">
            <a:spAutoFit/>
          </a:bodyPr>
          <a:lstStyle/>
          <a:p>
            <a:r>
              <a:rPr lang="en-US" sz="3600" b="1" dirty="0"/>
              <a:t>DW</a:t>
            </a:r>
          </a:p>
        </p:txBody>
      </p:sp>
      <p:sp>
        <p:nvSpPr>
          <p:cNvPr id="7" name="TextBox 6"/>
          <p:cNvSpPr txBox="1"/>
          <p:nvPr/>
        </p:nvSpPr>
        <p:spPr>
          <a:xfrm>
            <a:off x="7108834" y="2812667"/>
            <a:ext cx="1297150" cy="461665"/>
          </a:xfrm>
          <a:prstGeom prst="rect">
            <a:avLst/>
          </a:prstGeom>
          <a:noFill/>
        </p:spPr>
        <p:txBody>
          <a:bodyPr wrap="none" rtlCol="0">
            <a:spAutoFit/>
          </a:bodyPr>
          <a:lstStyle/>
          <a:p>
            <a:r>
              <a:rPr lang="en-US" sz="2400" b="1" dirty="0"/>
              <a:t>SUGAR</a:t>
            </a:r>
          </a:p>
        </p:txBody>
      </p:sp>
      <p:sp>
        <p:nvSpPr>
          <p:cNvPr id="9" name="TextBox 8"/>
          <p:cNvSpPr txBox="1"/>
          <p:nvPr/>
        </p:nvSpPr>
        <p:spPr>
          <a:xfrm>
            <a:off x="7765949" y="2280501"/>
            <a:ext cx="919932" cy="307777"/>
          </a:xfrm>
          <a:prstGeom prst="rect">
            <a:avLst/>
          </a:prstGeom>
          <a:noFill/>
        </p:spPr>
        <p:txBody>
          <a:bodyPr wrap="none" rtlCol="0">
            <a:spAutoFit/>
          </a:bodyPr>
          <a:lstStyle/>
          <a:p>
            <a:r>
              <a:rPr lang="en-US" sz="1400" b="1" dirty="0"/>
              <a:t>STARCH</a:t>
            </a:r>
            <a:endParaRPr lang="en-US" sz="2400" b="1" dirty="0"/>
          </a:p>
        </p:txBody>
      </p:sp>
      <p:sp>
        <p:nvSpPr>
          <p:cNvPr id="18" name="Oval 17"/>
          <p:cNvSpPr/>
          <p:nvPr/>
        </p:nvSpPr>
        <p:spPr>
          <a:xfrm>
            <a:off x="6323985" y="5260255"/>
            <a:ext cx="3516174" cy="11091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23985" y="2593597"/>
            <a:ext cx="3516174" cy="1260648"/>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p:cNvSpPr/>
          <p:nvPr/>
        </p:nvSpPr>
        <p:spPr>
          <a:xfrm rot="4670612">
            <a:off x="4933774" y="3620168"/>
            <a:ext cx="4344065" cy="856496"/>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rot="20743357">
            <a:off x="6229770" y="1757855"/>
            <a:ext cx="879064" cy="3765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22"/>
          <p:cNvSpPr/>
          <p:nvPr/>
        </p:nvSpPr>
        <p:spPr>
          <a:xfrm rot="5798595">
            <a:off x="5852249" y="3760055"/>
            <a:ext cx="4344065" cy="779673"/>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rot="271340">
            <a:off x="7875319" y="1840123"/>
            <a:ext cx="766606" cy="36774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6681613">
            <a:off x="6572391" y="3844212"/>
            <a:ext cx="4344065" cy="856496"/>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rot="1154358">
            <a:off x="9088607" y="2058647"/>
            <a:ext cx="879064" cy="3765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1393466">
            <a:off x="8956816" y="2426291"/>
            <a:ext cx="833883" cy="307777"/>
          </a:xfrm>
          <a:prstGeom prst="rect">
            <a:avLst/>
          </a:prstGeom>
          <a:noFill/>
        </p:spPr>
        <p:txBody>
          <a:bodyPr wrap="none" rtlCol="0">
            <a:spAutoFit/>
          </a:bodyPr>
          <a:lstStyle/>
          <a:p>
            <a:r>
              <a:rPr lang="en-US" sz="1400" b="1" dirty="0"/>
              <a:t>SUGAR</a:t>
            </a:r>
          </a:p>
        </p:txBody>
      </p:sp>
      <p:pic>
        <p:nvPicPr>
          <p:cNvPr id="3" name="Picture 2" descr="State Fire Marshal reminder: Change your clocks, change your batte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03" y="1476349"/>
            <a:ext cx="2857500" cy="2857500"/>
          </a:xfrm>
          <a:prstGeom prst="rect">
            <a:avLst/>
          </a:prstGeom>
        </p:spPr>
      </p:pic>
    </p:spTree>
    <p:extLst>
      <p:ext uri="{BB962C8B-B14F-4D97-AF65-F5344CB8AC3E}">
        <p14:creationId xmlns:p14="http://schemas.microsoft.com/office/powerpoint/2010/main" val="422191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lab we will</a:t>
            </a:r>
          </a:p>
        </p:txBody>
      </p:sp>
      <p:sp>
        <p:nvSpPr>
          <p:cNvPr id="3" name="Content Placeholder 2"/>
          <p:cNvSpPr>
            <a:spLocks noGrp="1"/>
          </p:cNvSpPr>
          <p:nvPr>
            <p:ph idx="1"/>
          </p:nvPr>
        </p:nvSpPr>
        <p:spPr/>
        <p:txBody>
          <a:bodyPr/>
          <a:lstStyle/>
          <a:p>
            <a:r>
              <a:rPr lang="en-US" dirty="0"/>
              <a:t>Test for STARCH</a:t>
            </a:r>
          </a:p>
          <a:p>
            <a:r>
              <a:rPr lang="en-US" dirty="0"/>
              <a:t>Test for SUGARS</a:t>
            </a:r>
          </a:p>
          <a:p>
            <a:r>
              <a:rPr lang="en-US" dirty="0"/>
              <a:t>Test for PROTEIN</a:t>
            </a:r>
          </a:p>
        </p:txBody>
      </p:sp>
    </p:spTree>
    <p:extLst>
      <p:ext uri="{BB962C8B-B14F-4D97-AF65-F5344CB8AC3E}">
        <p14:creationId xmlns:p14="http://schemas.microsoft.com/office/powerpoint/2010/main" val="24229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64310" y="4591665"/>
            <a:ext cx="10038735" cy="2266335"/>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Magnetic Disk 13"/>
          <p:cNvSpPr/>
          <p:nvPr/>
        </p:nvSpPr>
        <p:spPr>
          <a:xfrm>
            <a:off x="6330042" y="2604235"/>
            <a:ext cx="3510117" cy="3765202"/>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7587" y="121254"/>
            <a:ext cx="10643419" cy="1097280"/>
          </a:xfrm>
        </p:spPr>
        <p:txBody>
          <a:bodyPr>
            <a:normAutofit fontScale="90000"/>
          </a:bodyPr>
          <a:lstStyle/>
          <a:p>
            <a:pPr algn="ctr"/>
            <a:r>
              <a:rPr lang="en-US" dirty="0"/>
              <a:t>If the solution changes from bluish (the color of the Benedict’s Solution) to GREEN, RED, YELLOW or ORANGE, that sample has SUGAR!</a:t>
            </a:r>
          </a:p>
        </p:txBody>
      </p:sp>
      <p:sp>
        <p:nvSpPr>
          <p:cNvPr id="6" name="TextBox 5"/>
          <p:cNvSpPr txBox="1"/>
          <p:nvPr/>
        </p:nvSpPr>
        <p:spPr>
          <a:xfrm rot="19954548">
            <a:off x="6304966" y="1901722"/>
            <a:ext cx="1595622" cy="646331"/>
          </a:xfrm>
          <a:prstGeom prst="rect">
            <a:avLst/>
          </a:prstGeom>
          <a:noFill/>
        </p:spPr>
        <p:txBody>
          <a:bodyPr wrap="square" rtlCol="0">
            <a:spAutoFit/>
          </a:bodyPr>
          <a:lstStyle/>
          <a:p>
            <a:r>
              <a:rPr lang="en-US" sz="3600" b="1" dirty="0"/>
              <a:t>DW</a:t>
            </a:r>
          </a:p>
        </p:txBody>
      </p:sp>
      <p:sp>
        <p:nvSpPr>
          <p:cNvPr id="7" name="TextBox 6"/>
          <p:cNvSpPr txBox="1"/>
          <p:nvPr/>
        </p:nvSpPr>
        <p:spPr>
          <a:xfrm>
            <a:off x="7108834" y="2812667"/>
            <a:ext cx="1297150" cy="461665"/>
          </a:xfrm>
          <a:prstGeom prst="rect">
            <a:avLst/>
          </a:prstGeom>
          <a:noFill/>
        </p:spPr>
        <p:txBody>
          <a:bodyPr wrap="none" rtlCol="0">
            <a:spAutoFit/>
          </a:bodyPr>
          <a:lstStyle/>
          <a:p>
            <a:r>
              <a:rPr lang="en-US" sz="2400" b="1" dirty="0"/>
              <a:t>SUGAR</a:t>
            </a:r>
          </a:p>
        </p:txBody>
      </p:sp>
      <p:sp>
        <p:nvSpPr>
          <p:cNvPr id="9" name="TextBox 8"/>
          <p:cNvSpPr txBox="1"/>
          <p:nvPr/>
        </p:nvSpPr>
        <p:spPr>
          <a:xfrm>
            <a:off x="7765949" y="2280501"/>
            <a:ext cx="919932" cy="307777"/>
          </a:xfrm>
          <a:prstGeom prst="rect">
            <a:avLst/>
          </a:prstGeom>
          <a:noFill/>
        </p:spPr>
        <p:txBody>
          <a:bodyPr wrap="none" rtlCol="0">
            <a:spAutoFit/>
          </a:bodyPr>
          <a:lstStyle/>
          <a:p>
            <a:r>
              <a:rPr lang="en-US" sz="1400" b="1" dirty="0"/>
              <a:t>STARCH</a:t>
            </a:r>
            <a:endParaRPr lang="en-US" sz="2400" b="1" dirty="0"/>
          </a:p>
        </p:txBody>
      </p:sp>
      <p:sp>
        <p:nvSpPr>
          <p:cNvPr id="18" name="Oval 17"/>
          <p:cNvSpPr/>
          <p:nvPr/>
        </p:nvSpPr>
        <p:spPr>
          <a:xfrm>
            <a:off x="6323985" y="5260255"/>
            <a:ext cx="3516174" cy="11091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23985" y="2593597"/>
            <a:ext cx="3516174" cy="1260648"/>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p:cNvSpPr/>
          <p:nvPr/>
        </p:nvSpPr>
        <p:spPr>
          <a:xfrm rot="4670612">
            <a:off x="4933774" y="3620168"/>
            <a:ext cx="4344065" cy="856496"/>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rot="20743357">
            <a:off x="6229770" y="1757855"/>
            <a:ext cx="879064" cy="3765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22"/>
          <p:cNvSpPr/>
          <p:nvPr/>
        </p:nvSpPr>
        <p:spPr>
          <a:xfrm rot="5798595">
            <a:off x="5852249" y="3760055"/>
            <a:ext cx="4344065" cy="779673"/>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rot="271340">
            <a:off x="7875319" y="1840123"/>
            <a:ext cx="766606" cy="36774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6681613">
            <a:off x="6572391" y="3844212"/>
            <a:ext cx="4344065" cy="856496"/>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rot="1154358">
            <a:off x="9088607" y="2058647"/>
            <a:ext cx="879064" cy="3765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p:cNvSpPr/>
          <p:nvPr/>
        </p:nvSpPr>
        <p:spPr>
          <a:xfrm rot="6681613">
            <a:off x="7266091" y="4868744"/>
            <a:ext cx="2161828" cy="856496"/>
          </a:xfrm>
          <a:prstGeom prst="flowChartDela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rot="1393466">
            <a:off x="8956816" y="2426291"/>
            <a:ext cx="833883" cy="307777"/>
          </a:xfrm>
          <a:prstGeom prst="rect">
            <a:avLst/>
          </a:prstGeom>
          <a:noFill/>
        </p:spPr>
        <p:txBody>
          <a:bodyPr wrap="none" rtlCol="0">
            <a:spAutoFit/>
          </a:bodyPr>
          <a:lstStyle/>
          <a:p>
            <a:r>
              <a:rPr lang="en-US" sz="1400" b="1" dirty="0"/>
              <a:t>SUGAR</a:t>
            </a:r>
          </a:p>
        </p:txBody>
      </p:sp>
      <p:sp>
        <p:nvSpPr>
          <p:cNvPr id="5" name="TextBox 4"/>
          <p:cNvSpPr txBox="1"/>
          <p:nvPr/>
        </p:nvSpPr>
        <p:spPr>
          <a:xfrm>
            <a:off x="268242" y="1687137"/>
            <a:ext cx="5198859" cy="2062103"/>
          </a:xfrm>
          <a:prstGeom prst="rect">
            <a:avLst/>
          </a:prstGeom>
          <a:noFill/>
        </p:spPr>
        <p:txBody>
          <a:bodyPr wrap="none" rtlCol="0">
            <a:spAutoFit/>
          </a:bodyPr>
          <a:lstStyle/>
          <a:p>
            <a:r>
              <a:rPr lang="en-US" dirty="0"/>
              <a:t>Benedict's test will detect the presence of</a:t>
            </a:r>
          </a:p>
          <a:p>
            <a:r>
              <a:rPr lang="en-US" dirty="0"/>
              <a:t> aldehydes, and alpha-</a:t>
            </a:r>
            <a:r>
              <a:rPr lang="en-US" dirty="0" err="1"/>
              <a:t>hydroxy</a:t>
            </a:r>
            <a:r>
              <a:rPr lang="en-US" dirty="0"/>
              <a:t>-ketones. </a:t>
            </a:r>
          </a:p>
          <a:p>
            <a:endParaRPr lang="en-US" dirty="0"/>
          </a:p>
          <a:p>
            <a:pPr algn="ctr"/>
            <a:r>
              <a:rPr lang="en-US" sz="1400" i="1" dirty="0"/>
              <a:t>Thus, although the ketose fructose is not strictly a </a:t>
            </a:r>
          </a:p>
          <a:p>
            <a:pPr algn="ctr"/>
            <a:r>
              <a:rPr lang="en-US" sz="1400" i="1" dirty="0"/>
              <a:t>reducing sugar, it is an alpha-</a:t>
            </a:r>
            <a:r>
              <a:rPr lang="en-US" sz="1400" i="1" dirty="0" err="1"/>
              <a:t>hydroxy</a:t>
            </a:r>
            <a:r>
              <a:rPr lang="en-US" sz="1400" i="1" dirty="0"/>
              <a:t>-ketone, and </a:t>
            </a:r>
          </a:p>
          <a:p>
            <a:pPr algn="ctr"/>
            <a:r>
              <a:rPr lang="en-US" sz="1400" i="1" dirty="0"/>
              <a:t>gives a positive test because it is converted to the </a:t>
            </a:r>
          </a:p>
          <a:p>
            <a:pPr algn="ctr"/>
            <a:r>
              <a:rPr lang="en-US" sz="1400" i="1" dirty="0"/>
              <a:t>aldoses glucose and mannose by the base in the reagent.</a:t>
            </a:r>
          </a:p>
          <a:p>
            <a:endParaRPr lang="en-US" dirty="0"/>
          </a:p>
        </p:txBody>
      </p:sp>
      <p:pic>
        <p:nvPicPr>
          <p:cNvPr id="1026"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33" y="4149891"/>
            <a:ext cx="5493195" cy="237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7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64310" y="4591665"/>
            <a:ext cx="10038735" cy="2266335"/>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Magnetic Disk 13"/>
          <p:cNvSpPr/>
          <p:nvPr/>
        </p:nvSpPr>
        <p:spPr>
          <a:xfrm>
            <a:off x="6330042" y="2604235"/>
            <a:ext cx="3510117" cy="3765202"/>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7587" y="121254"/>
            <a:ext cx="10643419" cy="1097280"/>
          </a:xfrm>
        </p:spPr>
        <p:txBody>
          <a:bodyPr>
            <a:normAutofit/>
          </a:bodyPr>
          <a:lstStyle/>
          <a:p>
            <a:pPr algn="ctr"/>
            <a:r>
              <a:rPr lang="en-US" dirty="0"/>
              <a:t>The Benedict’s Test for Sugar</a:t>
            </a:r>
          </a:p>
        </p:txBody>
      </p:sp>
      <p:sp>
        <p:nvSpPr>
          <p:cNvPr id="6" name="TextBox 5"/>
          <p:cNvSpPr txBox="1"/>
          <p:nvPr/>
        </p:nvSpPr>
        <p:spPr>
          <a:xfrm rot="19954548">
            <a:off x="6304966" y="1901722"/>
            <a:ext cx="1595622" cy="646331"/>
          </a:xfrm>
          <a:prstGeom prst="rect">
            <a:avLst/>
          </a:prstGeom>
          <a:noFill/>
        </p:spPr>
        <p:txBody>
          <a:bodyPr wrap="square" rtlCol="0">
            <a:spAutoFit/>
          </a:bodyPr>
          <a:lstStyle/>
          <a:p>
            <a:r>
              <a:rPr lang="en-US" sz="3600" b="1" dirty="0"/>
              <a:t>DW</a:t>
            </a:r>
          </a:p>
        </p:txBody>
      </p:sp>
      <p:sp>
        <p:nvSpPr>
          <p:cNvPr id="7" name="TextBox 6"/>
          <p:cNvSpPr txBox="1"/>
          <p:nvPr/>
        </p:nvSpPr>
        <p:spPr>
          <a:xfrm>
            <a:off x="7108834" y="2812667"/>
            <a:ext cx="1297150" cy="461665"/>
          </a:xfrm>
          <a:prstGeom prst="rect">
            <a:avLst/>
          </a:prstGeom>
          <a:noFill/>
        </p:spPr>
        <p:txBody>
          <a:bodyPr wrap="none" rtlCol="0">
            <a:spAutoFit/>
          </a:bodyPr>
          <a:lstStyle/>
          <a:p>
            <a:r>
              <a:rPr lang="en-US" sz="2400" b="1" dirty="0"/>
              <a:t>SUGAR</a:t>
            </a:r>
          </a:p>
        </p:txBody>
      </p:sp>
      <p:sp>
        <p:nvSpPr>
          <p:cNvPr id="9" name="TextBox 8"/>
          <p:cNvSpPr txBox="1"/>
          <p:nvPr/>
        </p:nvSpPr>
        <p:spPr>
          <a:xfrm>
            <a:off x="7765949" y="2280501"/>
            <a:ext cx="919932" cy="307777"/>
          </a:xfrm>
          <a:prstGeom prst="rect">
            <a:avLst/>
          </a:prstGeom>
          <a:noFill/>
        </p:spPr>
        <p:txBody>
          <a:bodyPr wrap="none" rtlCol="0">
            <a:spAutoFit/>
          </a:bodyPr>
          <a:lstStyle/>
          <a:p>
            <a:r>
              <a:rPr lang="en-US" sz="1400" b="1" dirty="0"/>
              <a:t>STARCH</a:t>
            </a:r>
            <a:endParaRPr lang="en-US" sz="2400" b="1" dirty="0"/>
          </a:p>
        </p:txBody>
      </p:sp>
      <p:sp>
        <p:nvSpPr>
          <p:cNvPr id="18" name="Oval 17"/>
          <p:cNvSpPr/>
          <p:nvPr/>
        </p:nvSpPr>
        <p:spPr>
          <a:xfrm>
            <a:off x="6323985" y="5260255"/>
            <a:ext cx="3516174" cy="11091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23985" y="2593597"/>
            <a:ext cx="3516174" cy="1260648"/>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p:cNvSpPr/>
          <p:nvPr/>
        </p:nvSpPr>
        <p:spPr>
          <a:xfrm rot="4670612">
            <a:off x="4933774" y="3620168"/>
            <a:ext cx="4344065" cy="856496"/>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rot="20743357">
            <a:off x="6229770" y="1757855"/>
            <a:ext cx="879064" cy="3765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22"/>
          <p:cNvSpPr/>
          <p:nvPr/>
        </p:nvSpPr>
        <p:spPr>
          <a:xfrm rot="5798595">
            <a:off x="5852249" y="3760055"/>
            <a:ext cx="4344065" cy="779673"/>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rot="271340">
            <a:off x="7875319" y="1840123"/>
            <a:ext cx="766606" cy="36774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6681613">
            <a:off x="6572391" y="3844212"/>
            <a:ext cx="4344065" cy="856496"/>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rot="1154358">
            <a:off x="9088607" y="2058647"/>
            <a:ext cx="879064" cy="3765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p:cNvSpPr/>
          <p:nvPr/>
        </p:nvSpPr>
        <p:spPr>
          <a:xfrm rot="6681613">
            <a:off x="7266091" y="4868744"/>
            <a:ext cx="2161828" cy="856496"/>
          </a:xfrm>
          <a:prstGeom prst="flowChartDela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rot="1393466">
            <a:off x="8956816" y="2426291"/>
            <a:ext cx="833883" cy="307777"/>
          </a:xfrm>
          <a:prstGeom prst="rect">
            <a:avLst/>
          </a:prstGeom>
          <a:noFill/>
        </p:spPr>
        <p:txBody>
          <a:bodyPr wrap="none" rtlCol="0">
            <a:spAutoFit/>
          </a:bodyPr>
          <a:lstStyle/>
          <a:p>
            <a:r>
              <a:rPr lang="en-US" sz="1400" b="1" dirty="0"/>
              <a:t>SUGAR</a:t>
            </a:r>
          </a:p>
        </p:txBody>
      </p:sp>
      <p:sp>
        <p:nvSpPr>
          <p:cNvPr id="5" name="TextBox 4"/>
          <p:cNvSpPr txBox="1"/>
          <p:nvPr/>
        </p:nvSpPr>
        <p:spPr>
          <a:xfrm>
            <a:off x="268242" y="1687137"/>
            <a:ext cx="4449037" cy="2246769"/>
          </a:xfrm>
          <a:prstGeom prst="rect">
            <a:avLst/>
          </a:prstGeom>
          <a:noFill/>
        </p:spPr>
        <p:txBody>
          <a:bodyPr wrap="square" rtlCol="0">
            <a:spAutoFit/>
          </a:bodyPr>
          <a:lstStyle/>
          <a:p>
            <a:r>
              <a:rPr lang="en-US" dirty="0"/>
              <a:t>When reducing sugars are </a:t>
            </a:r>
            <a:r>
              <a:rPr lang="en-US" dirty="0">
                <a:solidFill>
                  <a:srgbClr val="FF0000"/>
                </a:solidFill>
              </a:rPr>
              <a:t>heated </a:t>
            </a:r>
            <a:r>
              <a:rPr lang="en-US" dirty="0"/>
              <a:t>in the presence of an alkali, they get reduced the cupric ions (Cu</a:t>
            </a:r>
            <a:r>
              <a:rPr lang="en-US" baseline="30000" dirty="0"/>
              <a:t>2+</a:t>
            </a:r>
            <a:r>
              <a:rPr lang="en-US" dirty="0"/>
              <a:t>) present in the Benedict's reagent to cuprous ions (Cu</a:t>
            </a:r>
            <a:r>
              <a:rPr lang="en-US" baseline="30000" dirty="0"/>
              <a:t>+</a:t>
            </a:r>
            <a:r>
              <a:rPr lang="en-US" dirty="0"/>
              <a:t>) which get </a:t>
            </a:r>
            <a:r>
              <a:rPr lang="en-US" dirty="0">
                <a:hlinkClick r:id="rId3" tooltip="Precipitate"/>
              </a:rPr>
              <a:t>precipitated</a:t>
            </a:r>
            <a:r>
              <a:rPr lang="en-US" dirty="0"/>
              <a:t> as insoluble red </a:t>
            </a:r>
            <a:r>
              <a:rPr lang="en-US" dirty="0">
                <a:hlinkClick r:id="rId4" tooltip="Copper(I) oxide"/>
              </a:rPr>
              <a:t>copper(I) oxide</a:t>
            </a:r>
            <a:r>
              <a:rPr lang="en-US" dirty="0"/>
              <a:t>(Cu</a:t>
            </a:r>
            <a:r>
              <a:rPr lang="en-US" baseline="-25000" dirty="0"/>
              <a:t>2</a:t>
            </a:r>
            <a:r>
              <a:rPr lang="en-US" dirty="0"/>
              <a:t>O).</a:t>
            </a:r>
          </a:p>
          <a:p>
            <a:pPr algn="ctr"/>
            <a:endParaRPr lang="en-US" sz="1400" i="1" dirty="0"/>
          </a:p>
          <a:p>
            <a:endParaRPr lang="en-US" dirty="0"/>
          </a:p>
        </p:txBody>
      </p:sp>
    </p:spTree>
    <p:extLst>
      <p:ext uri="{BB962C8B-B14F-4D97-AF65-F5344CB8AC3E}">
        <p14:creationId xmlns:p14="http://schemas.microsoft.com/office/powerpoint/2010/main" val="21883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64310" y="4591665"/>
            <a:ext cx="10038735" cy="2266335"/>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Magnetic Disk 13"/>
          <p:cNvSpPr/>
          <p:nvPr/>
        </p:nvSpPr>
        <p:spPr>
          <a:xfrm>
            <a:off x="6330042" y="2604235"/>
            <a:ext cx="3510117" cy="3765202"/>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7587" y="121254"/>
            <a:ext cx="10643419" cy="1097280"/>
          </a:xfrm>
        </p:spPr>
        <p:txBody>
          <a:bodyPr>
            <a:normAutofit/>
          </a:bodyPr>
          <a:lstStyle/>
          <a:p>
            <a:pPr algn="ctr"/>
            <a:r>
              <a:rPr lang="en-US" dirty="0"/>
              <a:t>If the solution changes that sample has SUGAR!</a:t>
            </a:r>
          </a:p>
        </p:txBody>
      </p:sp>
      <p:sp>
        <p:nvSpPr>
          <p:cNvPr id="6" name="TextBox 5"/>
          <p:cNvSpPr txBox="1"/>
          <p:nvPr/>
        </p:nvSpPr>
        <p:spPr>
          <a:xfrm rot="19954548">
            <a:off x="6304966" y="1901722"/>
            <a:ext cx="1595622" cy="646331"/>
          </a:xfrm>
          <a:prstGeom prst="rect">
            <a:avLst/>
          </a:prstGeom>
          <a:noFill/>
        </p:spPr>
        <p:txBody>
          <a:bodyPr wrap="square" rtlCol="0">
            <a:spAutoFit/>
          </a:bodyPr>
          <a:lstStyle/>
          <a:p>
            <a:r>
              <a:rPr lang="en-US" sz="3600" b="1" dirty="0"/>
              <a:t>DW</a:t>
            </a:r>
          </a:p>
        </p:txBody>
      </p:sp>
      <p:sp>
        <p:nvSpPr>
          <p:cNvPr id="7" name="TextBox 6"/>
          <p:cNvSpPr txBox="1"/>
          <p:nvPr/>
        </p:nvSpPr>
        <p:spPr>
          <a:xfrm>
            <a:off x="7108834" y="2812667"/>
            <a:ext cx="1297150" cy="461665"/>
          </a:xfrm>
          <a:prstGeom prst="rect">
            <a:avLst/>
          </a:prstGeom>
          <a:noFill/>
        </p:spPr>
        <p:txBody>
          <a:bodyPr wrap="none" rtlCol="0">
            <a:spAutoFit/>
          </a:bodyPr>
          <a:lstStyle/>
          <a:p>
            <a:r>
              <a:rPr lang="en-US" sz="2400" b="1" dirty="0"/>
              <a:t>SUGAR</a:t>
            </a:r>
          </a:p>
        </p:txBody>
      </p:sp>
      <p:sp>
        <p:nvSpPr>
          <p:cNvPr id="9" name="TextBox 8"/>
          <p:cNvSpPr txBox="1"/>
          <p:nvPr/>
        </p:nvSpPr>
        <p:spPr>
          <a:xfrm>
            <a:off x="7765949" y="2280501"/>
            <a:ext cx="919932" cy="307777"/>
          </a:xfrm>
          <a:prstGeom prst="rect">
            <a:avLst/>
          </a:prstGeom>
          <a:noFill/>
        </p:spPr>
        <p:txBody>
          <a:bodyPr wrap="none" rtlCol="0">
            <a:spAutoFit/>
          </a:bodyPr>
          <a:lstStyle/>
          <a:p>
            <a:r>
              <a:rPr lang="en-US" sz="1400" b="1" dirty="0"/>
              <a:t>STARCH</a:t>
            </a:r>
            <a:endParaRPr lang="en-US" sz="2400" b="1" dirty="0"/>
          </a:p>
        </p:txBody>
      </p:sp>
      <p:sp>
        <p:nvSpPr>
          <p:cNvPr id="18" name="Oval 17"/>
          <p:cNvSpPr/>
          <p:nvPr/>
        </p:nvSpPr>
        <p:spPr>
          <a:xfrm>
            <a:off x="6323985" y="5260255"/>
            <a:ext cx="3516174" cy="11091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23985" y="2593597"/>
            <a:ext cx="3516174" cy="1260648"/>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p:cNvSpPr/>
          <p:nvPr/>
        </p:nvSpPr>
        <p:spPr>
          <a:xfrm rot="4670612">
            <a:off x="4933774" y="3620168"/>
            <a:ext cx="4344065" cy="856496"/>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rot="20743357">
            <a:off x="6229770" y="1757855"/>
            <a:ext cx="879064" cy="3765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22"/>
          <p:cNvSpPr/>
          <p:nvPr/>
        </p:nvSpPr>
        <p:spPr>
          <a:xfrm rot="5798595">
            <a:off x="5852249" y="3760055"/>
            <a:ext cx="4344065" cy="779673"/>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rot="271340">
            <a:off x="7875319" y="1840123"/>
            <a:ext cx="766606" cy="36774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6681613">
            <a:off x="6572391" y="3844212"/>
            <a:ext cx="4344065" cy="856496"/>
          </a:xfrm>
          <a:prstGeom prst="flowChartDelay">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rot="1154358">
            <a:off x="9088607" y="2058647"/>
            <a:ext cx="879064" cy="3765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p:cNvSpPr/>
          <p:nvPr/>
        </p:nvSpPr>
        <p:spPr>
          <a:xfrm rot="6681613">
            <a:off x="7266091" y="4868744"/>
            <a:ext cx="2161828" cy="856496"/>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8" name="TextBox 27"/>
          <p:cNvSpPr txBox="1"/>
          <p:nvPr/>
        </p:nvSpPr>
        <p:spPr>
          <a:xfrm rot="1393466">
            <a:off x="8956816" y="2426291"/>
            <a:ext cx="833883" cy="307777"/>
          </a:xfrm>
          <a:prstGeom prst="rect">
            <a:avLst/>
          </a:prstGeom>
          <a:noFill/>
        </p:spPr>
        <p:txBody>
          <a:bodyPr wrap="none" rtlCol="0">
            <a:spAutoFit/>
          </a:bodyPr>
          <a:lstStyle/>
          <a:p>
            <a:r>
              <a:rPr lang="en-US" sz="1400" b="1" dirty="0"/>
              <a:t>SUGAR</a:t>
            </a:r>
          </a:p>
        </p:txBody>
      </p:sp>
      <p:sp>
        <p:nvSpPr>
          <p:cNvPr id="5" name="TextBox 4"/>
          <p:cNvSpPr txBox="1"/>
          <p:nvPr/>
        </p:nvSpPr>
        <p:spPr>
          <a:xfrm>
            <a:off x="268242" y="1687137"/>
            <a:ext cx="4878361" cy="2800767"/>
          </a:xfrm>
          <a:prstGeom prst="rect">
            <a:avLst/>
          </a:prstGeom>
          <a:noFill/>
        </p:spPr>
        <p:txBody>
          <a:bodyPr wrap="square" rtlCol="0">
            <a:spAutoFit/>
          </a:bodyPr>
          <a:lstStyle/>
          <a:p>
            <a:pPr algn="ctr"/>
            <a:r>
              <a:rPr lang="en-US" dirty="0"/>
              <a:t>The color of the obtained precipitate gives an idea about the quantity of sugar present in the solution, hence the test is semi-quantitative. </a:t>
            </a:r>
          </a:p>
          <a:p>
            <a:pPr algn="ctr"/>
            <a:endParaRPr lang="en-US" dirty="0"/>
          </a:p>
          <a:p>
            <a:r>
              <a:rPr lang="en-US" b="1" dirty="0">
                <a:solidFill>
                  <a:schemeClr val="accent2"/>
                </a:solidFill>
              </a:rPr>
              <a:t>GREEN</a:t>
            </a:r>
            <a:r>
              <a:rPr lang="en-US" dirty="0"/>
              <a:t> = ~ 0.5 g% concentration; </a:t>
            </a:r>
          </a:p>
          <a:p>
            <a:r>
              <a:rPr lang="en-US" b="1" dirty="0">
                <a:solidFill>
                  <a:schemeClr val="accent3">
                    <a:lumMod val="60000"/>
                    <a:lumOff val="40000"/>
                  </a:schemeClr>
                </a:solidFill>
              </a:rPr>
              <a:t>YELLOW</a:t>
            </a:r>
            <a:r>
              <a:rPr lang="en-US" dirty="0"/>
              <a:t> = ~ 1 g% concentration; </a:t>
            </a:r>
          </a:p>
          <a:p>
            <a:r>
              <a:rPr lang="en-US" b="1" dirty="0">
                <a:solidFill>
                  <a:schemeClr val="accent4">
                    <a:lumMod val="60000"/>
                    <a:lumOff val="40000"/>
                  </a:schemeClr>
                </a:solidFill>
              </a:rPr>
              <a:t>ORANGE</a:t>
            </a:r>
            <a:r>
              <a:rPr lang="en-US" dirty="0"/>
              <a:t> = ~ 1.5 g% </a:t>
            </a:r>
          </a:p>
          <a:p>
            <a:r>
              <a:rPr lang="en-US" b="1" dirty="0">
                <a:solidFill>
                  <a:srgbClr val="FF0000"/>
                </a:solidFill>
              </a:rPr>
              <a:t>RED</a:t>
            </a:r>
            <a:r>
              <a:rPr lang="en-US" dirty="0"/>
              <a:t> = ~ 2 g% or higher concentration.</a:t>
            </a:r>
          </a:p>
          <a:p>
            <a:pPr algn="ctr"/>
            <a:endParaRPr lang="en-US" sz="1400" i="1" dirty="0"/>
          </a:p>
          <a:p>
            <a:endParaRPr lang="en-US" dirty="0"/>
          </a:p>
        </p:txBody>
      </p:sp>
      <p:sp>
        <p:nvSpPr>
          <p:cNvPr id="3" name="Rectangle 2"/>
          <p:cNvSpPr/>
          <p:nvPr/>
        </p:nvSpPr>
        <p:spPr>
          <a:xfrm>
            <a:off x="10005168" y="1726503"/>
            <a:ext cx="6096000" cy="1477328"/>
          </a:xfrm>
          <a:prstGeom prst="rect">
            <a:avLst/>
          </a:prstGeom>
        </p:spPr>
        <p:txBody>
          <a:bodyPr>
            <a:spAutoFit/>
          </a:bodyPr>
          <a:lstStyle/>
          <a:p>
            <a:r>
              <a:rPr lang="en-US" b="1" dirty="0"/>
              <a:t>COLOR CHANGE</a:t>
            </a:r>
          </a:p>
          <a:p>
            <a:r>
              <a:rPr lang="en-US" b="1" dirty="0">
                <a:solidFill>
                  <a:schemeClr val="accent2"/>
                </a:solidFill>
              </a:rPr>
              <a:t>GREEN</a:t>
            </a:r>
            <a:r>
              <a:rPr lang="en-US" dirty="0"/>
              <a:t>  </a:t>
            </a:r>
          </a:p>
          <a:p>
            <a:r>
              <a:rPr lang="en-US" b="1" dirty="0">
                <a:solidFill>
                  <a:schemeClr val="accent3">
                    <a:lumMod val="60000"/>
                    <a:lumOff val="40000"/>
                  </a:schemeClr>
                </a:solidFill>
              </a:rPr>
              <a:t>YELLOW</a:t>
            </a:r>
            <a:r>
              <a:rPr lang="en-US" dirty="0"/>
              <a:t> </a:t>
            </a:r>
          </a:p>
          <a:p>
            <a:r>
              <a:rPr lang="en-US" b="1" dirty="0">
                <a:solidFill>
                  <a:schemeClr val="accent4">
                    <a:lumMod val="60000"/>
                    <a:lumOff val="40000"/>
                  </a:schemeClr>
                </a:solidFill>
              </a:rPr>
              <a:t>ORANGE</a:t>
            </a:r>
            <a:r>
              <a:rPr lang="en-US" dirty="0"/>
              <a:t> </a:t>
            </a:r>
          </a:p>
          <a:p>
            <a:r>
              <a:rPr lang="en-US" b="1" dirty="0">
                <a:solidFill>
                  <a:srgbClr val="FF0000"/>
                </a:solidFill>
              </a:rPr>
              <a:t>RED</a:t>
            </a:r>
            <a:r>
              <a:rPr lang="en-US" dirty="0"/>
              <a:t> </a:t>
            </a:r>
            <a:endParaRPr lang="en-US" sz="1400" i="1" dirty="0"/>
          </a:p>
        </p:txBody>
      </p:sp>
    </p:spTree>
    <p:extLst>
      <p:ext uri="{BB962C8B-B14F-4D97-AF65-F5344CB8AC3E}">
        <p14:creationId xmlns:p14="http://schemas.microsoft.com/office/powerpoint/2010/main" val="1729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1777" y="127000"/>
            <a:ext cx="3990514" cy="6747908"/>
          </a:xfrm>
          <a:prstGeom prst="rect">
            <a:avLst/>
          </a:prstGeom>
        </p:spPr>
      </p:pic>
      <p:sp>
        <p:nvSpPr>
          <p:cNvPr id="2" name="Title 1"/>
          <p:cNvSpPr>
            <a:spLocks noGrp="1"/>
          </p:cNvSpPr>
          <p:nvPr>
            <p:ph type="title"/>
          </p:nvPr>
        </p:nvSpPr>
        <p:spPr/>
        <p:txBody>
          <a:bodyPr/>
          <a:lstStyle/>
          <a:p>
            <a:r>
              <a:rPr lang="en-US" dirty="0"/>
              <a:t>Activity #3 – Test for Protein</a:t>
            </a:r>
          </a:p>
        </p:txBody>
      </p:sp>
      <p:sp>
        <p:nvSpPr>
          <p:cNvPr id="3" name="Content Placeholder 2"/>
          <p:cNvSpPr>
            <a:spLocks noGrp="1"/>
          </p:cNvSpPr>
          <p:nvPr>
            <p:ph sz="half" idx="1"/>
          </p:nvPr>
        </p:nvSpPr>
        <p:spPr/>
        <p:txBody>
          <a:bodyPr/>
          <a:lstStyle/>
          <a:p>
            <a:r>
              <a:rPr lang="en-US" dirty="0"/>
              <a:t>The biuret test is a for the presence of </a:t>
            </a:r>
            <a:r>
              <a:rPr lang="en-US" b="1" dirty="0"/>
              <a:t>peptide bonds</a:t>
            </a:r>
            <a:r>
              <a:rPr lang="en-US" dirty="0"/>
              <a:t>. </a:t>
            </a:r>
          </a:p>
          <a:p>
            <a:r>
              <a:rPr lang="en-US" dirty="0"/>
              <a:t>In the presence of peptides, a copper(II) ion forms violet-colored coordination complexes in an alkaline solution.</a:t>
            </a:r>
          </a:p>
        </p:txBody>
      </p:sp>
      <p:sp>
        <p:nvSpPr>
          <p:cNvPr id="4" name="Content Placeholder 3"/>
          <p:cNvSpPr>
            <a:spLocks noGrp="1"/>
          </p:cNvSpPr>
          <p:nvPr>
            <p:ph sz="half" idx="2"/>
          </p:nvPr>
        </p:nvSpPr>
        <p:spPr>
          <a:xfrm>
            <a:off x="7315221" y="5331012"/>
            <a:ext cx="5029200" cy="4457700"/>
          </a:xfrm>
        </p:spPr>
        <p:txBody>
          <a:bodyPr>
            <a:normAutofit/>
          </a:bodyPr>
          <a:lstStyle/>
          <a:p>
            <a:r>
              <a:rPr lang="en-US" sz="1600" dirty="0"/>
              <a:t>Image from </a:t>
            </a:r>
            <a:r>
              <a:rPr lang="en-US" sz="1600" dirty="0">
                <a:hlinkClick r:id="rId3"/>
              </a:rPr>
              <a:t>https://en.wikipedia.org/wiki/Biuret_test</a:t>
            </a:r>
            <a:r>
              <a:rPr lang="en-US" sz="1600" dirty="0"/>
              <a:t> </a:t>
            </a:r>
          </a:p>
        </p:txBody>
      </p:sp>
    </p:spTree>
    <p:extLst>
      <p:ext uri="{BB962C8B-B14F-4D97-AF65-F5344CB8AC3E}">
        <p14:creationId xmlns:p14="http://schemas.microsoft.com/office/powerpoint/2010/main" val="9216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1777" y="127000"/>
            <a:ext cx="3990514" cy="6747908"/>
          </a:xfrm>
          <a:prstGeom prst="rect">
            <a:avLst/>
          </a:prstGeom>
        </p:spPr>
      </p:pic>
      <p:sp>
        <p:nvSpPr>
          <p:cNvPr id="2" name="Title 1"/>
          <p:cNvSpPr>
            <a:spLocks noGrp="1"/>
          </p:cNvSpPr>
          <p:nvPr>
            <p:ph type="title"/>
          </p:nvPr>
        </p:nvSpPr>
        <p:spPr/>
        <p:txBody>
          <a:bodyPr/>
          <a:lstStyle/>
          <a:p>
            <a:r>
              <a:rPr lang="en-US" dirty="0"/>
              <a:t>Activity #3 – Test for Protein</a:t>
            </a:r>
          </a:p>
        </p:txBody>
      </p:sp>
      <p:sp>
        <p:nvSpPr>
          <p:cNvPr id="3" name="Content Placeholder 2"/>
          <p:cNvSpPr>
            <a:spLocks noGrp="1"/>
          </p:cNvSpPr>
          <p:nvPr>
            <p:ph sz="half" idx="1"/>
          </p:nvPr>
        </p:nvSpPr>
        <p:spPr>
          <a:xfrm>
            <a:off x="1066800" y="1714501"/>
            <a:ext cx="5402847" cy="4882944"/>
          </a:xfrm>
        </p:spPr>
        <p:txBody>
          <a:bodyPr>
            <a:normAutofit/>
          </a:bodyPr>
          <a:lstStyle/>
          <a:p>
            <a:r>
              <a:rPr lang="en-US" dirty="0"/>
              <a:t>The </a:t>
            </a:r>
            <a:r>
              <a:rPr lang="en-US" b="1" dirty="0"/>
              <a:t>Biuret reagent</a:t>
            </a:r>
            <a:r>
              <a:rPr lang="en-US" dirty="0"/>
              <a:t> is made of sodium hydroxide (</a:t>
            </a:r>
            <a:r>
              <a:rPr lang="en-US" dirty="0" err="1"/>
              <a:t>NaOH</a:t>
            </a:r>
            <a:r>
              <a:rPr lang="en-US" dirty="0"/>
              <a:t>) and hydrated copper(II) sulfate, together with potassium sodium tartrate. Potassium sodium tartrate is added to complex to stabilize the cupric ions.</a:t>
            </a:r>
          </a:p>
          <a:p>
            <a:r>
              <a:rPr lang="en-US" dirty="0"/>
              <a:t> The reaction of the cupric ions with the nitrogen atoms involved in peptide bonds leads to the displacement of the peptide hydrogen atoms under the alkaline conditions which causes the color change.</a:t>
            </a:r>
          </a:p>
        </p:txBody>
      </p:sp>
      <p:sp>
        <p:nvSpPr>
          <p:cNvPr id="4" name="Content Placeholder 3"/>
          <p:cNvSpPr>
            <a:spLocks noGrp="1"/>
          </p:cNvSpPr>
          <p:nvPr>
            <p:ph sz="half" idx="2"/>
          </p:nvPr>
        </p:nvSpPr>
        <p:spPr>
          <a:xfrm>
            <a:off x="7315221" y="5331012"/>
            <a:ext cx="5029200" cy="4457700"/>
          </a:xfrm>
        </p:spPr>
        <p:txBody>
          <a:bodyPr>
            <a:normAutofit/>
          </a:bodyPr>
          <a:lstStyle/>
          <a:p>
            <a:r>
              <a:rPr lang="en-US" sz="1600" dirty="0"/>
              <a:t>Image from </a:t>
            </a:r>
            <a:r>
              <a:rPr lang="en-US" sz="1600" dirty="0">
                <a:hlinkClick r:id="rId3"/>
              </a:rPr>
              <a:t>https://en.wikipedia.org/wiki/Biuret_test</a:t>
            </a:r>
            <a:r>
              <a:rPr lang="en-US" sz="1600" dirty="0"/>
              <a:t> </a:t>
            </a:r>
          </a:p>
        </p:txBody>
      </p:sp>
    </p:spTree>
    <p:extLst>
      <p:ext uri="{BB962C8B-B14F-4D97-AF65-F5344CB8AC3E}">
        <p14:creationId xmlns:p14="http://schemas.microsoft.com/office/powerpoint/2010/main" val="75679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90000"/>
            <a:alpha val="9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 Gather your Materials </a:t>
            </a:r>
          </a:p>
        </p:txBody>
      </p:sp>
      <p:sp>
        <p:nvSpPr>
          <p:cNvPr id="3" name="Content Placeholder 2"/>
          <p:cNvSpPr>
            <a:spLocks noGrp="1"/>
          </p:cNvSpPr>
          <p:nvPr>
            <p:ph idx="1"/>
          </p:nvPr>
        </p:nvSpPr>
        <p:spPr/>
        <p:txBody>
          <a:bodyPr/>
          <a:lstStyle/>
          <a:p>
            <a:r>
              <a:rPr lang="en-US" b="1" dirty="0">
                <a:solidFill>
                  <a:schemeClr val="bg1"/>
                </a:solidFill>
              </a:rPr>
              <a:t>Get 2 NEW CLEAN test tubes</a:t>
            </a:r>
          </a:p>
          <a:p>
            <a:r>
              <a:rPr lang="en-US" b="1" dirty="0">
                <a:solidFill>
                  <a:schemeClr val="bg1"/>
                </a:solidFill>
              </a:rPr>
              <a:t>Label one: PROTEIN</a:t>
            </a:r>
          </a:p>
          <a:p>
            <a:r>
              <a:rPr lang="en-US" b="1" dirty="0">
                <a:solidFill>
                  <a:schemeClr val="bg1"/>
                </a:solidFill>
              </a:rPr>
              <a:t>Biuret’s Solution</a:t>
            </a:r>
          </a:p>
          <a:p>
            <a:endParaRPr lang="en-US" b="1" dirty="0">
              <a:solidFill>
                <a:schemeClr val="bg1"/>
              </a:solidFill>
            </a:endParaRPr>
          </a:p>
        </p:txBody>
      </p:sp>
      <p:sp>
        <p:nvSpPr>
          <p:cNvPr id="4" name="Flowchart: Delay 3"/>
          <p:cNvSpPr/>
          <p:nvPr/>
        </p:nvSpPr>
        <p:spPr>
          <a:xfrm rot="5400000">
            <a:off x="8484384" y="3532096"/>
            <a:ext cx="4204448" cy="137160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lay 4"/>
          <p:cNvSpPr/>
          <p:nvPr/>
        </p:nvSpPr>
        <p:spPr>
          <a:xfrm rot="5400000">
            <a:off x="5709393" y="3461500"/>
            <a:ext cx="4036362" cy="134470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File:Black Sharpie.jpg - Wikimedia Commons"/>
          <p:cNvPicPr>
            <a:picLocks noChangeAspect="1"/>
          </p:cNvPicPr>
          <p:nvPr/>
        </p:nvPicPr>
        <p:blipFill>
          <a:blip r:embed="rId2" cstate="print">
            <a:extLst>
              <a:ext uri="{BEBA8EAE-BF5A-486C-A8C5-ECC9F3942E4B}">
                <a14:imgProps xmlns:a14="http://schemas.microsoft.com/office/drawing/2010/main">
                  <a14:imgLayer r:embed="rId3">
                    <a14:imgEffect>
                      <a14:backgroundRemoval t="0" b="99187" l="0" r="100000"/>
                    </a14:imgEffect>
                  </a14:imgLayer>
                </a14:imgProps>
              </a:ext>
              <a:ext uri="{28A0092B-C50C-407E-A947-70E740481C1C}">
                <a14:useLocalDpi xmlns:a14="http://schemas.microsoft.com/office/drawing/2010/main" val="0"/>
              </a:ext>
            </a:extLst>
          </a:blip>
          <a:stretch>
            <a:fillRect/>
          </a:stretch>
        </p:blipFill>
        <p:spPr>
          <a:xfrm rot="20166929">
            <a:off x="4548981" y="4585249"/>
            <a:ext cx="2010719" cy="927444"/>
          </a:xfrm>
          <a:prstGeom prst="rect">
            <a:avLst/>
          </a:prstGeom>
        </p:spPr>
      </p:pic>
      <p:pic>
        <p:nvPicPr>
          <p:cNvPr id="13" name="Picture 12" descr="Dropper Bottle Against A..."/>
          <p:cNvPicPr>
            <a:picLocks noChangeAspect="1"/>
          </p:cNvPicPr>
          <p:nvPr/>
        </p:nvPicPr>
        <p:blipFill>
          <a:blip r:embed="rId4">
            <a:extLst>
              <a:ext uri="{BEBA8EAE-BF5A-486C-A8C5-ECC9F3942E4B}">
                <a14:imgProps xmlns:a14="http://schemas.microsoft.com/office/drawing/2010/main">
                  <a14:imgLayer r:embed="rId5">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602979" y="2181094"/>
            <a:ext cx="4473888" cy="5735753"/>
          </a:xfrm>
          <a:prstGeom prst="rect">
            <a:avLst/>
          </a:prstGeom>
        </p:spPr>
      </p:pic>
      <p:pic>
        <p:nvPicPr>
          <p:cNvPr id="14" name="Picture 13" descr="Dropper Bottle Against A..."/>
          <p:cNvPicPr>
            <a:picLocks noChangeAspect="1"/>
          </p:cNvPicPr>
          <p:nvPr/>
        </p:nvPicPr>
        <p:blipFill>
          <a:blip r:embed="rId4">
            <a:extLst>
              <a:ext uri="{BEBA8EAE-BF5A-486C-A8C5-ECC9F3942E4B}">
                <a14:imgProps xmlns:a14="http://schemas.microsoft.com/office/drawing/2010/main">
                  <a14:imgLayer r:embed="rId5">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1819368" y="2115672"/>
            <a:ext cx="4473888" cy="5735753"/>
          </a:xfrm>
          <a:prstGeom prst="rect">
            <a:avLst/>
          </a:prstGeom>
        </p:spPr>
      </p:pic>
      <mc:AlternateContent xmlns:mc="http://schemas.openxmlformats.org/markup-compatibility/2006">
        <mc:Choice xmlns:p14="http://schemas.microsoft.com/office/powerpoint/2010/main" Requires="p14">
          <p:contentPart p14:bwMode="auto" r:id="rId6">
            <p14:nvContentPartPr>
              <p14:cNvPr id="16" name="Ink 15"/>
              <p14:cNvContentPartPr/>
              <p14:nvPr/>
            </p14:nvContentPartPr>
            <p14:xfrm>
              <a:off x="889380" y="5801620"/>
              <a:ext cx="886320" cy="676440"/>
            </p14:xfrm>
          </p:contentPart>
        </mc:Choice>
        <mc:Fallback>
          <p:pic>
            <p:nvPicPr>
              <p:cNvPr id="16" name="Ink 15"/>
              <p:cNvPicPr/>
              <p:nvPr/>
            </p:nvPicPr>
            <p:blipFill>
              <a:blip r:embed="rId7"/>
              <a:stretch>
                <a:fillRect/>
              </a:stretch>
            </p:blipFill>
            <p:spPr>
              <a:xfrm>
                <a:off x="876420" y="5791900"/>
                <a:ext cx="911160" cy="699840"/>
              </a:xfrm>
              <a:prstGeom prst="rect">
                <a:avLst/>
              </a:prstGeom>
            </p:spPr>
          </p:pic>
        </mc:Fallback>
      </mc:AlternateContent>
      <p:sp>
        <p:nvSpPr>
          <p:cNvPr id="19" name="TextBox 18"/>
          <p:cNvSpPr txBox="1"/>
          <p:nvPr/>
        </p:nvSpPr>
        <p:spPr>
          <a:xfrm>
            <a:off x="853357" y="5138547"/>
            <a:ext cx="949940" cy="369332"/>
          </a:xfrm>
          <a:prstGeom prst="rect">
            <a:avLst/>
          </a:prstGeom>
          <a:noFill/>
        </p:spPr>
        <p:txBody>
          <a:bodyPr wrap="none" rtlCol="0">
            <a:spAutoFit/>
          </a:bodyPr>
          <a:lstStyle/>
          <a:p>
            <a:r>
              <a:rPr lang="en-US" dirty="0"/>
              <a:t>Biuret’s</a:t>
            </a:r>
          </a:p>
        </p:txBody>
      </p:sp>
      <p:sp>
        <p:nvSpPr>
          <p:cNvPr id="20" name="TextBox 19"/>
          <p:cNvSpPr txBox="1"/>
          <p:nvPr/>
        </p:nvSpPr>
        <p:spPr>
          <a:xfrm>
            <a:off x="3479813" y="5138547"/>
            <a:ext cx="569387" cy="369332"/>
          </a:xfrm>
          <a:prstGeom prst="rect">
            <a:avLst/>
          </a:prstGeom>
          <a:noFill/>
        </p:spPr>
        <p:txBody>
          <a:bodyPr wrap="none" rtlCol="0">
            <a:spAutoFit/>
          </a:bodyPr>
          <a:lstStyle/>
          <a:p>
            <a:r>
              <a:rPr lang="en-US" dirty="0"/>
              <a:t>DW</a:t>
            </a:r>
          </a:p>
        </p:txBody>
      </p:sp>
      <p:pic>
        <p:nvPicPr>
          <p:cNvPr id="21" name="Picture 20" descr="Dropper Bottle Against A..."/>
          <p:cNvPicPr>
            <a:picLocks noChangeAspect="1"/>
          </p:cNvPicPr>
          <p:nvPr/>
        </p:nvPicPr>
        <p:blipFill>
          <a:blip r:embed="rId4">
            <a:extLst>
              <a:ext uri="{BEBA8EAE-BF5A-486C-A8C5-ECC9F3942E4B}">
                <a14:imgProps xmlns:a14="http://schemas.microsoft.com/office/drawing/2010/main">
                  <a14:imgLayer r:embed="rId5">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608195" y="2303056"/>
            <a:ext cx="4473888" cy="5735753"/>
          </a:xfrm>
          <a:prstGeom prst="rect">
            <a:avLst/>
          </a:prstGeom>
        </p:spPr>
      </p:pic>
      <p:sp>
        <p:nvSpPr>
          <p:cNvPr id="22" name="TextBox 21"/>
          <p:cNvSpPr txBox="1"/>
          <p:nvPr/>
        </p:nvSpPr>
        <p:spPr>
          <a:xfrm>
            <a:off x="2042545" y="5052515"/>
            <a:ext cx="915635" cy="646331"/>
          </a:xfrm>
          <a:prstGeom prst="rect">
            <a:avLst/>
          </a:prstGeom>
          <a:noFill/>
        </p:spPr>
        <p:txBody>
          <a:bodyPr wrap="none" rtlCol="0">
            <a:spAutoFit/>
          </a:bodyPr>
          <a:lstStyle/>
          <a:p>
            <a:pPr algn="ctr"/>
            <a:r>
              <a:rPr lang="en-US" dirty="0"/>
              <a:t>1% </a:t>
            </a:r>
          </a:p>
          <a:p>
            <a:pPr algn="ctr"/>
            <a:r>
              <a:rPr lang="en-US" dirty="0"/>
              <a:t>Gelatin</a:t>
            </a:r>
          </a:p>
        </p:txBody>
      </p:sp>
    </p:spTree>
    <p:extLst>
      <p:ext uri="{BB962C8B-B14F-4D97-AF65-F5344CB8AC3E}">
        <p14:creationId xmlns:p14="http://schemas.microsoft.com/office/powerpoint/2010/main" val="108260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Then label the 2 test tubes with a SHARPIE as shown</a:t>
            </a:r>
          </a:p>
        </p:txBody>
      </p:sp>
      <p:sp>
        <p:nvSpPr>
          <p:cNvPr id="3" name="Content Placeholder 2"/>
          <p:cNvSpPr>
            <a:spLocks noGrp="1"/>
          </p:cNvSpPr>
          <p:nvPr>
            <p:ph idx="1"/>
          </p:nvPr>
        </p:nvSpPr>
        <p:spPr/>
        <p:txBody>
          <a:bodyPr/>
          <a:lstStyle/>
          <a:p>
            <a:r>
              <a:rPr lang="en-US" dirty="0"/>
              <a:t>Label one: DW</a:t>
            </a:r>
            <a:endParaRPr lang="en-US" b="1" dirty="0"/>
          </a:p>
          <a:p>
            <a:r>
              <a:rPr lang="en-US" dirty="0"/>
              <a:t>Label one: PROTEIN</a:t>
            </a:r>
          </a:p>
        </p:txBody>
      </p:sp>
      <p:sp>
        <p:nvSpPr>
          <p:cNvPr id="4" name="Flowchart: Delay 3"/>
          <p:cNvSpPr/>
          <p:nvPr/>
        </p:nvSpPr>
        <p:spPr>
          <a:xfrm rot="5400000">
            <a:off x="2886633" y="3532095"/>
            <a:ext cx="4204448" cy="137160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lay 4"/>
          <p:cNvSpPr/>
          <p:nvPr/>
        </p:nvSpPr>
        <p:spPr>
          <a:xfrm rot="5400000">
            <a:off x="5709393" y="3461500"/>
            <a:ext cx="4036362" cy="134470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35830" y="2581835"/>
            <a:ext cx="1338828" cy="923330"/>
          </a:xfrm>
          <a:prstGeom prst="rect">
            <a:avLst/>
          </a:prstGeom>
          <a:noFill/>
        </p:spPr>
        <p:txBody>
          <a:bodyPr wrap="none" rtlCol="0">
            <a:spAutoFit/>
          </a:bodyPr>
          <a:lstStyle/>
          <a:p>
            <a:r>
              <a:rPr lang="en-US" sz="5400" b="1" dirty="0"/>
              <a:t>DW</a:t>
            </a:r>
          </a:p>
        </p:txBody>
      </p:sp>
      <p:sp>
        <p:nvSpPr>
          <p:cNvPr id="7" name="TextBox 6"/>
          <p:cNvSpPr txBox="1"/>
          <p:nvPr/>
        </p:nvSpPr>
        <p:spPr>
          <a:xfrm>
            <a:off x="7108834" y="2812667"/>
            <a:ext cx="1326004" cy="400110"/>
          </a:xfrm>
          <a:prstGeom prst="rect">
            <a:avLst/>
          </a:prstGeom>
          <a:noFill/>
        </p:spPr>
        <p:txBody>
          <a:bodyPr wrap="none" rtlCol="0">
            <a:spAutoFit/>
          </a:bodyPr>
          <a:lstStyle/>
          <a:p>
            <a:r>
              <a:rPr lang="en-US" sz="2000" b="1" dirty="0"/>
              <a:t>PROTEIN</a:t>
            </a:r>
          </a:p>
        </p:txBody>
      </p:sp>
      <p:pic>
        <p:nvPicPr>
          <p:cNvPr id="10" name="Picture 9" descr="File:Black Sharpie.jpg - Wikimedia Commons"/>
          <p:cNvPicPr>
            <a:picLocks noChangeAspect="1"/>
          </p:cNvPicPr>
          <p:nvPr/>
        </p:nvPicPr>
        <p:blipFill>
          <a:blip r:embed="rId2" cstate="print">
            <a:extLst>
              <a:ext uri="{BEBA8EAE-BF5A-486C-A8C5-ECC9F3942E4B}">
                <a14:imgProps xmlns:a14="http://schemas.microsoft.com/office/drawing/2010/main">
                  <a14:imgLayer r:embed="rId3">
                    <a14:imgEffect>
                      <a14:backgroundRemoval t="0" b="99187" l="0" r="100000"/>
                    </a14:imgEffect>
                  </a14:imgLayer>
                </a14:imgProps>
              </a:ext>
              <a:ext uri="{28A0092B-C50C-407E-A947-70E740481C1C}">
                <a14:useLocalDpi xmlns:a14="http://schemas.microsoft.com/office/drawing/2010/main" val="0"/>
              </a:ext>
            </a:extLst>
          </a:blip>
          <a:stretch>
            <a:fillRect/>
          </a:stretch>
        </p:blipFill>
        <p:spPr>
          <a:xfrm rot="20166929">
            <a:off x="5210356" y="2210368"/>
            <a:ext cx="2010719" cy="927444"/>
          </a:xfrm>
          <a:prstGeom prst="rect">
            <a:avLst/>
          </a:prstGeom>
        </p:spPr>
      </p:pic>
      <p:pic>
        <p:nvPicPr>
          <p:cNvPr id="11" name="Picture 10" descr="File:Black Sharpie.jpg - Wikimedia Commons"/>
          <p:cNvPicPr>
            <a:picLocks noChangeAspect="1"/>
          </p:cNvPicPr>
          <p:nvPr/>
        </p:nvPicPr>
        <p:blipFill>
          <a:blip r:embed="rId2" cstate="print">
            <a:extLst>
              <a:ext uri="{BEBA8EAE-BF5A-486C-A8C5-ECC9F3942E4B}">
                <a14:imgProps xmlns:a14="http://schemas.microsoft.com/office/drawing/2010/main">
                  <a14:imgLayer r:embed="rId3">
                    <a14:imgEffect>
                      <a14:backgroundRemoval t="0" b="99187" l="0" r="100000"/>
                    </a14:imgEffect>
                  </a14:imgLayer>
                </a14:imgProps>
              </a:ext>
              <a:ext uri="{28A0092B-C50C-407E-A947-70E740481C1C}">
                <a14:useLocalDpi xmlns:a14="http://schemas.microsoft.com/office/drawing/2010/main" val="0"/>
              </a:ext>
            </a:extLst>
          </a:blip>
          <a:stretch>
            <a:fillRect/>
          </a:stretch>
        </p:blipFill>
        <p:spPr>
          <a:xfrm rot="20166929">
            <a:off x="7935631" y="2335105"/>
            <a:ext cx="2010719" cy="927444"/>
          </a:xfrm>
          <a:prstGeom prst="rect">
            <a:avLst/>
          </a:prstGeom>
        </p:spPr>
      </p:pic>
    </p:spTree>
    <p:extLst>
      <p:ext uri="{BB962C8B-B14F-4D97-AF65-F5344CB8AC3E}">
        <p14:creationId xmlns:p14="http://schemas.microsoft.com/office/powerpoint/2010/main" val="208715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Dropper Bottle Against A..."/>
          <p:cNvPicPr>
            <a:picLocks noChangeAspect="1"/>
          </p:cNvPicPr>
          <p:nvPr/>
        </p:nvPicPr>
        <p:blipFill>
          <a:blip r:embed="rId2">
            <a:extLst>
              <a:ext uri="{BEBA8EAE-BF5A-486C-A8C5-ECC9F3942E4B}">
                <a14:imgProps xmlns:a14="http://schemas.microsoft.com/office/drawing/2010/main">
                  <a14:imgLayer r:embed="rId3">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40822" y="1853813"/>
            <a:ext cx="4473888" cy="5735753"/>
          </a:xfrm>
          <a:prstGeom prst="rect">
            <a:avLst/>
          </a:prstGeom>
        </p:spPr>
      </p:pic>
      <p:sp>
        <p:nvSpPr>
          <p:cNvPr id="2" name="Title 1"/>
          <p:cNvSpPr>
            <a:spLocks noGrp="1"/>
          </p:cNvSpPr>
          <p:nvPr>
            <p:ph type="title"/>
          </p:nvPr>
        </p:nvSpPr>
        <p:spPr/>
        <p:txBody>
          <a:bodyPr/>
          <a:lstStyle/>
          <a:p>
            <a:pPr algn="ctr"/>
            <a:r>
              <a:rPr lang="en-US" dirty="0"/>
              <a:t>Step 2 – Add </a:t>
            </a:r>
            <a:r>
              <a:rPr lang="en-US" dirty="0">
                <a:solidFill>
                  <a:srgbClr val="FF0000"/>
                </a:solidFill>
              </a:rPr>
              <a:t>10 DROPS of BIURET’S</a:t>
            </a:r>
            <a:br>
              <a:rPr lang="en-US" dirty="0">
                <a:solidFill>
                  <a:srgbClr val="FF0000"/>
                </a:solidFill>
              </a:rPr>
            </a:br>
            <a:r>
              <a:rPr lang="en-US" dirty="0">
                <a:solidFill>
                  <a:srgbClr val="FF0000"/>
                </a:solidFill>
              </a:rPr>
              <a:t> SOLUTION </a:t>
            </a:r>
            <a:r>
              <a:rPr lang="en-US" dirty="0"/>
              <a:t>to each tube</a:t>
            </a:r>
          </a:p>
        </p:txBody>
      </p:sp>
      <p:sp>
        <p:nvSpPr>
          <p:cNvPr id="3" name="Content Placeholder 2"/>
          <p:cNvSpPr>
            <a:spLocks noGrp="1"/>
          </p:cNvSpPr>
          <p:nvPr>
            <p:ph idx="1"/>
          </p:nvPr>
        </p:nvSpPr>
        <p:spPr>
          <a:xfrm>
            <a:off x="193081" y="1853813"/>
            <a:ext cx="10058400" cy="4457700"/>
          </a:xfrm>
        </p:spPr>
        <p:txBody>
          <a:bodyPr/>
          <a:lstStyle/>
          <a:p>
            <a:r>
              <a:rPr lang="en-US" dirty="0"/>
              <a:t>Add drops using a </a:t>
            </a:r>
          </a:p>
          <a:p>
            <a:pPr marL="0" indent="0">
              <a:buNone/>
            </a:pPr>
            <a:r>
              <a:rPr lang="en-US" dirty="0"/>
              <a:t>     disposable pipette</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lay 4"/>
          <p:cNvSpPr/>
          <p:nvPr/>
        </p:nvSpPr>
        <p:spPr>
          <a:xfrm rot="5400000">
            <a:off x="5859212" y="4007789"/>
            <a:ext cx="3340254" cy="948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62375" y="3620184"/>
            <a:ext cx="959906" cy="646331"/>
          </a:xfrm>
          <a:prstGeom prst="rect">
            <a:avLst/>
          </a:prstGeom>
          <a:noFill/>
        </p:spPr>
        <p:txBody>
          <a:bodyPr wrap="square" rtlCol="0">
            <a:spAutoFit/>
          </a:bodyPr>
          <a:lstStyle/>
          <a:p>
            <a:r>
              <a:rPr lang="en-US" sz="3600" b="1" dirty="0"/>
              <a:t>DW</a:t>
            </a:r>
          </a:p>
        </p:txBody>
      </p:sp>
      <p:sp>
        <p:nvSpPr>
          <p:cNvPr id="7" name="TextBox 6"/>
          <p:cNvSpPr txBox="1"/>
          <p:nvPr/>
        </p:nvSpPr>
        <p:spPr>
          <a:xfrm>
            <a:off x="7003975" y="3827401"/>
            <a:ext cx="1095172" cy="338554"/>
          </a:xfrm>
          <a:prstGeom prst="rect">
            <a:avLst/>
          </a:prstGeom>
          <a:noFill/>
        </p:spPr>
        <p:txBody>
          <a:bodyPr wrap="none" rtlCol="0">
            <a:spAutoFit/>
          </a:bodyPr>
          <a:lstStyle/>
          <a:p>
            <a:r>
              <a:rPr lang="en-US" sz="1600" b="1" dirty="0"/>
              <a:t>PROTEIN</a:t>
            </a:r>
          </a:p>
        </p:txBody>
      </p:sp>
      <p:pic>
        <p:nvPicPr>
          <p:cNvPr id="13" name="Picture 12" descr="pipette"/>
          <p:cNvPicPr>
            <a:picLocks noChangeAspect="1"/>
          </p:cNvPicPr>
          <p:nvPr/>
        </p:nvPicPr>
        <p:blipFill>
          <a:blip r:embed="rId4" cstate="print">
            <a:extLst>
              <a:ext uri="{BEBA8EAE-BF5A-486C-A8C5-ECC9F3942E4B}">
                <a14:imgProps xmlns:a14="http://schemas.microsoft.com/office/drawing/2010/main">
                  <a14:imgLayer r:embed="rId5">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4" name="Picture 13" descr="pipette"/>
          <p:cNvPicPr>
            <a:picLocks noChangeAspect="1"/>
          </p:cNvPicPr>
          <p:nvPr/>
        </p:nvPicPr>
        <p:blipFill>
          <a:blip r:embed="rId6" cstate="print">
            <a:extLst>
              <a:ext uri="{BEBA8EAE-BF5A-486C-A8C5-ECC9F3942E4B}">
                <a14:imgProps xmlns:a14="http://schemas.microsoft.com/office/drawing/2010/main">
                  <a14:imgLayer r:embed="rId5">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6239642" y="1083915"/>
            <a:ext cx="1463040" cy="1301496"/>
          </a:xfrm>
          <a:prstGeom prst="rect">
            <a:avLst/>
          </a:prstGeom>
        </p:spPr>
      </p:pic>
      <p:pic>
        <p:nvPicPr>
          <p:cNvPr id="16" name="Picture 15" descr="Water droplet by mbalax - Water dropl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7238" y="2206554"/>
            <a:ext cx="2674139" cy="3756977"/>
          </a:xfrm>
          <a:prstGeom prst="rect">
            <a:avLst/>
          </a:prstGeom>
        </p:spPr>
      </p:pic>
      <p:pic>
        <p:nvPicPr>
          <p:cNvPr id="17" name="Picture 16"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22" name="Picture 21"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9507" y="2374077"/>
            <a:ext cx="298906" cy="419942"/>
          </a:xfrm>
          <a:prstGeom prst="rect">
            <a:avLst/>
          </a:prstGeom>
        </p:spPr>
      </p:pic>
      <p:pic>
        <p:nvPicPr>
          <p:cNvPr id="23" name="Picture 2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0567" y="2898814"/>
            <a:ext cx="298906" cy="419942"/>
          </a:xfrm>
          <a:prstGeom prst="rect">
            <a:avLst/>
          </a:prstGeom>
        </p:spPr>
      </p:pic>
      <p:pic>
        <p:nvPicPr>
          <p:cNvPr id="24" name="Picture 23"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5673" y="2755633"/>
            <a:ext cx="298906" cy="419942"/>
          </a:xfrm>
          <a:prstGeom prst="rect">
            <a:avLst/>
          </a:prstGeom>
        </p:spPr>
      </p:pic>
      <p:pic>
        <p:nvPicPr>
          <p:cNvPr id="25" name="Picture 24"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0624" y="3241985"/>
            <a:ext cx="298906" cy="419942"/>
          </a:xfrm>
          <a:prstGeom prst="rect">
            <a:avLst/>
          </a:prstGeom>
        </p:spPr>
      </p:pic>
      <p:pic>
        <p:nvPicPr>
          <p:cNvPr id="26" name="Picture 25"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1143" y="3326057"/>
            <a:ext cx="298906" cy="419942"/>
          </a:xfrm>
          <a:prstGeom prst="rect">
            <a:avLst/>
          </a:prstGeom>
        </p:spPr>
      </p:pic>
      <p:pic>
        <p:nvPicPr>
          <p:cNvPr id="27" name="Picture 26"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5669" y="5596328"/>
            <a:ext cx="298906" cy="419942"/>
          </a:xfrm>
          <a:prstGeom prst="rect">
            <a:avLst/>
          </a:prstGeom>
        </p:spPr>
      </p:pic>
      <p:pic>
        <p:nvPicPr>
          <p:cNvPr id="28" name="Picture 27"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3267" y="5792182"/>
            <a:ext cx="298906" cy="419942"/>
          </a:xfrm>
          <a:prstGeom prst="rect">
            <a:avLst/>
          </a:prstGeom>
        </p:spPr>
      </p:pic>
      <p:pic>
        <p:nvPicPr>
          <p:cNvPr id="29" name="Picture 28"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5388" y="5895875"/>
            <a:ext cx="298906" cy="419942"/>
          </a:xfrm>
          <a:prstGeom prst="rect">
            <a:avLst/>
          </a:prstGeom>
        </p:spPr>
      </p:pic>
      <p:pic>
        <p:nvPicPr>
          <p:cNvPr id="30" name="Picture 2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6889" y="5595780"/>
            <a:ext cx="298906" cy="419942"/>
          </a:xfrm>
          <a:prstGeom prst="rect">
            <a:avLst/>
          </a:prstGeom>
        </p:spPr>
      </p:pic>
      <p:pic>
        <p:nvPicPr>
          <p:cNvPr id="31" name="Picture 30"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0530" y="5732093"/>
            <a:ext cx="298906" cy="419942"/>
          </a:xfrm>
          <a:prstGeom prst="rect">
            <a:avLst/>
          </a:prstGeom>
        </p:spPr>
      </p:pic>
      <p:sp>
        <p:nvSpPr>
          <p:cNvPr id="10" name="Rectangle 9"/>
          <p:cNvSpPr/>
          <p:nvPr/>
        </p:nvSpPr>
        <p:spPr>
          <a:xfrm>
            <a:off x="4791373" y="1921632"/>
            <a:ext cx="1377237" cy="523220"/>
          </a:xfrm>
          <a:prstGeom prst="rect">
            <a:avLst/>
          </a:prstGeom>
        </p:spPr>
        <p:txBody>
          <a:bodyPr wrap="none">
            <a:spAutoFit/>
          </a:bodyPr>
          <a:lstStyle/>
          <a:p>
            <a:r>
              <a:rPr lang="en-US" sz="2800" dirty="0"/>
              <a:t>Biuret’s</a:t>
            </a:r>
          </a:p>
        </p:txBody>
      </p:sp>
      <p:sp>
        <p:nvSpPr>
          <p:cNvPr id="32" name="Rectangle 31"/>
          <p:cNvSpPr/>
          <p:nvPr/>
        </p:nvSpPr>
        <p:spPr>
          <a:xfrm>
            <a:off x="7614019" y="1944707"/>
            <a:ext cx="1377237" cy="954107"/>
          </a:xfrm>
          <a:prstGeom prst="rect">
            <a:avLst/>
          </a:prstGeom>
        </p:spPr>
        <p:txBody>
          <a:bodyPr wrap="none">
            <a:spAutoFit/>
          </a:bodyPr>
          <a:lstStyle/>
          <a:p>
            <a:r>
              <a:rPr lang="en-US" sz="2800" dirty="0"/>
              <a:t>Biuret’s</a:t>
            </a:r>
          </a:p>
          <a:p>
            <a:endParaRPr lang="en-US" sz="2800" dirty="0"/>
          </a:p>
        </p:txBody>
      </p:sp>
      <p:sp>
        <p:nvSpPr>
          <p:cNvPr id="36" name="Rectangle 35"/>
          <p:cNvSpPr/>
          <p:nvPr/>
        </p:nvSpPr>
        <p:spPr>
          <a:xfrm>
            <a:off x="1430956" y="4744378"/>
            <a:ext cx="1036053" cy="400110"/>
          </a:xfrm>
          <a:prstGeom prst="rect">
            <a:avLst/>
          </a:prstGeom>
        </p:spPr>
        <p:txBody>
          <a:bodyPr wrap="none">
            <a:spAutoFit/>
          </a:bodyPr>
          <a:lstStyle/>
          <a:p>
            <a:r>
              <a:rPr lang="en-US" sz="2000" dirty="0"/>
              <a:t>Biuret’s</a:t>
            </a:r>
          </a:p>
        </p:txBody>
      </p:sp>
    </p:spTree>
    <p:extLst>
      <p:ext uri="{BB962C8B-B14F-4D97-AF65-F5344CB8AC3E}">
        <p14:creationId xmlns:p14="http://schemas.microsoft.com/office/powerpoint/2010/main" val="8004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135" y="145407"/>
            <a:ext cx="10058400" cy="1097280"/>
          </a:xfrm>
        </p:spPr>
        <p:txBody>
          <a:bodyPr/>
          <a:lstStyle/>
          <a:p>
            <a:r>
              <a:rPr lang="en-US" dirty="0"/>
              <a:t>Step 3a – Add </a:t>
            </a:r>
            <a:r>
              <a:rPr lang="en-US" dirty="0">
                <a:solidFill>
                  <a:srgbClr val="FF0000"/>
                </a:solidFill>
              </a:rPr>
              <a:t>5 DROPS of DW </a:t>
            </a:r>
            <a:r>
              <a:rPr lang="en-US" dirty="0"/>
              <a:t>in the DW tube ONLY</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62375" y="3620184"/>
            <a:ext cx="959906" cy="646331"/>
          </a:xfrm>
          <a:prstGeom prst="rect">
            <a:avLst/>
          </a:prstGeom>
          <a:noFill/>
        </p:spPr>
        <p:txBody>
          <a:bodyPr wrap="square" rtlCol="0">
            <a:spAutoFit/>
          </a:bodyPr>
          <a:lstStyle/>
          <a:p>
            <a:r>
              <a:rPr lang="en-US" sz="3600" b="1" dirty="0"/>
              <a:t>DW</a:t>
            </a:r>
          </a:p>
        </p:txBody>
      </p:sp>
      <p:pic>
        <p:nvPicPr>
          <p:cNvPr id="13" name="Picture 12" descr="pipette"/>
          <p:cNvPicPr>
            <a:picLocks noChangeAspect="1"/>
          </p:cNvPicPr>
          <p:nvPr/>
        </p:nvPicPr>
        <p:blipFill>
          <a:blip r:embed="rId2"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6" name="Picture 15" descr="Water droplet by mbalax - Water dropl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2048" y="2595815"/>
            <a:ext cx="2876338" cy="4041053"/>
          </a:xfrm>
          <a:prstGeom prst="rect">
            <a:avLst/>
          </a:prstGeom>
        </p:spPr>
      </p:pic>
      <p:pic>
        <p:nvPicPr>
          <p:cNvPr id="17" name="Picture 16"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32" name="Picture 31" descr="Dropper Bottle Against A..."/>
          <p:cNvPicPr>
            <a:picLocks noChangeAspect="1"/>
          </p:cNvPicPr>
          <p:nvPr/>
        </p:nvPicPr>
        <p:blipFill>
          <a:blip r:embed="rId6">
            <a:extLst>
              <a:ext uri="{BEBA8EAE-BF5A-486C-A8C5-ECC9F3942E4B}">
                <a14:imgProps xmlns:a14="http://schemas.microsoft.com/office/drawing/2010/main">
                  <a14:imgLayer r:embed="rId7">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26910" y="1494642"/>
            <a:ext cx="4473888" cy="5735753"/>
          </a:xfrm>
          <a:prstGeom prst="rect">
            <a:avLst/>
          </a:prstGeom>
        </p:spPr>
      </p:pic>
      <p:sp>
        <p:nvSpPr>
          <p:cNvPr id="33" name="TextBox 32"/>
          <p:cNvSpPr txBox="1"/>
          <p:nvPr/>
        </p:nvSpPr>
        <p:spPr>
          <a:xfrm>
            <a:off x="1366775" y="4362519"/>
            <a:ext cx="959906" cy="646331"/>
          </a:xfrm>
          <a:prstGeom prst="rect">
            <a:avLst/>
          </a:prstGeom>
          <a:noFill/>
        </p:spPr>
        <p:txBody>
          <a:bodyPr wrap="square" rtlCol="0">
            <a:spAutoFit/>
          </a:bodyPr>
          <a:lstStyle/>
          <a:p>
            <a:r>
              <a:rPr lang="en-US" sz="3600" b="1" dirty="0"/>
              <a:t>DW</a:t>
            </a:r>
          </a:p>
        </p:txBody>
      </p:sp>
      <p:sp>
        <p:nvSpPr>
          <p:cNvPr id="34" name="Oval Callout 33"/>
          <p:cNvSpPr/>
          <p:nvPr/>
        </p:nvSpPr>
        <p:spPr>
          <a:xfrm rot="9677645" flipV="1">
            <a:off x="6050377" y="1790420"/>
            <a:ext cx="3647647" cy="2449911"/>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Add 5 DROPS of DW in the DW tube ONLY!</a:t>
            </a:r>
          </a:p>
        </p:txBody>
      </p:sp>
    </p:spTree>
    <p:extLst>
      <p:ext uri="{BB962C8B-B14F-4D97-AF65-F5344CB8AC3E}">
        <p14:creationId xmlns:p14="http://schemas.microsoft.com/office/powerpoint/2010/main" val="130979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3b – Add </a:t>
            </a:r>
            <a:r>
              <a:rPr lang="en-US" dirty="0">
                <a:solidFill>
                  <a:srgbClr val="FF0000"/>
                </a:solidFill>
              </a:rPr>
              <a:t>5 DROPS of 1% gelatin </a:t>
            </a:r>
            <a:r>
              <a:rPr lang="en-US" dirty="0"/>
              <a:t>in the STARCH tube ONLY</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pipette"/>
          <p:cNvPicPr>
            <a:picLocks noChangeAspect="1"/>
          </p:cNvPicPr>
          <p:nvPr/>
        </p:nvPicPr>
        <p:blipFill>
          <a:blip r:embed="rId2"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6" name="Picture 15" descr="Water droplet by mbalax - Water dropl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004" y="2261028"/>
            <a:ext cx="2991594" cy="4202979"/>
          </a:xfrm>
          <a:prstGeom prst="rect">
            <a:avLst/>
          </a:prstGeom>
        </p:spPr>
      </p:pic>
      <p:pic>
        <p:nvPicPr>
          <p:cNvPr id="17" name="Picture 16"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32" name="Picture 31" descr="Dropper Bottle Against A..."/>
          <p:cNvPicPr>
            <a:picLocks noChangeAspect="1"/>
          </p:cNvPicPr>
          <p:nvPr/>
        </p:nvPicPr>
        <p:blipFill>
          <a:blip r:embed="rId6">
            <a:extLst>
              <a:ext uri="{BEBA8EAE-BF5A-486C-A8C5-ECC9F3942E4B}">
                <a14:imgProps xmlns:a14="http://schemas.microsoft.com/office/drawing/2010/main">
                  <a14:imgLayer r:embed="rId7">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26910" y="1494642"/>
            <a:ext cx="4473888" cy="5735753"/>
          </a:xfrm>
          <a:prstGeom prst="rect">
            <a:avLst/>
          </a:prstGeom>
        </p:spPr>
      </p:pic>
      <p:sp>
        <p:nvSpPr>
          <p:cNvPr id="15" name="TextBox 14"/>
          <p:cNvSpPr txBox="1"/>
          <p:nvPr/>
        </p:nvSpPr>
        <p:spPr>
          <a:xfrm>
            <a:off x="4281692" y="3875537"/>
            <a:ext cx="982961" cy="307777"/>
          </a:xfrm>
          <a:prstGeom prst="rect">
            <a:avLst/>
          </a:prstGeom>
          <a:noFill/>
        </p:spPr>
        <p:txBody>
          <a:bodyPr wrap="none" rtlCol="0">
            <a:spAutoFit/>
          </a:bodyPr>
          <a:lstStyle/>
          <a:p>
            <a:r>
              <a:rPr lang="en-US" sz="1400" b="1" dirty="0"/>
              <a:t>PROTEIN</a:t>
            </a:r>
          </a:p>
        </p:txBody>
      </p:sp>
      <p:sp>
        <p:nvSpPr>
          <p:cNvPr id="22" name="TextBox 21"/>
          <p:cNvSpPr txBox="1"/>
          <p:nvPr/>
        </p:nvSpPr>
        <p:spPr>
          <a:xfrm>
            <a:off x="1473554" y="4362518"/>
            <a:ext cx="881973" cy="584775"/>
          </a:xfrm>
          <a:prstGeom prst="rect">
            <a:avLst/>
          </a:prstGeom>
          <a:noFill/>
        </p:spPr>
        <p:txBody>
          <a:bodyPr wrap="none" rtlCol="0">
            <a:spAutoFit/>
          </a:bodyPr>
          <a:lstStyle/>
          <a:p>
            <a:pPr algn="ctr"/>
            <a:r>
              <a:rPr lang="en-US" sz="1600" b="1" dirty="0"/>
              <a:t>1%</a:t>
            </a:r>
          </a:p>
          <a:p>
            <a:pPr algn="ctr"/>
            <a:r>
              <a:rPr lang="en-US" sz="1600" b="1" dirty="0"/>
              <a:t>Gelatin</a:t>
            </a:r>
          </a:p>
        </p:txBody>
      </p:sp>
      <p:sp>
        <p:nvSpPr>
          <p:cNvPr id="5" name="Oval Callout 4"/>
          <p:cNvSpPr/>
          <p:nvPr/>
        </p:nvSpPr>
        <p:spPr>
          <a:xfrm rot="9677645" flipV="1">
            <a:off x="5752875" y="1309563"/>
            <a:ext cx="3647647" cy="2449911"/>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bg1"/>
                </a:solidFill>
              </a:rPr>
              <a:t>Add 5 DROPS of 1% gelatin in the protein tube ONLY.</a:t>
            </a:r>
          </a:p>
        </p:txBody>
      </p:sp>
    </p:spTree>
    <p:extLst>
      <p:ext uri="{BB962C8B-B14F-4D97-AF65-F5344CB8AC3E}">
        <p14:creationId xmlns:p14="http://schemas.microsoft.com/office/powerpoint/2010/main" val="57575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Starch</a:t>
            </a:r>
            <a:endParaRPr lang="en-US" sz="5400" dirty="0"/>
          </a:p>
        </p:txBody>
      </p:sp>
      <p:sp>
        <p:nvSpPr>
          <p:cNvPr id="3" name="Content Placeholder 2"/>
          <p:cNvSpPr>
            <a:spLocks noGrp="1"/>
          </p:cNvSpPr>
          <p:nvPr>
            <p:ph idx="1"/>
          </p:nvPr>
        </p:nvSpPr>
        <p:spPr>
          <a:xfrm>
            <a:off x="5958348" y="1806575"/>
            <a:ext cx="5648632" cy="4457700"/>
          </a:xfrm>
        </p:spPr>
        <p:txBody>
          <a:bodyPr>
            <a:normAutofit/>
          </a:bodyPr>
          <a:lstStyle/>
          <a:p>
            <a:r>
              <a:rPr lang="en-US" dirty="0"/>
              <a:t>Plants store glucose as the polysaccharide starch. </a:t>
            </a:r>
          </a:p>
          <a:p>
            <a:r>
              <a:rPr lang="en-US" dirty="0"/>
              <a:t>The cereal grains (wheat, rice, corn, oats, barley) as well as tubers such as potatoes are rich in starch.</a:t>
            </a:r>
          </a:p>
          <a:p>
            <a:r>
              <a:rPr lang="en-US" dirty="0"/>
              <a:t>Starch can be separated into two fractions--</a:t>
            </a:r>
            <a:r>
              <a:rPr lang="en-US" b="1" dirty="0"/>
              <a:t>amylose and amylopectin</a:t>
            </a:r>
            <a:r>
              <a:rPr lang="en-US" dirty="0"/>
              <a:t>. Natural starches are mixtures of amylose (10-20%) and amylopectin (80-90%).</a:t>
            </a:r>
          </a:p>
          <a:p>
            <a:endParaRPr lang="en-US" dirty="0"/>
          </a:p>
        </p:txBody>
      </p:sp>
      <p:pic>
        <p:nvPicPr>
          <p:cNvPr id="1026" name="Picture 2" descr="http://chemistry.elmhurst.edu/vchembook/images/547starchcoi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19" y="2263775"/>
            <a:ext cx="52578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14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3 Minutes then Gently shake and see if the color changes!</a:t>
            </a:r>
          </a:p>
        </p:txBody>
      </p:sp>
      <p:sp>
        <p:nvSpPr>
          <p:cNvPr id="3" name="Content Placeholder 2"/>
          <p:cNvSpPr>
            <a:spLocks noGrp="1"/>
          </p:cNvSpPr>
          <p:nvPr>
            <p:ph idx="1"/>
          </p:nvPr>
        </p:nvSpPr>
        <p:spPr>
          <a:xfrm>
            <a:off x="193081" y="1853813"/>
            <a:ext cx="10058400" cy="4457700"/>
          </a:xfrm>
        </p:spPr>
        <p:txBody>
          <a:bodyPr/>
          <a:lstStyle/>
          <a:p>
            <a:r>
              <a:rPr lang="en-US" dirty="0"/>
              <a:t>The color change to </a:t>
            </a:r>
          </a:p>
          <a:p>
            <a:pPr marL="0" indent="0">
              <a:buNone/>
            </a:pPr>
            <a:r>
              <a:rPr lang="en-US" dirty="0"/>
              <a:t>PURPLE</a:t>
            </a:r>
          </a:p>
          <a:p>
            <a:pPr marL="0" indent="0">
              <a:buNone/>
            </a:pPr>
            <a:r>
              <a:rPr lang="en-US" dirty="0"/>
              <a:t>Means that tube has</a:t>
            </a:r>
          </a:p>
          <a:p>
            <a:pPr marL="0" indent="0">
              <a:buNone/>
            </a:pPr>
            <a:r>
              <a:rPr lang="en-US" dirty="0"/>
              <a:t>PROTEIN in it!</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62375" y="3620184"/>
            <a:ext cx="959906" cy="646331"/>
          </a:xfrm>
          <a:prstGeom prst="rect">
            <a:avLst/>
          </a:prstGeom>
          <a:noFill/>
        </p:spPr>
        <p:txBody>
          <a:bodyPr wrap="square" rtlCol="0">
            <a:spAutoFit/>
          </a:bodyPr>
          <a:lstStyle/>
          <a:p>
            <a:r>
              <a:rPr lang="en-US" sz="3600" b="1" dirty="0"/>
              <a:t>DW</a:t>
            </a:r>
          </a:p>
        </p:txBody>
      </p:sp>
      <p:sp>
        <p:nvSpPr>
          <p:cNvPr id="8" name="Flowchart: Delay 7"/>
          <p:cNvSpPr/>
          <p:nvPr/>
        </p:nvSpPr>
        <p:spPr>
          <a:xfrm rot="5400000">
            <a:off x="8692108" y="3959833"/>
            <a:ext cx="3340254" cy="104414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77078" y="3734496"/>
            <a:ext cx="1095172" cy="338554"/>
          </a:xfrm>
          <a:prstGeom prst="rect">
            <a:avLst/>
          </a:prstGeom>
          <a:noFill/>
        </p:spPr>
        <p:txBody>
          <a:bodyPr wrap="none" rtlCol="0">
            <a:spAutoFit/>
          </a:bodyPr>
          <a:lstStyle/>
          <a:p>
            <a:r>
              <a:rPr lang="en-US" sz="1600" b="1" dirty="0"/>
              <a:t>PROTEIN</a:t>
            </a:r>
            <a:endParaRPr lang="en-US" sz="2400" b="1" dirty="0"/>
          </a:p>
        </p:txBody>
      </p:sp>
      <p:pic>
        <p:nvPicPr>
          <p:cNvPr id="16" name="Picture 15" descr="Water droplet by mbalax - Water drop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98164" y="2848335"/>
            <a:ext cx="1222562" cy="1717614"/>
          </a:xfrm>
          <a:prstGeom prst="rect">
            <a:avLst/>
          </a:prstGeom>
        </p:spPr>
      </p:pic>
      <p:sp>
        <p:nvSpPr>
          <p:cNvPr id="34" name="Flowchart: Delay 33"/>
          <p:cNvSpPr/>
          <p:nvPr/>
        </p:nvSpPr>
        <p:spPr>
          <a:xfrm rot="5400000">
            <a:off x="9774340" y="5064878"/>
            <a:ext cx="1226076" cy="948238"/>
          </a:xfrm>
          <a:prstGeom prst="flowChartDelay">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lowchart: Delay 35"/>
          <p:cNvSpPr/>
          <p:nvPr/>
        </p:nvSpPr>
        <p:spPr>
          <a:xfrm rot="5400000">
            <a:off x="4136984" y="5208523"/>
            <a:ext cx="1226076" cy="948238"/>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p14="http://schemas.microsoft.com/office/powerpoint/2010/main" Requires="p14">
          <p:contentPart p14:bwMode="auto" r:id="rId3">
            <p14:nvContentPartPr>
              <p14:cNvPr id="12" name="Ink 11"/>
              <p14:cNvContentPartPr/>
              <p14:nvPr/>
            </p14:nvContentPartPr>
            <p14:xfrm>
              <a:off x="-446000" y="-145242"/>
              <a:ext cx="964080" cy="340560"/>
            </p14:xfrm>
          </p:contentPart>
        </mc:Choice>
        <mc:Fallback>
          <p:pic>
            <p:nvPicPr>
              <p:cNvPr id="12" name="Ink 11"/>
              <p:cNvPicPr/>
              <p:nvPr/>
            </p:nvPicPr>
            <p:blipFill>
              <a:blip r:embed="rId4"/>
              <a:stretch>
                <a:fillRect/>
              </a:stretch>
            </p:blipFill>
            <p:spPr>
              <a:xfrm>
                <a:off x="-448880" y="-148122"/>
                <a:ext cx="97344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2" name="Ink 21"/>
              <p14:cNvContentPartPr/>
              <p14:nvPr/>
            </p14:nvContentPartPr>
            <p14:xfrm>
              <a:off x="8881851" y="4908613"/>
              <a:ext cx="2569320" cy="1575360"/>
            </p14:xfrm>
          </p:contentPart>
        </mc:Choice>
        <mc:Fallback>
          <p:pic>
            <p:nvPicPr>
              <p:cNvPr id="22" name="Ink 21"/>
              <p:cNvPicPr/>
              <p:nvPr/>
            </p:nvPicPr>
            <p:blipFill>
              <a:blip r:embed="rId6"/>
              <a:stretch>
                <a:fillRect/>
              </a:stretch>
            </p:blipFill>
            <p:spPr>
              <a:xfrm>
                <a:off x="8866371" y="4897813"/>
                <a:ext cx="2600280" cy="1603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3" name="Ink 32"/>
              <p14:cNvContentPartPr/>
              <p14:nvPr/>
            </p14:nvContentPartPr>
            <p14:xfrm>
              <a:off x="9837291" y="4905733"/>
              <a:ext cx="1067040" cy="1248480"/>
            </p14:xfrm>
          </p:contentPart>
        </mc:Choice>
        <mc:Fallback>
          <p:pic>
            <p:nvPicPr>
              <p:cNvPr id="33" name="Ink 32"/>
              <p:cNvPicPr/>
              <p:nvPr/>
            </p:nvPicPr>
            <p:blipFill>
              <a:blip r:embed="rId8"/>
              <a:stretch>
                <a:fillRect/>
              </a:stretch>
            </p:blipFill>
            <p:spPr>
              <a:xfrm>
                <a:off x="9820011" y="4897813"/>
                <a:ext cx="1100880" cy="1274040"/>
              </a:xfrm>
              <a:prstGeom prst="rect">
                <a:avLst/>
              </a:prstGeom>
            </p:spPr>
          </p:pic>
        </mc:Fallback>
      </mc:AlternateContent>
    </p:spTree>
    <p:extLst>
      <p:ext uri="{BB962C8B-B14F-4D97-AF65-F5344CB8AC3E}">
        <p14:creationId xmlns:p14="http://schemas.microsoft.com/office/powerpoint/2010/main" val="123526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ACTIVITY #1 - Starch</a:t>
            </a:r>
            <a:endParaRPr lang="en-US" sz="5400" dirty="0"/>
          </a:p>
        </p:txBody>
      </p:sp>
      <p:sp>
        <p:nvSpPr>
          <p:cNvPr id="3" name="Content Placeholder 2"/>
          <p:cNvSpPr>
            <a:spLocks noGrp="1"/>
          </p:cNvSpPr>
          <p:nvPr>
            <p:ph idx="1"/>
          </p:nvPr>
        </p:nvSpPr>
        <p:spPr>
          <a:xfrm>
            <a:off x="6027174" y="1724333"/>
            <a:ext cx="5648632" cy="4457700"/>
          </a:xfrm>
        </p:spPr>
        <p:txBody>
          <a:bodyPr>
            <a:normAutofit fontScale="92500" lnSpcReduction="20000"/>
          </a:bodyPr>
          <a:lstStyle/>
          <a:p>
            <a:r>
              <a:rPr lang="en-US" b="1" dirty="0"/>
              <a:t>Chemical Test for Starch:</a:t>
            </a:r>
            <a:endParaRPr lang="en-US" dirty="0"/>
          </a:p>
          <a:p>
            <a:r>
              <a:rPr lang="en-US" dirty="0"/>
              <a:t>Amylose in starch is responsible for the formation of a </a:t>
            </a:r>
            <a:r>
              <a:rPr lang="en-US" dirty="0">
                <a:solidFill>
                  <a:schemeClr val="accent4"/>
                </a:solidFill>
              </a:rPr>
              <a:t>deep blue</a:t>
            </a:r>
            <a:br>
              <a:rPr lang="en-US" dirty="0">
                <a:solidFill>
                  <a:schemeClr val="accent4"/>
                </a:solidFill>
              </a:rPr>
            </a:br>
            <a:r>
              <a:rPr lang="en-US" dirty="0">
                <a:solidFill>
                  <a:schemeClr val="accent4"/>
                </a:solidFill>
              </a:rPr>
              <a:t>color in the presence of iodine. </a:t>
            </a:r>
          </a:p>
          <a:p>
            <a:r>
              <a:rPr lang="en-US" dirty="0"/>
              <a:t>The iodine molecule slips inside of the amylose coil.</a:t>
            </a:r>
          </a:p>
          <a:p>
            <a:r>
              <a:rPr lang="en-US" dirty="0"/>
              <a:t>Iodine - KI Reagent: Iodine is not very soluble in water, therefore the iodine reagent is made by dissolving iodine in water in the presence of potassium iodide. This makes a linear triiodide ion complex with is soluble. The triiodide ion slips into the coil of the starch causing an intense blue-black color.</a:t>
            </a:r>
          </a:p>
          <a:p>
            <a:endParaRPr lang="en-US" dirty="0"/>
          </a:p>
        </p:txBody>
      </p:sp>
      <p:pic>
        <p:nvPicPr>
          <p:cNvPr id="2050" name="Picture 2" descr="http://chemistry.elmhurst.edu/vchembook/images/547starchiod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71" y="1224280"/>
            <a:ext cx="4986696" cy="523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82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 MATERIALS</a:t>
            </a:r>
          </a:p>
        </p:txBody>
      </p:sp>
      <p:sp>
        <p:nvSpPr>
          <p:cNvPr id="3" name="Content Placeholder 2"/>
          <p:cNvSpPr>
            <a:spLocks noGrp="1"/>
          </p:cNvSpPr>
          <p:nvPr>
            <p:ph idx="1"/>
          </p:nvPr>
        </p:nvSpPr>
        <p:spPr/>
        <p:txBody>
          <a:bodyPr>
            <a:normAutofit fontScale="92500" lnSpcReduction="10000"/>
          </a:bodyPr>
          <a:lstStyle/>
          <a:p>
            <a:r>
              <a:rPr lang="en-US" dirty="0"/>
              <a:t>3 test tubes</a:t>
            </a:r>
          </a:p>
          <a:p>
            <a:r>
              <a:rPr lang="en-US" dirty="0"/>
              <a:t>Test tube rack</a:t>
            </a:r>
          </a:p>
          <a:p>
            <a:r>
              <a:rPr lang="en-US" dirty="0"/>
              <a:t>Wash Bottle of Distilled Water labeled “DW”</a:t>
            </a:r>
          </a:p>
          <a:p>
            <a:r>
              <a:rPr lang="en-US" dirty="0"/>
              <a:t>Dropper Bottle of 1% Glucose (sugar)</a:t>
            </a:r>
          </a:p>
          <a:p>
            <a:r>
              <a:rPr lang="en-US" dirty="0"/>
              <a:t>Dropper Bottle of 1% Starch (amylose)</a:t>
            </a:r>
          </a:p>
          <a:p>
            <a:r>
              <a:rPr lang="en-US" dirty="0"/>
              <a:t>Dropper Bottle of Distilled Water (DW)</a:t>
            </a:r>
          </a:p>
          <a:p>
            <a:r>
              <a:rPr lang="en-US" dirty="0"/>
              <a:t>KI solution (potassium iodide) </a:t>
            </a:r>
          </a:p>
          <a:p>
            <a:r>
              <a:rPr lang="en-US" dirty="0"/>
              <a:t>Benedict’s reagent</a:t>
            </a:r>
          </a:p>
          <a:p>
            <a:endParaRPr lang="en-US" dirty="0"/>
          </a:p>
          <a:p>
            <a:endParaRPr lang="en-US" dirty="0"/>
          </a:p>
          <a:p>
            <a:endParaRPr lang="en-US" dirty="0"/>
          </a:p>
        </p:txBody>
      </p:sp>
      <p:pic>
        <p:nvPicPr>
          <p:cNvPr id="4" name="Picture 3" descr="Flascó netejador - Viquipèdia, l'enciclopèdia lli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561" y="488171"/>
            <a:ext cx="3454072" cy="3108665"/>
          </a:xfrm>
          <a:prstGeom prst="rect">
            <a:avLst/>
          </a:prstGeom>
        </p:spPr>
      </p:pic>
      <p:sp>
        <p:nvSpPr>
          <p:cNvPr id="5" name="Rectangle 4"/>
          <p:cNvSpPr/>
          <p:nvPr/>
        </p:nvSpPr>
        <p:spPr>
          <a:xfrm>
            <a:off x="8588751" y="58395"/>
            <a:ext cx="1484124" cy="369332"/>
          </a:xfrm>
          <a:prstGeom prst="rect">
            <a:avLst/>
          </a:prstGeom>
        </p:spPr>
        <p:txBody>
          <a:bodyPr wrap="none">
            <a:spAutoFit/>
          </a:bodyPr>
          <a:lstStyle/>
          <a:p>
            <a:r>
              <a:rPr lang="en-US" dirty="0"/>
              <a:t>Wash Bottle </a:t>
            </a:r>
          </a:p>
        </p:txBody>
      </p:sp>
      <p:pic>
        <p:nvPicPr>
          <p:cNvPr id="6" name="Picture 5" descr="Dropper Bottle Against 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751" y="4297546"/>
            <a:ext cx="1844602" cy="2364874"/>
          </a:xfrm>
          <a:prstGeom prst="rect">
            <a:avLst/>
          </a:prstGeom>
        </p:spPr>
      </p:pic>
      <p:sp>
        <p:nvSpPr>
          <p:cNvPr id="7" name="Rectangle 6"/>
          <p:cNvSpPr/>
          <p:nvPr/>
        </p:nvSpPr>
        <p:spPr>
          <a:xfrm>
            <a:off x="8655689" y="3867770"/>
            <a:ext cx="1736373" cy="369332"/>
          </a:xfrm>
          <a:prstGeom prst="rect">
            <a:avLst/>
          </a:prstGeom>
        </p:spPr>
        <p:txBody>
          <a:bodyPr wrap="none">
            <a:spAutoFit/>
          </a:bodyPr>
          <a:lstStyle/>
          <a:p>
            <a:r>
              <a:rPr lang="en-US" dirty="0"/>
              <a:t>Dropper Bottle </a:t>
            </a:r>
          </a:p>
        </p:txBody>
      </p:sp>
    </p:spTree>
    <p:extLst>
      <p:ext uri="{BB962C8B-B14F-4D97-AF65-F5344CB8AC3E}">
        <p14:creationId xmlns:p14="http://schemas.microsoft.com/office/powerpoint/2010/main" val="413487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 Label 3 test tubes with a SHARPIE as shown</a:t>
            </a:r>
          </a:p>
        </p:txBody>
      </p:sp>
      <p:sp>
        <p:nvSpPr>
          <p:cNvPr id="3" name="Content Placeholder 2"/>
          <p:cNvSpPr>
            <a:spLocks noGrp="1"/>
          </p:cNvSpPr>
          <p:nvPr>
            <p:ph idx="1"/>
          </p:nvPr>
        </p:nvSpPr>
        <p:spPr/>
        <p:txBody>
          <a:bodyPr/>
          <a:lstStyle/>
          <a:p>
            <a:r>
              <a:rPr lang="en-US" dirty="0"/>
              <a:t>Test for PROTEIN</a:t>
            </a:r>
          </a:p>
          <a:p>
            <a:r>
              <a:rPr lang="en-US" dirty="0"/>
              <a:t>Test for STARCH</a:t>
            </a:r>
          </a:p>
          <a:p>
            <a:r>
              <a:rPr lang="en-US" dirty="0"/>
              <a:t>Test for SUGARS</a:t>
            </a:r>
          </a:p>
        </p:txBody>
      </p:sp>
      <p:sp>
        <p:nvSpPr>
          <p:cNvPr id="4" name="Flowchart: Delay 3"/>
          <p:cNvSpPr/>
          <p:nvPr/>
        </p:nvSpPr>
        <p:spPr>
          <a:xfrm rot="5400000">
            <a:off x="2886633" y="3532095"/>
            <a:ext cx="4204448" cy="137160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lay 4"/>
          <p:cNvSpPr/>
          <p:nvPr/>
        </p:nvSpPr>
        <p:spPr>
          <a:xfrm rot="5400000">
            <a:off x="5709393" y="3461500"/>
            <a:ext cx="4036362" cy="134470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35830" y="2581835"/>
            <a:ext cx="1338828" cy="923330"/>
          </a:xfrm>
          <a:prstGeom prst="rect">
            <a:avLst/>
          </a:prstGeom>
          <a:noFill/>
        </p:spPr>
        <p:txBody>
          <a:bodyPr wrap="none" rtlCol="0">
            <a:spAutoFit/>
          </a:bodyPr>
          <a:lstStyle/>
          <a:p>
            <a:r>
              <a:rPr lang="en-US" sz="5400" b="1" dirty="0"/>
              <a:t>DW</a:t>
            </a:r>
          </a:p>
        </p:txBody>
      </p:sp>
      <p:sp>
        <p:nvSpPr>
          <p:cNvPr id="7" name="TextBox 6"/>
          <p:cNvSpPr txBox="1"/>
          <p:nvPr/>
        </p:nvSpPr>
        <p:spPr>
          <a:xfrm>
            <a:off x="7108834" y="2812667"/>
            <a:ext cx="1297150" cy="461665"/>
          </a:xfrm>
          <a:prstGeom prst="rect">
            <a:avLst/>
          </a:prstGeom>
          <a:noFill/>
        </p:spPr>
        <p:txBody>
          <a:bodyPr wrap="none" rtlCol="0">
            <a:spAutoFit/>
          </a:bodyPr>
          <a:lstStyle/>
          <a:p>
            <a:r>
              <a:rPr lang="en-US" sz="2400" b="1" dirty="0"/>
              <a:t>SUGAR</a:t>
            </a:r>
          </a:p>
        </p:txBody>
      </p:sp>
      <p:sp>
        <p:nvSpPr>
          <p:cNvPr id="8" name="Flowchart: Delay 7"/>
          <p:cNvSpPr/>
          <p:nvPr/>
        </p:nvSpPr>
        <p:spPr>
          <a:xfrm rot="5400000">
            <a:off x="8494333" y="3461500"/>
            <a:ext cx="4036362" cy="134470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46216" y="2812667"/>
            <a:ext cx="1445845" cy="461665"/>
          </a:xfrm>
          <a:prstGeom prst="rect">
            <a:avLst/>
          </a:prstGeom>
          <a:noFill/>
        </p:spPr>
        <p:txBody>
          <a:bodyPr wrap="none" rtlCol="0">
            <a:spAutoFit/>
          </a:bodyPr>
          <a:lstStyle/>
          <a:p>
            <a:r>
              <a:rPr lang="en-US" sz="2400" b="1" dirty="0"/>
              <a:t>STARCH</a:t>
            </a:r>
          </a:p>
        </p:txBody>
      </p:sp>
      <p:pic>
        <p:nvPicPr>
          <p:cNvPr id="10" name="Picture 9" descr="File:Black Sharpie.jpg - Wikimedia Commons"/>
          <p:cNvPicPr>
            <a:picLocks noChangeAspect="1"/>
          </p:cNvPicPr>
          <p:nvPr/>
        </p:nvPicPr>
        <p:blipFill>
          <a:blip r:embed="rId2" cstate="print">
            <a:extLst>
              <a:ext uri="{BEBA8EAE-BF5A-486C-A8C5-ECC9F3942E4B}">
                <a14:imgProps xmlns:a14="http://schemas.microsoft.com/office/drawing/2010/main">
                  <a14:imgLayer r:embed="rId3">
                    <a14:imgEffect>
                      <a14:backgroundRemoval t="0" b="99187" l="0" r="100000"/>
                    </a14:imgEffect>
                  </a14:imgLayer>
                </a14:imgProps>
              </a:ext>
              <a:ext uri="{28A0092B-C50C-407E-A947-70E740481C1C}">
                <a14:useLocalDpi xmlns:a14="http://schemas.microsoft.com/office/drawing/2010/main" val="0"/>
              </a:ext>
            </a:extLst>
          </a:blip>
          <a:stretch>
            <a:fillRect/>
          </a:stretch>
        </p:blipFill>
        <p:spPr>
          <a:xfrm rot="20166929">
            <a:off x="5210356" y="2210368"/>
            <a:ext cx="2010719" cy="927444"/>
          </a:xfrm>
          <a:prstGeom prst="rect">
            <a:avLst/>
          </a:prstGeom>
        </p:spPr>
      </p:pic>
      <p:pic>
        <p:nvPicPr>
          <p:cNvPr id="11" name="Picture 10" descr="File:Black Sharpie.jpg - Wikimedia Commons"/>
          <p:cNvPicPr>
            <a:picLocks noChangeAspect="1"/>
          </p:cNvPicPr>
          <p:nvPr/>
        </p:nvPicPr>
        <p:blipFill>
          <a:blip r:embed="rId2" cstate="print">
            <a:extLst>
              <a:ext uri="{BEBA8EAE-BF5A-486C-A8C5-ECC9F3942E4B}">
                <a14:imgProps xmlns:a14="http://schemas.microsoft.com/office/drawing/2010/main">
                  <a14:imgLayer r:embed="rId3">
                    <a14:imgEffect>
                      <a14:backgroundRemoval t="0" b="99187" l="0" r="100000"/>
                    </a14:imgEffect>
                  </a14:imgLayer>
                </a14:imgProps>
              </a:ext>
              <a:ext uri="{28A0092B-C50C-407E-A947-70E740481C1C}">
                <a14:useLocalDpi xmlns:a14="http://schemas.microsoft.com/office/drawing/2010/main" val="0"/>
              </a:ext>
            </a:extLst>
          </a:blip>
          <a:stretch>
            <a:fillRect/>
          </a:stretch>
        </p:blipFill>
        <p:spPr>
          <a:xfrm rot="20166929">
            <a:off x="7935631" y="2335105"/>
            <a:ext cx="2010719" cy="927444"/>
          </a:xfrm>
          <a:prstGeom prst="rect">
            <a:avLst/>
          </a:prstGeom>
        </p:spPr>
      </p:pic>
      <p:pic>
        <p:nvPicPr>
          <p:cNvPr id="12" name="Picture 11" descr="File:Black Sharpie.jpg - Wikimedia Commons"/>
          <p:cNvPicPr>
            <a:picLocks noChangeAspect="1"/>
          </p:cNvPicPr>
          <p:nvPr/>
        </p:nvPicPr>
        <p:blipFill>
          <a:blip r:embed="rId2" cstate="print">
            <a:extLst>
              <a:ext uri="{BEBA8EAE-BF5A-486C-A8C5-ECC9F3942E4B}">
                <a14:imgProps xmlns:a14="http://schemas.microsoft.com/office/drawing/2010/main">
                  <a14:imgLayer r:embed="rId3">
                    <a14:imgEffect>
                      <a14:backgroundRemoval t="0" b="99187" l="0" r="100000"/>
                    </a14:imgEffect>
                  </a14:imgLayer>
                </a14:imgProps>
              </a:ext>
              <a:ext uri="{28A0092B-C50C-407E-A947-70E740481C1C}">
                <a14:useLocalDpi xmlns:a14="http://schemas.microsoft.com/office/drawing/2010/main" val="0"/>
              </a:ext>
            </a:extLst>
          </a:blip>
          <a:stretch>
            <a:fillRect/>
          </a:stretch>
        </p:blipFill>
        <p:spPr>
          <a:xfrm rot="20130545">
            <a:off x="10943880" y="2210368"/>
            <a:ext cx="2010719" cy="927444"/>
          </a:xfrm>
          <a:prstGeom prst="rect">
            <a:avLst/>
          </a:prstGeom>
        </p:spPr>
      </p:pic>
    </p:spTree>
    <p:extLst>
      <p:ext uri="{BB962C8B-B14F-4D97-AF65-F5344CB8AC3E}">
        <p14:creationId xmlns:p14="http://schemas.microsoft.com/office/powerpoint/2010/main" val="33372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 Add </a:t>
            </a:r>
            <a:r>
              <a:rPr lang="en-US" dirty="0">
                <a:solidFill>
                  <a:srgbClr val="FF0000"/>
                </a:solidFill>
              </a:rPr>
              <a:t>5 DROPS of KI </a:t>
            </a:r>
            <a:r>
              <a:rPr lang="en-US" dirty="0"/>
              <a:t>to each tube</a:t>
            </a:r>
          </a:p>
        </p:txBody>
      </p:sp>
      <p:sp>
        <p:nvSpPr>
          <p:cNvPr id="3" name="Content Placeholder 2"/>
          <p:cNvSpPr>
            <a:spLocks noGrp="1"/>
          </p:cNvSpPr>
          <p:nvPr>
            <p:ph idx="1"/>
          </p:nvPr>
        </p:nvSpPr>
        <p:spPr>
          <a:xfrm>
            <a:off x="193081" y="1853813"/>
            <a:ext cx="10058400" cy="4457700"/>
          </a:xfrm>
        </p:spPr>
        <p:txBody>
          <a:bodyPr/>
          <a:lstStyle/>
          <a:p>
            <a:r>
              <a:rPr lang="en-US" dirty="0"/>
              <a:t>KI is Potassium Iodide</a:t>
            </a:r>
          </a:p>
          <a:p>
            <a:r>
              <a:rPr lang="en-US" dirty="0"/>
              <a:t>Add drops using a </a:t>
            </a:r>
          </a:p>
          <a:p>
            <a:pPr marL="0" indent="0">
              <a:buNone/>
            </a:pPr>
            <a:r>
              <a:rPr lang="en-US" dirty="0"/>
              <a:t>     disposable pipette</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lay 4"/>
          <p:cNvSpPr/>
          <p:nvPr/>
        </p:nvSpPr>
        <p:spPr>
          <a:xfrm rot="5400000">
            <a:off x="5859212" y="4007789"/>
            <a:ext cx="3340254" cy="948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62375" y="3620184"/>
            <a:ext cx="959906" cy="646331"/>
          </a:xfrm>
          <a:prstGeom prst="rect">
            <a:avLst/>
          </a:prstGeom>
          <a:noFill/>
        </p:spPr>
        <p:txBody>
          <a:bodyPr wrap="square" rtlCol="0">
            <a:spAutoFit/>
          </a:bodyPr>
          <a:lstStyle/>
          <a:p>
            <a:r>
              <a:rPr lang="en-US" sz="3600" b="1" dirty="0"/>
              <a:t>DW</a:t>
            </a:r>
          </a:p>
        </p:txBody>
      </p:sp>
      <p:sp>
        <p:nvSpPr>
          <p:cNvPr id="7" name="TextBox 6"/>
          <p:cNvSpPr txBox="1"/>
          <p:nvPr/>
        </p:nvSpPr>
        <p:spPr>
          <a:xfrm>
            <a:off x="7058983" y="3774072"/>
            <a:ext cx="923651" cy="338554"/>
          </a:xfrm>
          <a:prstGeom prst="rect">
            <a:avLst/>
          </a:prstGeom>
          <a:noFill/>
        </p:spPr>
        <p:txBody>
          <a:bodyPr wrap="none" rtlCol="0">
            <a:spAutoFit/>
          </a:bodyPr>
          <a:lstStyle/>
          <a:p>
            <a:r>
              <a:rPr lang="en-US" sz="1600" b="1" dirty="0"/>
              <a:t>SUGAR</a:t>
            </a:r>
          </a:p>
        </p:txBody>
      </p:sp>
      <p:sp>
        <p:nvSpPr>
          <p:cNvPr id="8" name="Flowchart: Delay 7"/>
          <p:cNvSpPr/>
          <p:nvPr/>
        </p:nvSpPr>
        <p:spPr>
          <a:xfrm rot="5400000">
            <a:off x="8692108" y="3959833"/>
            <a:ext cx="3340254" cy="104414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77078" y="3734496"/>
            <a:ext cx="1020600" cy="338554"/>
          </a:xfrm>
          <a:prstGeom prst="rect">
            <a:avLst/>
          </a:prstGeom>
          <a:noFill/>
        </p:spPr>
        <p:txBody>
          <a:bodyPr wrap="none" rtlCol="0">
            <a:spAutoFit/>
          </a:bodyPr>
          <a:lstStyle/>
          <a:p>
            <a:r>
              <a:rPr lang="en-US" sz="1600" b="1" dirty="0"/>
              <a:t>STARCH</a:t>
            </a:r>
            <a:endParaRPr lang="en-US" sz="2400" b="1" dirty="0"/>
          </a:p>
        </p:txBody>
      </p:sp>
      <p:pic>
        <p:nvPicPr>
          <p:cNvPr id="13" name="Picture 12" descr="pipette"/>
          <p:cNvPicPr>
            <a:picLocks noChangeAspect="1"/>
          </p:cNvPicPr>
          <p:nvPr/>
        </p:nvPicPr>
        <p:blipFill>
          <a:blip r:embed="rId2"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4" name="Picture 13" descr="pipette"/>
          <p:cNvPicPr>
            <a:picLocks noChangeAspect="1"/>
          </p:cNvPicPr>
          <p:nvPr/>
        </p:nvPicPr>
        <p:blipFill>
          <a:blip r:embed="rId4"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6239642" y="1083915"/>
            <a:ext cx="1463040" cy="1301496"/>
          </a:xfrm>
          <a:prstGeom prst="rect">
            <a:avLst/>
          </a:prstGeom>
        </p:spPr>
      </p:pic>
      <p:pic>
        <p:nvPicPr>
          <p:cNvPr id="15" name="Picture 14" descr="pipette"/>
          <p:cNvPicPr>
            <a:picLocks noChangeAspect="1"/>
          </p:cNvPicPr>
          <p:nvPr/>
        </p:nvPicPr>
        <p:blipFill>
          <a:blip r:embed="rId4"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9108639" y="1063751"/>
            <a:ext cx="1463040" cy="1301496"/>
          </a:xfrm>
          <a:prstGeom prst="rect">
            <a:avLst/>
          </a:prstGeom>
        </p:spPr>
      </p:pic>
      <p:pic>
        <p:nvPicPr>
          <p:cNvPr id="16" name="Picture 15"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6372" y="203261"/>
            <a:ext cx="1114917" cy="1566380"/>
          </a:xfrm>
          <a:prstGeom prst="rect">
            <a:avLst/>
          </a:prstGeom>
        </p:spPr>
      </p:pic>
      <p:pic>
        <p:nvPicPr>
          <p:cNvPr id="17" name="Picture 16"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22" name="Picture 21"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9507" y="2374077"/>
            <a:ext cx="298906" cy="419942"/>
          </a:xfrm>
          <a:prstGeom prst="rect">
            <a:avLst/>
          </a:prstGeom>
        </p:spPr>
      </p:pic>
      <p:pic>
        <p:nvPicPr>
          <p:cNvPr id="23" name="Picture 22"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0567" y="2898814"/>
            <a:ext cx="298906" cy="419942"/>
          </a:xfrm>
          <a:prstGeom prst="rect">
            <a:avLst/>
          </a:prstGeom>
        </p:spPr>
      </p:pic>
      <p:pic>
        <p:nvPicPr>
          <p:cNvPr id="24" name="Picture 23"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5673" y="2755633"/>
            <a:ext cx="298906" cy="419942"/>
          </a:xfrm>
          <a:prstGeom prst="rect">
            <a:avLst/>
          </a:prstGeom>
        </p:spPr>
      </p:pic>
      <p:pic>
        <p:nvPicPr>
          <p:cNvPr id="25" name="Picture 24"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0624" y="3241985"/>
            <a:ext cx="298906" cy="419942"/>
          </a:xfrm>
          <a:prstGeom prst="rect">
            <a:avLst/>
          </a:prstGeom>
        </p:spPr>
      </p:pic>
      <p:pic>
        <p:nvPicPr>
          <p:cNvPr id="26" name="Picture 25"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1143" y="3326057"/>
            <a:ext cx="298906" cy="419942"/>
          </a:xfrm>
          <a:prstGeom prst="rect">
            <a:avLst/>
          </a:prstGeom>
        </p:spPr>
      </p:pic>
      <p:pic>
        <p:nvPicPr>
          <p:cNvPr id="27" name="Picture 26"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8990" y="2377097"/>
            <a:ext cx="298906" cy="419942"/>
          </a:xfrm>
          <a:prstGeom prst="rect">
            <a:avLst/>
          </a:prstGeom>
        </p:spPr>
      </p:pic>
      <p:pic>
        <p:nvPicPr>
          <p:cNvPr id="28" name="Picture 27"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7015" y="2843490"/>
            <a:ext cx="298906" cy="419942"/>
          </a:xfrm>
          <a:prstGeom prst="rect">
            <a:avLst/>
          </a:prstGeom>
        </p:spPr>
      </p:pic>
      <p:pic>
        <p:nvPicPr>
          <p:cNvPr id="29" name="Picture 28"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7318" y="2633519"/>
            <a:ext cx="298906" cy="419942"/>
          </a:xfrm>
          <a:prstGeom prst="rect">
            <a:avLst/>
          </a:prstGeom>
        </p:spPr>
      </p:pic>
      <p:pic>
        <p:nvPicPr>
          <p:cNvPr id="30" name="Picture 29"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8741" y="3168249"/>
            <a:ext cx="298906" cy="419942"/>
          </a:xfrm>
          <a:prstGeom prst="rect">
            <a:avLst/>
          </a:prstGeom>
        </p:spPr>
      </p:pic>
      <p:pic>
        <p:nvPicPr>
          <p:cNvPr id="31" name="Picture 30" descr="Water droplet by mbalax - Water drop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3150" y="3258318"/>
            <a:ext cx="298906" cy="419942"/>
          </a:xfrm>
          <a:prstGeom prst="rect">
            <a:avLst/>
          </a:prstGeom>
        </p:spPr>
      </p:pic>
      <p:sp>
        <p:nvSpPr>
          <p:cNvPr id="10" name="Rectangle 9"/>
          <p:cNvSpPr/>
          <p:nvPr/>
        </p:nvSpPr>
        <p:spPr>
          <a:xfrm>
            <a:off x="4472657" y="1429999"/>
            <a:ext cx="522900" cy="523220"/>
          </a:xfrm>
          <a:prstGeom prst="rect">
            <a:avLst/>
          </a:prstGeom>
        </p:spPr>
        <p:txBody>
          <a:bodyPr wrap="none">
            <a:spAutoFit/>
          </a:bodyPr>
          <a:lstStyle/>
          <a:p>
            <a:r>
              <a:rPr lang="en-US" sz="2800" dirty="0"/>
              <a:t>KI</a:t>
            </a:r>
          </a:p>
        </p:txBody>
      </p:sp>
      <p:sp>
        <p:nvSpPr>
          <p:cNvPr id="32" name="Rectangle 31"/>
          <p:cNvSpPr/>
          <p:nvPr/>
        </p:nvSpPr>
        <p:spPr>
          <a:xfrm>
            <a:off x="7182506" y="1395541"/>
            <a:ext cx="522900" cy="523220"/>
          </a:xfrm>
          <a:prstGeom prst="rect">
            <a:avLst/>
          </a:prstGeom>
        </p:spPr>
        <p:txBody>
          <a:bodyPr wrap="none">
            <a:spAutoFit/>
          </a:bodyPr>
          <a:lstStyle/>
          <a:p>
            <a:r>
              <a:rPr lang="en-US" sz="2800" dirty="0"/>
              <a:t>KI</a:t>
            </a:r>
          </a:p>
        </p:txBody>
      </p:sp>
      <p:sp>
        <p:nvSpPr>
          <p:cNvPr id="33" name="Rectangle 32"/>
          <p:cNvSpPr/>
          <p:nvPr/>
        </p:nvSpPr>
        <p:spPr>
          <a:xfrm>
            <a:off x="9943628" y="1381122"/>
            <a:ext cx="522900" cy="523220"/>
          </a:xfrm>
          <a:prstGeom prst="rect">
            <a:avLst/>
          </a:prstGeom>
        </p:spPr>
        <p:txBody>
          <a:bodyPr wrap="none">
            <a:spAutoFit/>
          </a:bodyPr>
          <a:lstStyle/>
          <a:p>
            <a:r>
              <a:rPr lang="en-US" sz="2800" dirty="0"/>
              <a:t>KI</a:t>
            </a:r>
          </a:p>
        </p:txBody>
      </p:sp>
    </p:spTree>
    <p:extLst>
      <p:ext uri="{BB962C8B-B14F-4D97-AF65-F5344CB8AC3E}">
        <p14:creationId xmlns:p14="http://schemas.microsoft.com/office/powerpoint/2010/main" val="405723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7135" y="145407"/>
            <a:ext cx="10058400" cy="1097280"/>
          </a:xfrm>
        </p:spPr>
        <p:txBody>
          <a:bodyPr/>
          <a:lstStyle/>
          <a:p>
            <a:r>
              <a:rPr lang="en-US" dirty="0"/>
              <a:t>Step 3a – Add </a:t>
            </a:r>
            <a:r>
              <a:rPr lang="en-US" dirty="0">
                <a:solidFill>
                  <a:srgbClr val="FF0000"/>
                </a:solidFill>
              </a:rPr>
              <a:t>5 DROPS of DW </a:t>
            </a:r>
            <a:r>
              <a:rPr lang="en-US" dirty="0"/>
              <a:t>in the DW tube ONLY</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62375" y="3620184"/>
            <a:ext cx="959906" cy="646331"/>
          </a:xfrm>
          <a:prstGeom prst="rect">
            <a:avLst/>
          </a:prstGeom>
          <a:noFill/>
        </p:spPr>
        <p:txBody>
          <a:bodyPr wrap="square" rtlCol="0">
            <a:spAutoFit/>
          </a:bodyPr>
          <a:lstStyle/>
          <a:p>
            <a:r>
              <a:rPr lang="en-US" sz="3600" b="1" dirty="0"/>
              <a:t>DW</a:t>
            </a:r>
          </a:p>
        </p:txBody>
      </p:sp>
      <p:pic>
        <p:nvPicPr>
          <p:cNvPr id="13" name="Picture 12" descr="pipette"/>
          <p:cNvPicPr>
            <a:picLocks noChangeAspect="1"/>
          </p:cNvPicPr>
          <p:nvPr/>
        </p:nvPicPr>
        <p:blipFill>
          <a:blip r:embed="rId2"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6" name="Picture 15" descr="Water droplet by mbalax - Water dropl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2048" y="2595815"/>
            <a:ext cx="2876338" cy="4041053"/>
          </a:xfrm>
          <a:prstGeom prst="rect">
            <a:avLst/>
          </a:prstGeom>
        </p:spPr>
      </p:pic>
      <p:pic>
        <p:nvPicPr>
          <p:cNvPr id="17" name="Picture 16"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32" name="Picture 31" descr="Dropper Bottle Against A..."/>
          <p:cNvPicPr>
            <a:picLocks noChangeAspect="1"/>
          </p:cNvPicPr>
          <p:nvPr/>
        </p:nvPicPr>
        <p:blipFill>
          <a:blip r:embed="rId6">
            <a:extLst>
              <a:ext uri="{BEBA8EAE-BF5A-486C-A8C5-ECC9F3942E4B}">
                <a14:imgProps xmlns:a14="http://schemas.microsoft.com/office/drawing/2010/main">
                  <a14:imgLayer r:embed="rId7">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26910" y="1494642"/>
            <a:ext cx="4473888" cy="5735753"/>
          </a:xfrm>
          <a:prstGeom prst="rect">
            <a:avLst/>
          </a:prstGeom>
        </p:spPr>
      </p:pic>
      <p:sp>
        <p:nvSpPr>
          <p:cNvPr id="33" name="TextBox 32"/>
          <p:cNvSpPr txBox="1"/>
          <p:nvPr/>
        </p:nvSpPr>
        <p:spPr>
          <a:xfrm>
            <a:off x="1366775" y="4362519"/>
            <a:ext cx="959906" cy="646331"/>
          </a:xfrm>
          <a:prstGeom prst="rect">
            <a:avLst/>
          </a:prstGeom>
          <a:noFill/>
        </p:spPr>
        <p:txBody>
          <a:bodyPr wrap="square" rtlCol="0">
            <a:spAutoFit/>
          </a:bodyPr>
          <a:lstStyle/>
          <a:p>
            <a:r>
              <a:rPr lang="en-US" sz="3600" b="1" dirty="0"/>
              <a:t>DW</a:t>
            </a:r>
          </a:p>
        </p:txBody>
      </p:sp>
      <p:sp>
        <p:nvSpPr>
          <p:cNvPr id="34" name="Oval Callout 33"/>
          <p:cNvSpPr/>
          <p:nvPr/>
        </p:nvSpPr>
        <p:spPr>
          <a:xfrm rot="9677645" flipV="1">
            <a:off x="6050377" y="1790420"/>
            <a:ext cx="3647647" cy="2449911"/>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Add 5 DROPS of DW in the DW tube ONLY!</a:t>
            </a:r>
          </a:p>
        </p:txBody>
      </p:sp>
    </p:spTree>
    <p:extLst>
      <p:ext uri="{BB962C8B-B14F-4D97-AF65-F5344CB8AC3E}">
        <p14:creationId xmlns:p14="http://schemas.microsoft.com/office/powerpoint/2010/main" val="1226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3b – Add </a:t>
            </a:r>
            <a:r>
              <a:rPr lang="en-US" dirty="0">
                <a:solidFill>
                  <a:srgbClr val="FF0000"/>
                </a:solidFill>
              </a:rPr>
              <a:t>5 DROPS of 1% glucose (sugar) </a:t>
            </a:r>
            <a:r>
              <a:rPr lang="en-US" dirty="0"/>
              <a:t>in the SUGAR tube ONLY</a:t>
            </a:r>
          </a:p>
        </p:txBody>
      </p:sp>
      <p:sp>
        <p:nvSpPr>
          <p:cNvPr id="4" name="Flowchart: Delay 3"/>
          <p:cNvSpPr/>
          <p:nvPr/>
        </p:nvSpPr>
        <p:spPr>
          <a:xfrm rot="5400000">
            <a:off x="2988158" y="4126678"/>
            <a:ext cx="3508340" cy="87854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pipette"/>
          <p:cNvPicPr>
            <a:picLocks noChangeAspect="1"/>
          </p:cNvPicPr>
          <p:nvPr/>
        </p:nvPicPr>
        <p:blipFill>
          <a:blip r:embed="rId2" cstate="print">
            <a:extLst>
              <a:ext uri="{BEBA8EAE-BF5A-486C-A8C5-ECC9F3942E4B}">
                <a14:imgProps xmlns:a14="http://schemas.microsoft.com/office/drawing/2010/main">
                  <a14:imgLayer r:embed="rId3">
                    <a14:imgEffect>
                      <a14:backgroundRemoval t="234" b="99063" l="1667" r="100000"/>
                    </a14:imgEffect>
                  </a14:imgLayer>
                </a14:imgProps>
              </a:ext>
              <a:ext uri="{28A0092B-C50C-407E-A947-70E740481C1C}">
                <a14:useLocalDpi xmlns:a14="http://schemas.microsoft.com/office/drawing/2010/main" val="0"/>
              </a:ext>
            </a:extLst>
          </a:blip>
          <a:stretch>
            <a:fillRect/>
          </a:stretch>
        </p:blipFill>
        <p:spPr>
          <a:xfrm rot="15784270">
            <a:off x="3530855" y="1140385"/>
            <a:ext cx="1463040" cy="1301496"/>
          </a:xfrm>
          <a:prstGeom prst="rect">
            <a:avLst/>
          </a:prstGeom>
        </p:spPr>
      </p:pic>
      <p:pic>
        <p:nvPicPr>
          <p:cNvPr id="16" name="Picture 15" descr="Water droplet by mbalax - Water dropl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004" y="2261028"/>
            <a:ext cx="2991594" cy="4202979"/>
          </a:xfrm>
          <a:prstGeom prst="rect">
            <a:avLst/>
          </a:prstGeom>
        </p:spPr>
      </p:pic>
      <p:pic>
        <p:nvPicPr>
          <p:cNvPr id="17" name="Picture 16"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2357425"/>
            <a:ext cx="298906" cy="419942"/>
          </a:xfrm>
          <a:prstGeom prst="rect">
            <a:avLst/>
          </a:prstGeom>
        </p:spPr>
      </p:pic>
      <p:pic>
        <p:nvPicPr>
          <p:cNvPr id="18" name="Picture 17"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116" y="2805406"/>
            <a:ext cx="298906" cy="419942"/>
          </a:xfrm>
          <a:prstGeom prst="rect">
            <a:avLst/>
          </a:prstGeom>
        </p:spPr>
      </p:pic>
      <p:pic>
        <p:nvPicPr>
          <p:cNvPr id="19" name="Picture 18"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8222" y="2662225"/>
            <a:ext cx="298906" cy="419942"/>
          </a:xfrm>
          <a:prstGeom prst="rect">
            <a:avLst/>
          </a:prstGeom>
        </p:spPr>
      </p:pic>
      <p:pic>
        <p:nvPicPr>
          <p:cNvPr id="20" name="Picture 19"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173" y="3148577"/>
            <a:ext cx="298906" cy="419942"/>
          </a:xfrm>
          <a:prstGeom prst="rect">
            <a:avLst/>
          </a:prstGeom>
        </p:spPr>
      </p:pic>
      <p:pic>
        <p:nvPicPr>
          <p:cNvPr id="21" name="Picture 20"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422" y="3212795"/>
            <a:ext cx="298906" cy="419942"/>
          </a:xfrm>
          <a:prstGeom prst="rect">
            <a:avLst/>
          </a:prstGeom>
        </p:spPr>
      </p:pic>
      <p:pic>
        <p:nvPicPr>
          <p:cNvPr id="32" name="Picture 31" descr="Dropper Bottle Against A..."/>
          <p:cNvPicPr>
            <a:picLocks noChangeAspect="1"/>
          </p:cNvPicPr>
          <p:nvPr/>
        </p:nvPicPr>
        <p:blipFill>
          <a:blip r:embed="rId6">
            <a:extLst>
              <a:ext uri="{BEBA8EAE-BF5A-486C-A8C5-ECC9F3942E4B}">
                <a14:imgProps xmlns:a14="http://schemas.microsoft.com/office/drawing/2010/main">
                  <a14:imgLayer r:embed="rId7">
                    <a14:imgEffect>
                      <a14:backgroundRemoval t="12000" b="90000" l="9402" r="74359"/>
                    </a14:imgEffect>
                  </a14:imgLayer>
                </a14:imgProps>
              </a:ext>
              <a:ext uri="{28A0092B-C50C-407E-A947-70E740481C1C}">
                <a14:useLocalDpi xmlns:a14="http://schemas.microsoft.com/office/drawing/2010/main" val="0"/>
              </a:ext>
            </a:extLst>
          </a:blip>
          <a:stretch>
            <a:fillRect/>
          </a:stretch>
        </p:blipFill>
        <p:spPr>
          <a:xfrm>
            <a:off x="-26910" y="1494642"/>
            <a:ext cx="4473888" cy="5735753"/>
          </a:xfrm>
          <a:prstGeom prst="rect">
            <a:avLst/>
          </a:prstGeom>
        </p:spPr>
      </p:pic>
      <p:sp>
        <p:nvSpPr>
          <p:cNvPr id="15" name="TextBox 14"/>
          <p:cNvSpPr txBox="1"/>
          <p:nvPr/>
        </p:nvSpPr>
        <p:spPr>
          <a:xfrm>
            <a:off x="4303056" y="3844760"/>
            <a:ext cx="923651" cy="338554"/>
          </a:xfrm>
          <a:prstGeom prst="rect">
            <a:avLst/>
          </a:prstGeom>
          <a:noFill/>
        </p:spPr>
        <p:txBody>
          <a:bodyPr wrap="none" rtlCol="0">
            <a:spAutoFit/>
          </a:bodyPr>
          <a:lstStyle/>
          <a:p>
            <a:r>
              <a:rPr lang="en-US" sz="1600" b="1" dirty="0"/>
              <a:t>SUGAR</a:t>
            </a:r>
          </a:p>
        </p:txBody>
      </p:sp>
      <p:sp>
        <p:nvSpPr>
          <p:cNvPr id="22" name="TextBox 21"/>
          <p:cNvSpPr txBox="1"/>
          <p:nvPr/>
        </p:nvSpPr>
        <p:spPr>
          <a:xfrm>
            <a:off x="1315659" y="4362518"/>
            <a:ext cx="1197764" cy="830997"/>
          </a:xfrm>
          <a:prstGeom prst="rect">
            <a:avLst/>
          </a:prstGeom>
          <a:noFill/>
        </p:spPr>
        <p:txBody>
          <a:bodyPr wrap="none" rtlCol="0">
            <a:spAutoFit/>
          </a:bodyPr>
          <a:lstStyle/>
          <a:p>
            <a:pPr algn="ctr"/>
            <a:r>
              <a:rPr lang="en-US" sz="1600" b="1" dirty="0"/>
              <a:t>1%</a:t>
            </a:r>
          </a:p>
          <a:p>
            <a:pPr algn="ctr"/>
            <a:r>
              <a:rPr lang="en-US" sz="1600" b="1" dirty="0"/>
              <a:t>GLUCOSE</a:t>
            </a:r>
          </a:p>
          <a:p>
            <a:pPr algn="ctr"/>
            <a:r>
              <a:rPr lang="en-US" sz="1600" b="1" dirty="0"/>
              <a:t> (SUGAR)</a:t>
            </a:r>
          </a:p>
        </p:txBody>
      </p:sp>
      <p:sp>
        <p:nvSpPr>
          <p:cNvPr id="5" name="Oval Callout 4"/>
          <p:cNvSpPr/>
          <p:nvPr/>
        </p:nvSpPr>
        <p:spPr>
          <a:xfrm rot="9677645" flipV="1">
            <a:off x="5752875" y="1309563"/>
            <a:ext cx="3647647" cy="2449911"/>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bg1"/>
                </a:solidFill>
              </a:rPr>
              <a:t>Add 5 DROPS of 1% glucose (sugar) in the SUGAR tube ONLY.</a:t>
            </a:r>
          </a:p>
        </p:txBody>
      </p:sp>
    </p:spTree>
    <p:extLst>
      <p:ext uri="{BB962C8B-B14F-4D97-AF65-F5344CB8AC3E}">
        <p14:creationId xmlns:p14="http://schemas.microsoft.com/office/powerpoint/2010/main" val="22193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57FBB9D-AA08-4C32-8A71-9F02C5E4D8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Laboratory science</Template>
  <TotalTime>0</TotalTime>
  <Words>987</Words>
  <Application>Microsoft Office PowerPoint</Application>
  <PresentationFormat>Widescreen</PresentationFormat>
  <Paragraphs>193</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Wingdings</vt:lpstr>
      <vt:lpstr>Academic Science 16x9</vt:lpstr>
      <vt:lpstr>The Chemical Components of Cells</vt:lpstr>
      <vt:lpstr>In this lab we will</vt:lpstr>
      <vt:lpstr>Starch</vt:lpstr>
      <vt:lpstr>ACTIVITY #1 - Starch</vt:lpstr>
      <vt:lpstr>ACTIVITY 1 MATERIALS</vt:lpstr>
      <vt:lpstr>First - Label 3 test tubes with a SHARPIE as shown</vt:lpstr>
      <vt:lpstr>Step 2 – Add 5 DROPS of KI to each tube</vt:lpstr>
      <vt:lpstr>Step 3a – Add 5 DROPS of DW in the DW tube ONLY</vt:lpstr>
      <vt:lpstr>Step 3b – Add 5 DROPS of 1% glucose (sugar) in the SUGAR tube ONLY</vt:lpstr>
      <vt:lpstr>Step 3c – Add 5 DROPS of 1% amylose (starch) in the STARCH tube ONLY</vt:lpstr>
      <vt:lpstr>Gently shake and see if the color changes!</vt:lpstr>
      <vt:lpstr>Starch is indicated by a Color Change to Deep Blue</vt:lpstr>
      <vt:lpstr>ACTIVITY #2 – TEST FOR SUGAR</vt:lpstr>
      <vt:lpstr>NEXT TEST FOR SUGAR!</vt:lpstr>
      <vt:lpstr>Step 2 – Add 10 DROPS of BENEDICT’S SOLUTION to each tube</vt:lpstr>
      <vt:lpstr>Step 3a – Add 10 DROPS of DW in the DW tube ONLY</vt:lpstr>
      <vt:lpstr>Step 3b – Add 10 DROPS of 1% glucose (sugar) in the SUGAR tube ONLY</vt:lpstr>
      <vt:lpstr>Step 3c – Add 10 DROPS of 1% amylose (starch) in the STARCH tube ONLY</vt:lpstr>
      <vt:lpstr>Gently shake and place CAREFULLY in boiling water for 10 minutes</vt:lpstr>
      <vt:lpstr>If the solution changes from bluish (the color of the Benedict’s Solution) to GREEN, RED, YELLOW or ORANGE, that sample has SUGAR!</vt:lpstr>
      <vt:lpstr>The Benedict’s Test for Sugar</vt:lpstr>
      <vt:lpstr>If the solution changes that sample has SUGAR!</vt:lpstr>
      <vt:lpstr>Activity #3 – Test for Protein</vt:lpstr>
      <vt:lpstr>Activity #3 – Test for Protein</vt:lpstr>
      <vt:lpstr>Step 1 – Gather your Materials </vt:lpstr>
      <vt:lpstr>Then label the 2 test tubes with a SHARPIE as shown</vt:lpstr>
      <vt:lpstr>Step 2 – Add 10 DROPS of BIURET’S  SOLUTION to each tube</vt:lpstr>
      <vt:lpstr>Step 3a – Add 5 DROPS of DW in the DW tube ONLY</vt:lpstr>
      <vt:lpstr>Step 3b – Add 5 DROPS of 1% gelatin in the STARCH tube ONLY</vt:lpstr>
      <vt:lpstr>Wait 3 Minutes then Gently shake and see if the color changes!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2016-10-04T14:56:46Z</dcterms:created>
  <dcterms:modified xsi:type="dcterms:W3CDTF">2016-10-10T04:36:24Z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TC029023899991</vt:lpwstr>
  </property>
</Properties>
</file>