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739" r:id="rId3"/>
    <p:sldId id="742" r:id="rId4"/>
    <p:sldId id="759" r:id="rId5"/>
    <p:sldId id="741" r:id="rId6"/>
    <p:sldId id="766" r:id="rId7"/>
    <p:sldId id="744" r:id="rId8"/>
    <p:sldId id="761" r:id="rId9"/>
    <p:sldId id="746" r:id="rId10"/>
    <p:sldId id="776" r:id="rId11"/>
    <p:sldId id="748" r:id="rId12"/>
    <p:sldId id="750" r:id="rId13"/>
    <p:sldId id="775" r:id="rId14"/>
    <p:sldId id="751" r:id="rId15"/>
    <p:sldId id="752" r:id="rId16"/>
    <p:sldId id="786" r:id="rId17"/>
    <p:sldId id="753" r:id="rId18"/>
    <p:sldId id="747" r:id="rId19"/>
    <p:sldId id="763" r:id="rId20"/>
    <p:sldId id="756" r:id="rId21"/>
    <p:sldId id="745" r:id="rId22"/>
    <p:sldId id="757" r:id="rId23"/>
    <p:sldId id="778" r:id="rId24"/>
    <p:sldId id="727" r:id="rId25"/>
    <p:sldId id="760" r:id="rId26"/>
    <p:sldId id="772" r:id="rId27"/>
    <p:sldId id="754" r:id="rId28"/>
    <p:sldId id="780" r:id="rId29"/>
    <p:sldId id="787" r:id="rId30"/>
    <p:sldId id="743" r:id="rId31"/>
    <p:sldId id="755" r:id="rId32"/>
    <p:sldId id="783" r:id="rId33"/>
    <p:sldId id="749" r:id="rId34"/>
    <p:sldId id="767" r:id="rId35"/>
    <p:sldId id="762" r:id="rId36"/>
    <p:sldId id="716" r:id="rId37"/>
    <p:sldId id="765" r:id="rId38"/>
    <p:sldId id="769" r:id="rId39"/>
    <p:sldId id="770" r:id="rId40"/>
    <p:sldId id="700" r:id="rId41"/>
    <p:sldId id="277" r:id="rId42"/>
    <p:sldId id="276" r:id="rId43"/>
    <p:sldId id="771" r:id="rId44"/>
    <p:sldId id="773" r:id="rId45"/>
    <p:sldId id="774" r:id="rId46"/>
    <p:sldId id="764" r:id="rId47"/>
    <p:sldId id="758" r:id="rId48"/>
    <p:sldId id="777" r:id="rId49"/>
    <p:sldId id="781" r:id="rId50"/>
    <p:sldId id="782" r:id="rId51"/>
    <p:sldId id="779" r:id="rId52"/>
    <p:sldId id="784" r:id="rId53"/>
    <p:sldId id="797" r:id="rId54"/>
    <p:sldId id="785" r:id="rId55"/>
    <p:sldId id="788" r:id="rId56"/>
    <p:sldId id="789" r:id="rId57"/>
    <p:sldId id="790" r:id="rId58"/>
    <p:sldId id="791" r:id="rId59"/>
    <p:sldId id="792" r:id="rId60"/>
    <p:sldId id="717" r:id="rId61"/>
    <p:sldId id="696" r:id="rId62"/>
    <p:sldId id="793" r:id="rId63"/>
    <p:sldId id="698" r:id="rId64"/>
    <p:sldId id="768" r:id="rId65"/>
    <p:sldId id="701" r:id="rId66"/>
    <p:sldId id="706" r:id="rId67"/>
    <p:sldId id="708" r:id="rId68"/>
    <p:sldId id="710" r:id="rId69"/>
    <p:sldId id="275" r:id="rId70"/>
    <p:sldId id="722" r:id="rId71"/>
    <p:sldId id="278" r:id="rId72"/>
    <p:sldId id="728" r:id="rId73"/>
    <p:sldId id="726" r:id="rId74"/>
    <p:sldId id="282" r:id="rId75"/>
    <p:sldId id="794" r:id="rId76"/>
    <p:sldId id="721" r:id="rId77"/>
    <p:sldId id="320" r:id="rId78"/>
    <p:sldId id="719" r:id="rId79"/>
    <p:sldId id="283" r:id="rId80"/>
    <p:sldId id="796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3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0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interest.com/pin/511721576385996295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t_necrosis_-_high_mag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bc.ca/biology/chapter/14-2-animal-primary-tissues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11721576385996295/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605BFEE-D357-4F18-8BB6-074EE259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3486" b="2244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8604C-31F1-4203-BA19-2DBA010FF4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Tissues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Study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49146-BC6B-4FBC-92D1-42D488668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ANATOMY</a:t>
            </a:r>
          </a:p>
        </p:txBody>
      </p:sp>
    </p:spTree>
    <p:extLst>
      <p:ext uri="{BB962C8B-B14F-4D97-AF65-F5344CB8AC3E}">
        <p14:creationId xmlns:p14="http://schemas.microsoft.com/office/powerpoint/2010/main" val="1387093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Image result for &quot;simple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 b="11637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93390C-9246-4B30-8EC6-CDD843E9B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8C32244-27F6-4E8C-B826-3AD1E5B62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211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8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3007" b="2"/>
          <a:stretch/>
        </p:blipFill>
        <p:spPr bwMode="auto">
          <a:xfrm>
            <a:off x="633999" y="640080"/>
            <a:ext cx="627566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42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C6E751-C5BF-4091-AD20-8D3190449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Simple Cuboidal Epithelium</a:t>
            </a:r>
            <a:endParaRPr lang="en-US" sz="4400">
              <a:solidFill>
                <a:srgbClr val="FFFFFF"/>
              </a:solidFill>
            </a:endParaRPr>
          </a:p>
        </p:txBody>
      </p:sp>
      <p:cxnSp>
        <p:nvCxnSpPr>
          <p:cNvPr id="11270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78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2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7FB06D-69FD-4B2F-B49D-DCFC994D3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Simple Cuboidal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B5C7C0-7186-4779-A5A2-2DDBA7DC5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Image result for tissue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075625"/>
            <a:ext cx="6275667" cy="47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5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2" name="Rectangle 7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Image result for &quot;simple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b="18707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3" name="Rectangle 7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F8F056-63F0-4EAF-8CD2-AB64DFDAF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B7AA50-4091-4AB5-8D55-A98665F69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6944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BF6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6A635C-D677-4BCA-8623-54793485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Stratified Cuboidal Epithelium</a:t>
            </a:r>
            <a:endParaRPr lang="en-US" sz="44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8190" b="-1"/>
          <a:stretch/>
        </p:blipFill>
        <p:spPr bwMode="auto">
          <a:xfrm>
            <a:off x="5347054" y="640080"/>
            <a:ext cx="614622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95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812C76-81AB-4548-87C1-452B676AE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Transitional Epithelium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15032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01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0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1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AC3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ED7D90-F4BC-4C33-8DC7-CA291427C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Keratinized Stratified Squamous Epithelium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F628AA6-DEB0-4469-8C9A-D367EE7B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8" name="Picture 2" descr="Image result for &quot;stratified squamous&quot; keratiniz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997179"/>
            <a:ext cx="6275667" cy="486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87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C41675-C996-4EB8-8EAD-6FAC53922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Stratified Cuboidal Epithelium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8F3C10D-78CB-429A-9841-E2393F517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802" b="-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8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-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D27150-FDB6-424C-93E6-2AF420BE0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91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5866B6-CEAB-4CE7-8AC8-47C51694F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411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10286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0F687C-E026-480F-AA81-E816BB3A0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CC338F7-1091-48D9-B0F9-986B85D1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3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B8EBAB-9CAA-405E-B490-F9B2DE3A0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8952"/>
            <a:ext cx="3779520" cy="4727448"/>
          </a:xfr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Pseudo-stratified Columnar Epithelium</a:t>
            </a:r>
            <a:endParaRPr lang="en-US" sz="6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Image result for histology tissue slides">
            <a:extLst>
              <a:ext uri="{FF2B5EF4-FFF2-40B4-BE49-F238E27FC236}">
                <a16:creationId xmlns:a16="http://schemas.microsoft.com/office/drawing/2014/main" id="{2672A621-B556-4B2D-87DB-348C24552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49995"/>
          <a:stretch/>
        </p:blipFill>
        <p:spPr bwMode="auto">
          <a:xfrm>
            <a:off x="3779520" y="464762"/>
            <a:ext cx="8412480" cy="59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6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b="18365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63DC4B-597E-4461-8768-0D647D392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Elastic Connective Tissue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86DB5BF-9BCF-4D87-B4EC-20E2B3D09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338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issue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07" y="630908"/>
            <a:ext cx="7432431" cy="55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3364396-4B5E-4970-B8E7-6CFF29B8FB6E}"/>
              </a:ext>
            </a:extLst>
          </p:cNvPr>
          <p:cNvSpPr txBox="1">
            <a:spLocks/>
          </p:cNvSpPr>
          <p:nvPr/>
        </p:nvSpPr>
        <p:spPr>
          <a:xfrm>
            <a:off x="0" y="758952"/>
            <a:ext cx="3779520" cy="35082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</a:p>
        </p:txBody>
      </p:sp>
    </p:spTree>
    <p:extLst>
      <p:ext uri="{BB962C8B-B14F-4D97-AF65-F5344CB8AC3E}">
        <p14:creationId xmlns:p14="http://schemas.microsoft.com/office/powerpoint/2010/main" val="416113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7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7800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7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E681D1-2D8D-4D6A-B578-EF06FE5F1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Areolar Connective Tissue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C6E341-AE76-4268-A8BB-A42D9082A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5708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88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9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B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007D6F-DDE6-478C-862A-3017D2D46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61FB020-6777-4BB3-8AE0-C9695674D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41990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 descr="Image result for &quot;simple squamou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185449"/>
            <a:ext cx="6275667" cy="44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72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E3C787-F86A-46E9-AE72-1FE62A8B1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9" y="473529"/>
            <a:ext cx="5467297" cy="39219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Dense regular connective tissue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C964C87-E3E9-47E0-865B-ADEAF821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8850" t="4894" r="2166" b="69535"/>
          <a:stretch/>
        </p:blipFill>
        <p:spPr>
          <a:xfrm>
            <a:off x="6594075" y="17014"/>
            <a:ext cx="5151427" cy="5771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195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E0E0DB-37B8-436E-9584-837EAB25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Areolar Connective Tissue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B26EAFC-41C4-4266-A6D6-C23BD7D33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r="8528" b="-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3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Image result for &quot;dense regu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122692"/>
            <a:ext cx="6275667" cy="46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855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0BE4DA-250A-4F58-B21B-2AF391932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Irregular 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02FEE8-171C-4145-A1B6-BF9D3E154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29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2" t="21783" r="13321" b="16061"/>
          <a:stretch/>
        </p:blipFill>
        <p:spPr bwMode="auto">
          <a:xfrm>
            <a:off x="59908" y="0"/>
            <a:ext cx="7309964" cy="71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181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F69BF1-59AF-4ABE-AC76-AEF4CB3F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Stratified Columnar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7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6" name="Rectangle 70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4" name="Picture 2" descr="Image result for &quot;simple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3"/>
          <a:stretch/>
        </p:blipFill>
        <p:spPr bwMode="auto">
          <a:xfrm>
            <a:off x="1608525" y="643538"/>
            <a:ext cx="8976049" cy="3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72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88952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72A70C-04CE-449E-B0A3-E5007A4C4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900" y="4905662"/>
            <a:ext cx="7330353" cy="1541176"/>
          </a:xfrm>
        </p:spPr>
        <p:txBody>
          <a:bodyPr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9375E78-6FFE-4CDF-9960-F3C56D2E8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8040" y="4928681"/>
            <a:ext cx="3271059" cy="1495139"/>
          </a:xfrm>
        </p:spPr>
        <p:txBody>
          <a:bodyPr anchor="ctr"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32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8B6FB1-A38A-4ED3-B6CB-E5B03E70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Keratinized Stratified Squamous Epithelium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D9EBD32-447C-4DDE-85B5-826E823FD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 descr="Image result for &quot;stratified squamous&quot; keratiniz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r="17529" b="-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5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istology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8" b="49193"/>
          <a:stretch/>
        </p:blipFill>
        <p:spPr bwMode="auto">
          <a:xfrm>
            <a:off x="3972553" y="0"/>
            <a:ext cx="8219447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E3903041-BED9-4FE8-B3ED-27228EFF9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58952"/>
            <a:ext cx="4212771" cy="35082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Simple Cuboidal Epithelium</a:t>
            </a:r>
            <a:endParaRPr lang="en-US" sz="60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263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AAEC39-3A7E-4B4E-B80C-544316A9F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Columnar </a:t>
            </a:r>
            <a:b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Epithelium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 r="-1" b="242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08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13694" b="-2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FD4F55-082F-4CA7-8C22-12768DDB4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Elastic Connective Tissue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1A432C6-1357-45AB-8E19-1B1D3D731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7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&quot;stratified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12898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F765F-369E-43EE-AAE6-901E10E7D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  <a:b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en-US" sz="50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615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2" name="Rectangle 134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tissue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055849"/>
            <a:ext cx="6275667" cy="47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136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72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0201F9-5B9E-423F-AD75-51CF2E6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Simple Cuboidal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2294" name="Straight Connector 138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072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B6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CD101-2980-4035-BA9D-F6F339D6B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Irregular 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01532DD-E97D-471F-AA0E-004420DA8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Image result for &quot;dense regu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078654"/>
            <a:ext cx="6275667" cy="470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225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965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52DB8F-4677-4C63-A330-8DC618890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Elastic Connective Tissue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64BEFB-A0B0-44E2-88CE-AB5A38E36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Image result for elastic tiss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741504"/>
            <a:ext cx="6275667" cy="53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0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176BA-379E-4A42-B375-75A6F5237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57" r="13705" b="1"/>
          <a:stretch/>
        </p:blipFill>
        <p:spPr>
          <a:xfrm>
            <a:off x="633999" y="717275"/>
            <a:ext cx="6275667" cy="54234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76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497F05-58CC-403F-AC6E-AFE2B571D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Adipose Tissue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27DB84-AE0A-4452-B1EE-D31B9D46C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95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81C87C-FEAC-4E6E-BC32-8D3091D2C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D05720C-44FF-469F-B972-5710229D9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15782" b="2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61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82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180C6D-690D-4612-9CBA-181EBE66C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4437A13-6069-449F-9324-CDF6A6E97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335" y="1035944"/>
            <a:ext cx="6275667" cy="47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5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6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7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BD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70D725-FA43-4C69-93C1-6CA6422DE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E8AA36F-023D-4012-98B9-61F80265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Image result for &quot;dense regu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342341"/>
            <a:ext cx="6275667" cy="41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7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 b="18870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7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C664C5-BE14-420B-8248-2BDFD13F8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Areolar Connective Tissue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B33F1EA-DB79-46C4-A3C8-68DAA5F2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22533" name="Straight Connector 7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63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3A834F-EACD-456B-8470-3D089554F59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194" t="10384" r="16221" b="16203"/>
          <a:stretch/>
        </p:blipFill>
        <p:spPr>
          <a:xfrm>
            <a:off x="1050932" y="640080"/>
            <a:ext cx="5441801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3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D4EC2F-7DC3-4A5E-B678-4B24A9428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A48E820-BBCF-4803-B0C1-D40E16AD7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237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47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1449B-0196-4B6B-8893-D3F5A870F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Reticular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746000-0DBA-403B-84DE-5916ED4AFD3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872" t="11130" r="16831" b="17397"/>
          <a:stretch/>
        </p:blipFill>
        <p:spPr>
          <a:xfrm>
            <a:off x="5654573" y="640080"/>
            <a:ext cx="553119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48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38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15CA43-3985-4036-A04F-A2598BA7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Adipose Tissue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09A9AB0-4B43-4B6D-B05A-14C7CF2B5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823D99-4A9D-4859-9114-87454044FD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763" t="14263" r="17073" b="15905"/>
          <a:stretch/>
        </p:blipFill>
        <p:spPr>
          <a:xfrm>
            <a:off x="5672975" y="640080"/>
            <a:ext cx="549438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10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70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E9BD26-67AA-414D-AF72-0E25F1590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Elastic Connective Tissue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EB9C89B-5DEE-418B-A05F-4B0B7E80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 descr="Image result for &quot;dense regu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334496"/>
            <a:ext cx="6275667" cy="41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96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7F7737-CA10-4646-B9EB-44D393CD8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0EE71E4-13EA-4B25-9878-73304A662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0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&quot;simple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7815" b="2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2F01FD-943C-4915-A43D-13F9B8322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F3C2061-D8F5-4AF0-97D9-9E688F117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67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25289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62F935-BC4A-45DB-BC01-3C0393D78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1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A1B8E03-93FF-4B54-82AA-FE41A8F8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01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BA6E32-CD9A-4C43-A5CE-D73CC59B1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Areolar Connective Tissue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E7E0521-8507-4A2A-9484-5D3FA805D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1509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16189" b="-2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86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7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 descr="Image result for &quot;simple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7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0853A0-B9F5-45B5-B39E-965CF113D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D1EC1B3-227D-4510-9DEE-A42025A5D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1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2545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&quot;stratified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8917" b="-1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08CB10-0D30-4A1B-A38E-A28385930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  <a:b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en-US" sz="50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060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33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AF86F0-C745-4BAF-A09E-B8DC167F8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Transitional Epithelium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872358B-8995-41F5-9A94-9194D8AA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Image result for histology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3" b="48728"/>
          <a:stretch/>
        </p:blipFill>
        <p:spPr bwMode="auto">
          <a:xfrm>
            <a:off x="5282335" y="1352973"/>
            <a:ext cx="6275667" cy="41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429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4" name="Rectangle 70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 descr="Image result for &quot;stratified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r="2261" b="1"/>
          <a:stretch/>
        </p:blipFill>
        <p:spPr bwMode="auto">
          <a:xfrm>
            <a:off x="633999" y="640080"/>
            <a:ext cx="627566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72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43665" y="0"/>
            <a:ext cx="465455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5502E3-29C6-4590-AF89-5E17C0A1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  <a:b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en-US" sz="44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F94007-F0C4-467F-8ED4-3E4844BFD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2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95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6E5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9DBD56-9444-432A-8337-74E332416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Squamous Epithelial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1FED9F5-FAFD-4963-92EB-9FA9E831B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 descr="Image result for &quot;simple squamou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1602" y="640080"/>
            <a:ext cx="595713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33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747002-FC2E-4B45-81E4-5A4DE2291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Epithelial Tissue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3529EB0-35BA-4937-80E3-31910192A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0" name="Picture 2" descr="Image result for &quot;stratified squamou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" b="1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4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eticular connective tissue">
            <a:extLst>
              <a:ext uri="{FF2B5EF4-FFF2-40B4-BE49-F238E27FC236}">
                <a16:creationId xmlns:a16="http://schemas.microsoft.com/office/drawing/2014/main" id="{31AF047D-953A-4541-93C7-D04EE465A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r="7718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185C8-095E-4C91-92AC-8C2F1CEEE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Reticular Connective Tissue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41609-F70F-418E-B43C-70BEC1D3D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71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 descr="Image result for &quot;stratified squamous&quot; keratiniz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14673" b="-1"/>
          <a:stretch/>
        </p:blipFill>
        <p:spPr bwMode="auto">
          <a:xfrm>
            <a:off x="633999" y="640080"/>
            <a:ext cx="627566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43665" y="0"/>
            <a:ext cx="465455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DBB74A-12E6-40E5-A59A-F850D5AA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5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Keratinized Stratified Squamous Epithelium</a:t>
            </a:r>
            <a:br>
              <a:rPr lang="en-US" sz="37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en-US" sz="3700" dirty="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F94007-F0C4-467F-8ED4-3E4844BFD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2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396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71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D618B2-716D-4E1B-B94C-BBFA98BE6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Keratinized Stratified Squamous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3844479-7916-4F36-8DEC-70B20674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6" name="Picture 2" descr="Image result for &quot;stratified squamous&quot; keratiniz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335" y="1075625"/>
            <a:ext cx="6275667" cy="47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54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3E27A7-B473-49B2-B5E8-52C0C5B11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Columnar Epithelial Tissue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E6F5FBE-68D3-41D7-862D-1C2BF0878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 descr="Image result for &quot;stratified column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r="15686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64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 descr="Image result for &quot;stratified column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b="1311"/>
          <a:stretch/>
        </p:blipFill>
        <p:spPr bwMode="auto">
          <a:xfrm>
            <a:off x="-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7CFA68-6715-4541-8DCF-5AABE06C4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340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3400">
              <a:solidFill>
                <a:schemeClr val="tx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68AEED-CFC3-4F72-B2A9-3857DEA32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5146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&quot;stratified column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1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EFA22A-E247-4E62-BCB9-FB1112302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1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FCADAAC-0FFA-4007-80CD-063196BBB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77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&quot;stratified column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r="15526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865589-6CDE-4734-9D2C-4E0DE7A83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CD19637-736D-419E-B3E0-DE90FD0C4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53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r="15340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BA9A90-07E4-451D-8587-45EF49EA8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Irregular  Connective Tissue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6A4A5E0-0664-4FFC-8396-FFC4DCAE6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804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735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968C78-AE4A-4A1B-9589-EC9EBF7C3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Adipose Tissue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9295DBD-3FE2-4F75-BEC9-02A3B81C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honeycomb, floor, indoor&#10;&#10;Description automatically generated">
            <a:extLst>
              <a:ext uri="{FF2B5EF4-FFF2-40B4-BE49-F238E27FC236}">
                <a16:creationId xmlns:a16="http://schemas.microsoft.com/office/drawing/2014/main" id="{5BD87B8B-E91C-4219-930C-9D94B94CD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431" r="9815" b="-5"/>
          <a:stretch/>
        </p:blipFill>
        <p:spPr>
          <a:xfrm>
            <a:off x="5631238" y="640080"/>
            <a:ext cx="55778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6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3E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6E600F-D96F-45E2-86F1-296C7FFB1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Simple Cuboidal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B69A4C-CBC9-4A56-88E2-E8E5FD8300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961" t="11876" r="16541" b="15756"/>
          <a:stretch/>
        </p:blipFill>
        <p:spPr>
          <a:xfrm>
            <a:off x="5654257" y="640080"/>
            <a:ext cx="553182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4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ticular connective tissue">
            <a:extLst>
              <a:ext uri="{FF2B5EF4-FFF2-40B4-BE49-F238E27FC236}">
                <a16:creationId xmlns:a16="http://schemas.microsoft.com/office/drawing/2014/main" id="{97A06442-F1EC-49A5-84FD-EEFB65883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b="13840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185C8-095E-4C91-92AC-8C2F1CEEE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Reticular Connective Tissue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41609-F70F-418E-B43C-70BEC1D3D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98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7A8BB7-8C06-4F84-980E-D0C6978B31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965" t="12174" r="16271" b="16203"/>
          <a:stretch/>
        </p:blipFill>
        <p:spPr>
          <a:xfrm>
            <a:off x="982936" y="640080"/>
            <a:ext cx="5577794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3A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3DC712-D2DB-4877-B774-7697E8036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86460AF-64DA-4B5D-AA6A-DA53F9A16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140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48" name="Rectangle 7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9" name="Rectangle 7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685E73-282C-4ECB-9ECA-347908CB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Dense Regular  Connective Tissue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F85A824-5838-4B36-B103-89B23734E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Image result for &quot;dense regular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7168"/>
          <a:stretch/>
        </p:blipFill>
        <p:spPr bwMode="auto">
          <a:xfrm>
            <a:off x="5347002" y="640080"/>
            <a:ext cx="614633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9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DD4966-D94E-4C54-9849-245C9D2A38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346" t="11429" r="15438" b="16950"/>
          <a:stretch/>
        </p:blipFill>
        <p:spPr>
          <a:xfrm>
            <a:off x="977054" y="640080"/>
            <a:ext cx="5589557" cy="55778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875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1D1A62-C0C9-408A-A1A0-158A80E1A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</a:t>
            </a:r>
            <a:b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Columnar Epithelium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5ED038-62D9-4352-8116-A689C1DC9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152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8D59BD-474E-4D3E-A5C4-1767A6E3A4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194" t="11727" r="15478" b="16204"/>
          <a:stretch/>
        </p:blipFill>
        <p:spPr>
          <a:xfrm>
            <a:off x="954003" y="640080"/>
            <a:ext cx="5635660" cy="557784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4E3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CFDD6B-90D0-4E00-8D4B-D6B34853C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72B7FE6-328B-4B67-8F84-9A233010C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11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3E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91D7D-41F8-4716-8F5B-B5725248A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Stratified Cuboidal Epithelium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8F21A3-5719-4168-BAB4-4DCAE134D3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459" t="12768" r="15539" b="16567"/>
          <a:stretch/>
        </p:blipFill>
        <p:spPr>
          <a:xfrm>
            <a:off x="5578433" y="640080"/>
            <a:ext cx="568347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843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6AE67B-AAAF-44AB-9A37-9D7B37BA83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452" t="11578" r="16216" b="16353"/>
          <a:stretch/>
        </p:blipFill>
        <p:spPr>
          <a:xfrm>
            <a:off x="930935" y="640080"/>
            <a:ext cx="5681796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343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B347FF-68FC-4A30-B4B6-D108760A9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Transitional Epithelium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A47CB8D-3889-43FB-9DC5-6A1172683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271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E08719-4006-42AE-B2E8-FBF3A6E1CA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822" t="12623" r="16314" b="16502"/>
          <a:stretch/>
        </p:blipFill>
        <p:spPr>
          <a:xfrm>
            <a:off x="935864" y="640080"/>
            <a:ext cx="5671938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5E3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F80B78-248E-4E34-A4BB-6BAA54B70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Areolar Connective Tissue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53A2FF2-C8D0-456F-B2E8-0A03326F3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51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99F868-FE83-4906-94F1-CCC6E2F5B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Stratified Squamous Epithelium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8FE54C-0FC2-479D-B978-E9BB3E237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11503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6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BD9C88-2948-4E35-B36A-D3A657A76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b="32949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31046E-14C2-4D27-9CC0-B373B2321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Elastic Connective Tissue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CA2F52C-74B2-4EC3-9E53-46D9BFD9B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2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DCC8CF-9861-4AA9-BCD3-E78CCEDA0B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405" t="11429" r="16634" b="16651"/>
          <a:stretch/>
        </p:blipFill>
        <p:spPr>
          <a:xfrm>
            <a:off x="959733" y="640080"/>
            <a:ext cx="5624199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404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75D785-6799-4349-A418-0B7DBC0DB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Dense Irregular Connective Tissue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DF31E69-9B8D-4152-9EF3-58FCFD3C5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9915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C964C87-E3E9-47E0-865B-ADEAF821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897" t="36668" r="2119" b="37761"/>
          <a:stretch/>
        </p:blipFill>
        <p:spPr>
          <a:xfrm>
            <a:off x="1282415" y="640080"/>
            <a:ext cx="4978836" cy="557784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92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CFD91E-4AF1-4883-ABDB-0AAD49FAF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Dense Irregular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7CAA0C2-260B-4D4C-BA70-FC425C464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07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D4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211EF2-5744-4035-B29C-931FFEA33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Dense Irregular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A04EFBE-2A72-455D-95A1-06237350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210F068-B09D-4146-BECD-28B61AD14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4" t="23905" r="13926" b="17593"/>
          <a:stretch/>
        </p:blipFill>
        <p:spPr>
          <a:xfrm>
            <a:off x="5634204" y="640080"/>
            <a:ext cx="557192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06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AE63E-D34B-4795-A5F3-F8C6B52DA9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965" t="13069" r="16085" b="16949"/>
          <a:stretch/>
        </p:blipFill>
        <p:spPr>
          <a:xfrm>
            <a:off x="905680" y="640080"/>
            <a:ext cx="5732305" cy="55778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3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77CA0B-F46F-4305-8DA2-3E297BCF4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Dense Regular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4FC83B-410E-48B2-AAC4-B61EF9B59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11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42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185C8-095E-4C91-92AC-8C2F1CEEE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Reticular Connective Tissue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mage result for reticular connective tissue">
            <a:extLst>
              <a:ext uri="{FF2B5EF4-FFF2-40B4-BE49-F238E27FC236}">
                <a16:creationId xmlns:a16="http://schemas.microsoft.com/office/drawing/2014/main" id="{B9322F09-7793-4A87-AC5E-7B3E7F37E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7"/>
          <a:stretch/>
        </p:blipFill>
        <p:spPr bwMode="auto">
          <a:xfrm>
            <a:off x="5282335" y="1463592"/>
            <a:ext cx="6275667" cy="39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294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764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FDE9BA-A9AF-428F-A65C-A5085A3E2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Areolar Connective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CD1F00E-5579-4AB5-8940-8994DD808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A443074-FED8-4F25-A3ED-B941F7AA2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6043" r="16403" b="6696"/>
          <a:stretch/>
        </p:blipFill>
        <p:spPr>
          <a:xfrm>
            <a:off x="5689488" y="640080"/>
            <a:ext cx="54613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00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2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A654D2-90DF-49D3-A92E-38480087F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6000" b="1" i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Adipose Tissue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170CB0-5AC7-4423-8BFB-9C6CC24B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close up of a logo&#10;&#10;Description automatically generated">
            <a:extLst>
              <a:ext uri="{FF2B5EF4-FFF2-40B4-BE49-F238E27FC236}">
                <a16:creationId xmlns:a16="http://schemas.microsoft.com/office/drawing/2014/main" id="{CD1044EC-09E9-44D4-9D6D-7DA22E690F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b="237"/>
          <a:stretch/>
        </p:blipFill>
        <p:spPr>
          <a:xfrm>
            <a:off x="5282335" y="880288"/>
            <a:ext cx="6275667" cy="50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97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683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97A51F-A90F-45AE-82E7-53C6FA265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Adipose Tissue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E0C55B-6EFD-4CDD-ABEC-A497F0722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2E7C41-8436-4662-A3DF-A565A5770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05" t="21333" r="5909" b="51394"/>
          <a:stretch/>
        </p:blipFill>
        <p:spPr>
          <a:xfrm>
            <a:off x="5282335" y="880144"/>
            <a:ext cx="6275667" cy="50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3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E05D64-8E9A-4674-B7F1-718B45E297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419" t="13280" r="17099" b="17933"/>
          <a:stretch/>
        </p:blipFill>
        <p:spPr>
          <a:xfrm>
            <a:off x="962355" y="640080"/>
            <a:ext cx="5618955" cy="5577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4B3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86986-1D51-4B7F-B833-7004F19CF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88614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Elastic Connective Tissue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1D33E11-83D8-45CE-AD10-F4FE2DCE8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2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lastic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-1" b="-1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44362E-EC0B-4626-9291-7C9E1F40D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Areolar Connective Tissue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E3CA079-A0D4-4ACA-97C5-DD9DA2696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01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41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185C8-095E-4C91-92AC-8C2F1CEEE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69" y="640080"/>
            <a:ext cx="3659246" cy="286269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Reticular Connective Tissue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41609-F70F-418E-B43C-70BEC1D3D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reticular connective tissue">
            <a:extLst>
              <a:ext uri="{FF2B5EF4-FFF2-40B4-BE49-F238E27FC236}">
                <a16:creationId xmlns:a16="http://schemas.microsoft.com/office/drawing/2014/main" id="{77155006-9237-45CC-A0A3-A29DE97A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4937" y="640080"/>
            <a:ext cx="591046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0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issue sli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 b="8566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F37C5D-D830-42D5-BCB8-2B504D953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1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Ciliated Pseudostratified Columnar Epithelium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298104A-9011-4423-894F-B3659FEC9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995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412435"/>
      </a:dk2>
      <a:lt2>
        <a:srgbClr val="E2E8E3"/>
      </a:lt2>
      <a:accent1>
        <a:srgbClr val="DA36B3"/>
      </a:accent1>
      <a:accent2>
        <a:srgbClr val="C8245D"/>
      </a:accent2>
      <a:accent3>
        <a:srgbClr val="DA4136"/>
      </a:accent3>
      <a:accent4>
        <a:srgbClr val="C87424"/>
      </a:accent4>
      <a:accent5>
        <a:srgbClr val="B3A62C"/>
      </a:accent5>
      <a:accent6>
        <a:srgbClr val="83B220"/>
      </a:accent6>
      <a:hlink>
        <a:srgbClr val="319449"/>
      </a:hlink>
      <a:folHlink>
        <a:srgbClr val="7F7F7F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276</Words>
  <Application>Microsoft Office PowerPoint</Application>
  <PresentationFormat>Widescreen</PresentationFormat>
  <Paragraphs>81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Arial Nova</vt:lpstr>
      <vt:lpstr>Arial Nova Light</vt:lpstr>
      <vt:lpstr>Calibri</vt:lpstr>
      <vt:lpstr>RetrospectVTI</vt:lpstr>
      <vt:lpstr>Tissues Study Guide</vt:lpstr>
      <vt:lpstr>Ciliated Pseudo-stratified Columnar Epithelium</vt:lpstr>
      <vt:lpstr>Simple Cuboidal Epithelium</vt:lpstr>
      <vt:lpstr>Areolar Connective Tissue</vt:lpstr>
      <vt:lpstr>Transitional Epithelium</vt:lpstr>
      <vt:lpstr>Dense Irregular  Connective Tissue</vt:lpstr>
      <vt:lpstr>Stratified Squamous Epithelium</vt:lpstr>
      <vt:lpstr>Areolar Connective Tissue</vt:lpstr>
      <vt:lpstr>Ciliated Pseudostratified Columnar Epithelium</vt:lpstr>
      <vt:lpstr>Simple Squamous Epithelial Tissue</vt:lpstr>
      <vt:lpstr>Simple Cuboidal Epithelium</vt:lpstr>
      <vt:lpstr>Simple Cuboidal Epithelium</vt:lpstr>
      <vt:lpstr>Simple Squamous Epithelial Tissue</vt:lpstr>
      <vt:lpstr>Stratified Cuboidal Epithelium</vt:lpstr>
      <vt:lpstr>Transitional Epithelium</vt:lpstr>
      <vt:lpstr>Keratinized Stratified Squamous Epithelium</vt:lpstr>
      <vt:lpstr>Stratified Cuboidal Epithelium</vt:lpstr>
      <vt:lpstr>Ciliated Pseudostratified Columnar Epithelium</vt:lpstr>
      <vt:lpstr>Dense Regular  Connective Tissue</vt:lpstr>
      <vt:lpstr>Elastic Connective Tissue</vt:lpstr>
      <vt:lpstr>PowerPoint Presentation</vt:lpstr>
      <vt:lpstr>Areolar Connective Tissue</vt:lpstr>
      <vt:lpstr>Simple Squamous Epithelial Tissue</vt:lpstr>
      <vt:lpstr>Dense regular connective tissue</vt:lpstr>
      <vt:lpstr>Areolar Connective Tissue</vt:lpstr>
      <vt:lpstr>Dense Irregular  Connective Tissue</vt:lpstr>
      <vt:lpstr>Stratified Columnar Epithelium</vt:lpstr>
      <vt:lpstr>Simple Squamous Epithelial Tissue</vt:lpstr>
      <vt:lpstr>Keratinized Stratified Squamous Epithelium</vt:lpstr>
      <vt:lpstr>Simple Columnar  Epithelium</vt:lpstr>
      <vt:lpstr>Elastic Connective Tissue</vt:lpstr>
      <vt:lpstr>Stratified Squamous Epithelium </vt:lpstr>
      <vt:lpstr>Simple Cuboidal Epithelium</vt:lpstr>
      <vt:lpstr>Dense Irregular  Connective Tissue</vt:lpstr>
      <vt:lpstr>Elastic Connective Tissue</vt:lpstr>
      <vt:lpstr>Adipose Tissue</vt:lpstr>
      <vt:lpstr>Dense Regular  Connective Tissue</vt:lpstr>
      <vt:lpstr>Dense Regular  Connective Tissue</vt:lpstr>
      <vt:lpstr>Dense Regular  Connective Tissue</vt:lpstr>
      <vt:lpstr>Ciliated Pseudostratified Columnar Epithelium</vt:lpstr>
      <vt:lpstr>Reticular Connective Tissue</vt:lpstr>
      <vt:lpstr>Adipose Tissue</vt:lpstr>
      <vt:lpstr>Elastic Connective Tissue</vt:lpstr>
      <vt:lpstr>Dense Regular  Connective Tissue</vt:lpstr>
      <vt:lpstr>Simple Squamous Epithelial Tissue</vt:lpstr>
      <vt:lpstr>Dense Regular  Connective Tissue</vt:lpstr>
      <vt:lpstr>Areolar Connective Tissue</vt:lpstr>
      <vt:lpstr>Simple Squamous Epithelial Tissue</vt:lpstr>
      <vt:lpstr>Stratified Squamous Epithelium </vt:lpstr>
      <vt:lpstr>Stratified Squamous Epithelium </vt:lpstr>
      <vt:lpstr>Simple Squamous Epithelial Tissue</vt:lpstr>
      <vt:lpstr>Stratified Squamous Epithelial Tissue</vt:lpstr>
      <vt:lpstr>Reticular Connective Tissue</vt:lpstr>
      <vt:lpstr>Keratinized Stratified Squamous Epithelium </vt:lpstr>
      <vt:lpstr>Keratinized Stratified Squamous Epithelium</vt:lpstr>
      <vt:lpstr>Stratified Columnar Epithelial Tissue</vt:lpstr>
      <vt:lpstr>Ciliated Pseudostratified Columnar Epithelium</vt:lpstr>
      <vt:lpstr>Ciliated Pseudostratified Columnar Epithelium</vt:lpstr>
      <vt:lpstr>Ciliated Pseudostratified Columnar Epithelium</vt:lpstr>
      <vt:lpstr>Adipose Tissue</vt:lpstr>
      <vt:lpstr>Simple Cuboidal Epithelium</vt:lpstr>
      <vt:lpstr>Reticular Connective Tissue</vt:lpstr>
      <vt:lpstr>Ciliated Pseudostratified Columnar Epithelium</vt:lpstr>
      <vt:lpstr>Dense Regular  Connective Tissue</vt:lpstr>
      <vt:lpstr>Stratified Columnar Epithelium</vt:lpstr>
      <vt:lpstr>Stratified Squamous Epithelium</vt:lpstr>
      <vt:lpstr>Stratified Cuboidal Epithelium</vt:lpstr>
      <vt:lpstr>Transitional Epithelium</vt:lpstr>
      <vt:lpstr>Areolar Connective Tissue</vt:lpstr>
      <vt:lpstr>Elastic Connective Tissue</vt:lpstr>
      <vt:lpstr>Dense Irregular Connective Tissue</vt:lpstr>
      <vt:lpstr>Dense Irregular Connective Tissue</vt:lpstr>
      <vt:lpstr>Dense Irregular Connective Tissue</vt:lpstr>
      <vt:lpstr>Dense Regular Connective Tissue</vt:lpstr>
      <vt:lpstr>Reticular Connective Tissue</vt:lpstr>
      <vt:lpstr>Areolar Connective Tissue</vt:lpstr>
      <vt:lpstr>Adipose Tissue</vt:lpstr>
      <vt:lpstr>Adipose Tissue</vt:lpstr>
      <vt:lpstr>Elastic Connective Tissue</vt:lpstr>
      <vt:lpstr>Reticular Connective Tissue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Tissues Study Guide</dc:title>
  <dc:creator>Cynthia Anderson</dc:creator>
  <cp:lastModifiedBy>Cynthia Anderson</cp:lastModifiedBy>
  <cp:revision>1</cp:revision>
  <dcterms:created xsi:type="dcterms:W3CDTF">2020-02-06T20:38:55Z</dcterms:created>
  <dcterms:modified xsi:type="dcterms:W3CDTF">2020-02-06T20:43:24Z</dcterms:modified>
</cp:coreProperties>
</file>