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ABEB0C7-D61C-4B06-B4EE-CAD78FAD1C77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BCA94BF-A166-4B35-B2BE-B51E6228B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0C7-D61C-4B06-B4EE-CAD78FAD1C77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94BF-A166-4B35-B2BE-B51E6228B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0C7-D61C-4B06-B4EE-CAD78FAD1C77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94BF-A166-4B35-B2BE-B51E6228B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0C7-D61C-4B06-B4EE-CAD78FAD1C77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94BF-A166-4B35-B2BE-B51E6228B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0C7-D61C-4B06-B4EE-CAD78FAD1C77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94BF-A166-4B35-B2BE-B51E6228B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0C7-D61C-4B06-B4EE-CAD78FAD1C77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94BF-A166-4B35-B2BE-B51E6228B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BEB0C7-D61C-4B06-B4EE-CAD78FAD1C77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BCA94BF-A166-4B35-B2BE-B51E6228B55F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ABEB0C7-D61C-4B06-B4EE-CAD78FAD1C77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BCA94BF-A166-4B35-B2BE-B51E6228B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0C7-D61C-4B06-B4EE-CAD78FAD1C77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94BF-A166-4B35-B2BE-B51E6228B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0C7-D61C-4B06-B4EE-CAD78FAD1C77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94BF-A166-4B35-B2BE-B51E6228B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B0C7-D61C-4B06-B4EE-CAD78FAD1C77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A94BF-A166-4B35-B2BE-B51E6228B5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0" i="0" u="none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ABEB0C7-D61C-4B06-B4EE-CAD78FAD1C77}" type="datetimeFigureOut">
              <a:rPr lang="en-US" smtClean="0"/>
              <a:t>8/8/2016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BCA94BF-A166-4B35-B2BE-B51E6228B5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0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5" Type="http://schemas.openxmlformats.org/officeDocument/2006/relationships/image" Target="../media/image3.png"/><Relationship Id="rId4" Type="http://schemas.openxmlformats.org/officeDocument/2006/relationships/hyperlink" Target="https://www.youtube.com/channel/UCC552Sd-3nyi_tk2BudLUz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xploringorigins.org/timeline.html" TargetMode="External"/><Relationship Id="rId2" Type="http://schemas.openxmlformats.org/officeDocument/2006/relationships/hyperlink" Target="https://www.youtube.com/channel/UCC552Sd-3nyi_tk2BudLUzA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Environmental Biology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95800"/>
            <a:ext cx="4953000" cy="1752600"/>
          </a:xfrm>
        </p:spPr>
        <p:txBody>
          <a:bodyPr/>
          <a:lstStyle/>
          <a:p>
            <a:r>
              <a:rPr lang="en-US" dirty="0" smtClean="0"/>
              <a:t>With Professor Cynthia Sanchez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2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Welcome to your world!</a:t>
            </a:r>
            <a:endParaRPr lang="en-US" dirty="0"/>
          </a:p>
        </p:txBody>
      </p:sp>
      <p:pic>
        <p:nvPicPr>
          <p:cNvPr id="4" name="Adobe Spark Video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0865" y="1447800"/>
            <a:ext cx="9113584" cy="5126038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62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Welcome to your world!</a:t>
            </a:r>
            <a:endParaRPr lang="en-US" dirty="0"/>
          </a:p>
        </p:txBody>
      </p:sp>
      <p:pic>
        <p:nvPicPr>
          <p:cNvPr id="4" name="Adobe Spark Video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0865" y="1447800"/>
            <a:ext cx="9113584" cy="5126038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7462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Journey of Your Lunch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start with a chicken </a:t>
            </a:r>
            <a:r>
              <a:rPr lang="en-US" dirty="0" err="1" smtClean="0"/>
              <a:t>sadwich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9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sz="1400" dirty="0"/>
              <a:t>See more  </a:t>
            </a:r>
            <a:r>
              <a:rPr lang="en-US" sz="1400" dirty="0" smtClean="0"/>
              <a:t>at </a:t>
            </a:r>
            <a:r>
              <a:rPr lang="en-US" sz="1400" dirty="0" smtClean="0">
                <a:hlinkClick r:id="rId4"/>
              </a:rPr>
              <a:t>https</a:t>
            </a:r>
            <a:r>
              <a:rPr lang="en-US" sz="1400" dirty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www.youtube.com/channel/UCC552Sd-3nyi_tk2BudLUzA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5" name="History of Life by ASAP SCIENCE.gif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132" y="1295400"/>
            <a:ext cx="9050868" cy="5091112"/>
          </a:xfrm>
        </p:spPr>
      </p:pic>
    </p:spTree>
    <p:extLst>
      <p:ext uri="{BB962C8B-B14F-4D97-AF65-F5344CB8AC3E}">
        <p14:creationId xmlns:p14="http://schemas.microsoft.com/office/powerpoint/2010/main" val="233859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>
            <a:normAutofit/>
          </a:bodyPr>
          <a:lstStyle/>
          <a:p>
            <a:r>
              <a:rPr lang="en-US" sz="1400" dirty="0"/>
              <a:t>See more  </a:t>
            </a:r>
            <a:r>
              <a:rPr lang="en-US" sz="1400" dirty="0" smtClean="0"/>
              <a:t>at </a:t>
            </a:r>
            <a:r>
              <a:rPr lang="en-US" sz="1400" dirty="0" smtClean="0">
                <a:hlinkClick r:id="rId2"/>
              </a:rPr>
              <a:t>https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www.youtube.com/channel/UCC552Sd-3nyi_tk2BudLUzA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exploringorigins.org/timeline.html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Explore more about the TimeLine of life on Earth!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9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438275"/>
            <a:ext cx="71247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9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Welcome to Environmental Biology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Welcome to your world!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The Journey of Your Lunch&amp;quot;&quot;/&gt;&lt;property id=&quot;20307&quot; value=&quot;258&quot;/&gt;&lt;/object&gt;&lt;object type=&quot;3&quot; unique_id=&quot;10027&quot;&gt;&lt;property id=&quot;20148&quot; value=&quot;5&quot;/&gt;&lt;property id=&quot;20300&quot; value=&quot;Slide 3 - &amp;quot;Welcome to your world!&amp;quot;&quot;/&gt;&lt;property id=&quot;20307&quot; value=&quot;259&quot;/&gt;&lt;/object&gt;&lt;object type=&quot;3&quot; unique_id=&quot;10028&quot;&gt;&lt;property id=&quot;20148&quot; value=&quot;5&quot;/&gt;&lt;property id=&quot;20300&quot; value=&quot;Slide 5 - &amp;quot;See more  at https://www.youtube.com/channel/UCC552Sd-3nyi_tk2BudLUzA &amp;quot;&quot;/&gt;&lt;property id=&quot;20307&quot; value=&quot;260&quot;/&gt;&lt;/object&gt;&lt;object type=&quot;3&quot; unique_id=&quot;10057&quot;&gt;&lt;property id=&quot;20148&quot; value=&quot;5&quot;/&gt;&lt;property id=&quot;20300&quot; value=&quot;Slide 6 - &amp;quot;See more  at https://www.youtube.com/channel/UCC552Sd-3nyi_tk2BudLUzA &amp;quot;&quot;/&gt;&lt;property id=&quot;20307&quot; value=&quot;261&quot;/&gt;&lt;/object&gt;&lt;object type=&quot;3&quot; unique_id=&quot;10082&quot;&gt;&lt;property id=&quot;20148&quot; value=&quot;5&quot;/&gt;&lt;property id=&quot;20300&quot; value=&quot;Slide 7&quot;/&gt;&lt;property id=&quot;20307&quot; value=&quot;262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207</TotalTime>
  <Words>55</Words>
  <Application>Microsoft Office PowerPoint</Application>
  <PresentationFormat>On-screen Show (4:3)</PresentationFormat>
  <Paragraphs>11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Urban</vt:lpstr>
      <vt:lpstr>Welcome to Environmental Biology</vt:lpstr>
      <vt:lpstr>Welcome to your world!</vt:lpstr>
      <vt:lpstr>Welcome to your world!</vt:lpstr>
      <vt:lpstr>The Journey of Your Lunch</vt:lpstr>
      <vt:lpstr>See more  at https://www.youtube.com/channel/UCC552Sd-3nyi_tk2BudLUzA </vt:lpstr>
      <vt:lpstr>See more  at https://www.youtube.com/channel/UCC552Sd-3nyi_tk2BudLUzA 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Environmental Biology</dc:title>
  <dc:creator>cmanderson</dc:creator>
  <cp:lastModifiedBy>cmanderson</cp:lastModifiedBy>
  <cp:revision>8</cp:revision>
  <dcterms:created xsi:type="dcterms:W3CDTF">2016-08-08T05:11:09Z</dcterms:created>
  <dcterms:modified xsi:type="dcterms:W3CDTF">2016-08-09T05:41:45Z</dcterms:modified>
</cp:coreProperties>
</file>